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8229600" cx="14630400"/>
  <p:notesSz cx="8229600" cy="14630400"/>
  <p:embeddedFontLst>
    <p:embeddedFont>
      <p:font typeface="Dosis"/>
      <p:regular r:id="rId30"/>
      <p:bold r:id="rId31"/>
    </p:embeddedFont>
    <p:embeddedFont>
      <p:font typeface="Bevan"/>
      <p:regular r:id="rId32"/>
      <p:italic r:id="rId33"/>
    </p:embeddedFont>
    <p:embeddedFont>
      <p:font typeface="Heebo"/>
      <p:regular r:id="rId34"/>
      <p:bold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Heebo SemiBold"/>
      <p:regular r:id="rId40"/>
      <p:bold r:id="rId41"/>
    </p:embeddedFont>
    <p:embeddedFont>
      <p:font typeface="Dosis SemiBold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757">
          <p15:clr>
            <a:srgbClr val="747775"/>
          </p15:clr>
        </p15:guide>
        <p15:guide id="2" orient="horz" pos="1152">
          <p15:clr>
            <a:srgbClr val="747775"/>
          </p15:clr>
        </p15:guide>
        <p15:guide id="3" orient="horz" pos="216">
          <p15:clr>
            <a:srgbClr val="747775"/>
          </p15:clr>
        </p15:guide>
      </p15:sldGuideLst>
    </p:ext>
    <p:ext uri="GoogleSlidesCustomDataVersion2">
      <go:slidesCustomData xmlns:go="http://customooxmlschemas.google.com/" r:id="rId44" roundtripDataSignature="AMtx7mi6q3Pt5sutOR8ByphVLN9Ax8Im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FEDB4DE-D69C-4082-B976-83B3998C9FA0}">
  <a:tblStyle styleId="{7FEDB4DE-D69C-4082-B976-83B3998C9FA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57"/>
        <p:guide pos="1152" orient="horz"/>
        <p:guide pos="21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eboSemiBold-regular.fntdata"/><Relationship Id="rId20" Type="http://schemas.openxmlformats.org/officeDocument/2006/relationships/slide" Target="slides/slide14.xml"/><Relationship Id="rId42" Type="http://schemas.openxmlformats.org/officeDocument/2006/relationships/font" Target="fonts/DosisSemiBold-regular.fntdata"/><Relationship Id="rId41" Type="http://schemas.openxmlformats.org/officeDocument/2006/relationships/font" Target="fonts/HeeboSemiBold-bold.fntdata"/><Relationship Id="rId22" Type="http://schemas.openxmlformats.org/officeDocument/2006/relationships/slide" Target="slides/slide16.xml"/><Relationship Id="rId44" Type="http://customschemas.google.com/relationships/presentationmetadata" Target="metadata"/><Relationship Id="rId21" Type="http://schemas.openxmlformats.org/officeDocument/2006/relationships/slide" Target="slides/slide15.xml"/><Relationship Id="rId43" Type="http://schemas.openxmlformats.org/officeDocument/2006/relationships/font" Target="fonts/DosisSemiBold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Dosis-bold.fntdata"/><Relationship Id="rId30" Type="http://schemas.openxmlformats.org/officeDocument/2006/relationships/font" Target="fonts/Dosis-regular.fntdata"/><Relationship Id="rId11" Type="http://schemas.openxmlformats.org/officeDocument/2006/relationships/slide" Target="slides/slide5.xml"/><Relationship Id="rId33" Type="http://schemas.openxmlformats.org/officeDocument/2006/relationships/font" Target="fonts/Bevan-italic.fntdata"/><Relationship Id="rId10" Type="http://schemas.openxmlformats.org/officeDocument/2006/relationships/slide" Target="slides/slide4.xml"/><Relationship Id="rId32" Type="http://schemas.openxmlformats.org/officeDocument/2006/relationships/font" Target="fonts/Bevan-regular.fntdata"/><Relationship Id="rId13" Type="http://schemas.openxmlformats.org/officeDocument/2006/relationships/slide" Target="slides/slide7.xml"/><Relationship Id="rId35" Type="http://schemas.openxmlformats.org/officeDocument/2006/relationships/font" Target="fonts/Heebo-bold.fntdata"/><Relationship Id="rId12" Type="http://schemas.openxmlformats.org/officeDocument/2006/relationships/slide" Target="slides/slide6.xml"/><Relationship Id="rId34" Type="http://schemas.openxmlformats.org/officeDocument/2006/relationships/font" Target="fonts/Heebo-regular.fntdata"/><Relationship Id="rId15" Type="http://schemas.openxmlformats.org/officeDocument/2006/relationships/slide" Target="slides/slide9.xml"/><Relationship Id="rId37" Type="http://schemas.openxmlformats.org/officeDocument/2006/relationships/font" Target="fonts/Montserrat-bold.fntdata"/><Relationship Id="rId14" Type="http://schemas.openxmlformats.org/officeDocument/2006/relationships/slide" Target="slides/slide8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1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0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Notes: Agenda ? </a:t>
            </a:r>
            <a:br>
              <a:rPr lang="en-US"/>
            </a:br>
            <a:br>
              <a:rPr lang="en-US"/>
            </a:br>
            <a:r>
              <a:rPr lang="en-US"/>
              <a:t>Thomas: </a:t>
            </a:r>
            <a:endParaRPr/>
          </a:p>
        </p:txBody>
      </p:sp>
      <p:sp>
        <p:nvSpPr>
          <p:cNvPr id="300" name="Google Shape;30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f7af28a4ea_3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7" name="Google Shape;667;g1f7af28a4ea_3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8" name="Google Shape;668;g1f7af28a4ea_3_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cd557fac69_0_1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9" name="Google Shape;689;g2cd557fac69_0_1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0" name="Google Shape;690;g2cd557fac69_0_1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f7af28a4ea_8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5" name="Google Shape;725;g1f7af28a4ea_8_1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6" name="Google Shape;726;g1f7af28a4ea_8_1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1f7b5ef0b07_0_8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1" name="Google Shape;831;g1f7b5ef0b07_0_8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2" name="Google Shape;832;g1f7b5ef0b07_0_8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1f7b5ef0b07_0_2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2" name="Google Shape;872;g1f7b5ef0b07_0_2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3" name="Google Shape;873;g1f7b5ef0b07_0_28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1f7b5ef0b07_0_8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7" name="Google Shape;977;g1f7b5ef0b07_0_8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8" name="Google Shape;978;g1f7b5ef0b07_0_8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1f7b5ef0b07_0_3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7" name="Google Shape;1007;g1f7b5ef0b07_0_3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8" name="Google Shape;1008;g1f7b5ef0b07_0_39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g1f7b5ef0b07_0_10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2" name="Google Shape;1112;g1f7b5ef0b07_0_10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3" name="Google Shape;1113;g1f7b5ef0b07_0_10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1f7b5ef0b07_0_2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7" name="Google Shape;1147;g1f7b5ef0b07_0_2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Hello friends and enemies </a:t>
            </a:r>
            <a:endParaRPr/>
          </a:p>
        </p:txBody>
      </p:sp>
      <p:sp>
        <p:nvSpPr>
          <p:cNvPr id="1148" name="Google Shape;1148;g1f7b5ef0b07_0_27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g1f7ba0f0511_0_1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8" name="Google Shape;1178;g1f7ba0f0511_0_1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	A difference in height is significant.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9" name="Google Shape;1179;g1f7ba0f0511_0_1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f7b5ef0b07_0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g1f7b5ef0b07_0_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0" name="Google Shape;310;g1f7b5ef0b07_0_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1f7c9977b03_2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4" name="Google Shape;1194;g1f7c9977b03_2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5" name="Google Shape;1195;g1f7c9977b03_2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1f7b5ef0b07_0_10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4" name="Google Shape;1214;g1f7b5ef0b07_0_10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5" name="Google Shape;1215;g1f7b5ef0b07_0_10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2cedc5e88ea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9" name="Google Shape;1249;g2cedc5e88ea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0" name="Google Shape;1250;g2cedc5e88ea_3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2cb2ff06e60_5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0" name="Google Shape;1260;g2cb2ff06e60_5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1" name="Google Shape;1261;g2cb2ff06e60_5_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f7c9977b03_5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1f7c9977b03_5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mention the most promising countries</a:t>
            </a:r>
            <a:endParaRPr/>
          </a:p>
        </p:txBody>
      </p:sp>
      <p:sp>
        <p:nvSpPr>
          <p:cNvPr id="345" name="Google Shape;345;g1f7c9977b03_5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f7cd4089fc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g1f7cd4089fc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7" name="Google Shape;377;g1f7cd4089fc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f7b5ef0b07_0_9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g1f7b5ef0b07_0_9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6" name="Google Shape;396;g1f7b5ef0b07_0_9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7cd4089fc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0" name="Google Shape;430;g1f7cd4089fc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8775" lvl="0" marL="45720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50"/>
              <a:buFont typeface="Heebo"/>
              <a:buChar char="●"/>
            </a:pPr>
            <a:r>
              <a:rPr lang="en-US" sz="2050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Highlights statistical differences in NBA metrics</a:t>
            </a:r>
            <a:endParaRPr sz="2050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45720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50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where European players stand out vs. non-European players</a:t>
            </a:r>
            <a:endParaRPr sz="2050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58775" lvl="0" marL="45720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50"/>
              <a:buFont typeface="Heebo"/>
              <a:buChar char="●"/>
            </a:pPr>
            <a:r>
              <a:rPr lang="en-US" sz="2050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Identifies geographical areas in Europe to look out for </a:t>
            </a:r>
            <a:endParaRPr sz="2050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58775" lvl="0" marL="45720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50"/>
              <a:buFont typeface="Heebo"/>
              <a:buChar char="●"/>
            </a:pPr>
            <a:r>
              <a:rPr lang="en-US" sz="2050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Provides a list of player profiles per relevant area / country</a:t>
            </a:r>
            <a:endParaRPr sz="2050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58775" lvl="0" marL="45720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50"/>
              <a:buFont typeface="Heebo"/>
              <a:buChar char="●"/>
            </a:pPr>
            <a:r>
              <a:rPr lang="en-US" sz="2050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Focuses purely on professional player in a European leagu</a:t>
            </a:r>
            <a:endParaRPr sz="2050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58775" lvl="0" marL="45720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050"/>
              <a:buFont typeface="Heebo"/>
              <a:buChar char="●"/>
            </a:pPr>
            <a:r>
              <a:rPr lang="en-US" sz="2050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It explicitly exclude US players, playing in one of European leagues</a:t>
            </a:r>
            <a:endParaRPr/>
          </a:p>
        </p:txBody>
      </p:sp>
      <p:sp>
        <p:nvSpPr>
          <p:cNvPr id="431" name="Google Shape;431;g1f7cd4089fc_2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f7c9977b03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9" name="Google Shape;459;g1f7c9977b03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mention that icons are tables that we’ve merged</a:t>
            </a:r>
            <a:endParaRPr/>
          </a:p>
        </p:txBody>
      </p:sp>
      <p:sp>
        <p:nvSpPr>
          <p:cNvPr id="460" name="Google Shape;460;g1f7c9977b03_1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f7b5ef0b07_0_10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3" name="Google Shape;603;g1f7b5ef0b07_0_10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4" name="Google Shape;604;g1f7b5ef0b07_0_10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cd557fac69_0_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8" name="Google Shape;638;g2cd557fac69_0_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9" name="Google Shape;639;g2cd557fac69_0_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home" TargetMode="External"/><Relationship Id="rId4" Type="http://schemas.openxmlformats.org/officeDocument/2006/relationships/hyperlink" Target="https://www.freepik.com/home" TargetMode="External"/><Relationship Id="rId5" Type="http://schemas.openxmlformats.org/officeDocument/2006/relationships/hyperlink" Target="https://stories.freepik.com/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ONLY_1">
    <p:bg>
      <p:bgPr>
        <a:solidFill>
          <a:schemeClr val="lt2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f544ced175_0_9076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g1f544ced175_0_9076"/>
          <p:cNvSpPr txBox="1"/>
          <p:nvPr>
            <p:ph idx="1" type="subTitle"/>
          </p:nvPr>
        </p:nvSpPr>
        <p:spPr>
          <a:xfrm>
            <a:off x="3311520" y="27285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171" name="Google Shape;171;g1f544ced175_0_9076"/>
          <p:cNvSpPr txBox="1"/>
          <p:nvPr>
            <p:ph idx="2" type="subTitle"/>
          </p:nvPr>
        </p:nvSpPr>
        <p:spPr>
          <a:xfrm>
            <a:off x="3311520" y="31184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172" name="Google Shape;172;g1f544ced175_0_9076"/>
          <p:cNvSpPr txBox="1"/>
          <p:nvPr>
            <p:ph idx="3" type="subTitle"/>
          </p:nvPr>
        </p:nvSpPr>
        <p:spPr>
          <a:xfrm>
            <a:off x="3311520" y="51121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173" name="Google Shape;173;g1f544ced175_0_9076"/>
          <p:cNvSpPr txBox="1"/>
          <p:nvPr>
            <p:ph idx="4" type="subTitle"/>
          </p:nvPr>
        </p:nvSpPr>
        <p:spPr>
          <a:xfrm>
            <a:off x="3311520" y="55020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174" name="Google Shape;174;g1f544ced175_0_9076"/>
          <p:cNvSpPr txBox="1"/>
          <p:nvPr>
            <p:ph idx="5" type="subTitle"/>
          </p:nvPr>
        </p:nvSpPr>
        <p:spPr>
          <a:xfrm>
            <a:off x="8887040" y="27285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175" name="Google Shape;175;g1f544ced175_0_9076"/>
          <p:cNvSpPr txBox="1"/>
          <p:nvPr>
            <p:ph idx="6" type="subTitle"/>
          </p:nvPr>
        </p:nvSpPr>
        <p:spPr>
          <a:xfrm>
            <a:off x="8887040" y="31184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176" name="Google Shape;176;g1f544ced175_0_9076"/>
          <p:cNvSpPr txBox="1"/>
          <p:nvPr>
            <p:ph idx="7" type="subTitle"/>
          </p:nvPr>
        </p:nvSpPr>
        <p:spPr>
          <a:xfrm>
            <a:off x="8887040" y="51121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177" name="Google Shape;177;g1f544ced175_0_9076"/>
          <p:cNvSpPr txBox="1"/>
          <p:nvPr>
            <p:ph idx="8" type="subTitle"/>
          </p:nvPr>
        </p:nvSpPr>
        <p:spPr>
          <a:xfrm>
            <a:off x="8887040" y="55020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178" name="Google Shape;178;g1f544ced175_0_9076"/>
          <p:cNvSpPr/>
          <p:nvPr/>
        </p:nvSpPr>
        <p:spPr>
          <a:xfrm rot="5400000">
            <a:off x="-208970" y="-3846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1f544ced175_0_9076"/>
          <p:cNvSpPr/>
          <p:nvPr/>
        </p:nvSpPr>
        <p:spPr>
          <a:xfrm rot="-5400000">
            <a:off x="11777118" y="5343630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1f544ced175_0_9076"/>
          <p:cNvSpPr/>
          <p:nvPr/>
        </p:nvSpPr>
        <p:spPr>
          <a:xfrm>
            <a:off x="-209020" y="5343600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1f544ced175_0_9076"/>
          <p:cNvSpPr/>
          <p:nvPr/>
        </p:nvSpPr>
        <p:spPr>
          <a:xfrm rot="10800000">
            <a:off x="12063188" y="-22616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1f544ced175_0_9076"/>
          <p:cNvSpPr/>
          <p:nvPr/>
        </p:nvSpPr>
        <p:spPr>
          <a:xfrm>
            <a:off x="5835731" y="7161160"/>
            <a:ext cx="4419676" cy="2315872"/>
          </a:xfrm>
          <a:custGeom>
            <a:rect b="b" l="l" r="r" t="t"/>
            <a:pathLst>
              <a:path extrusionOk="0" h="4936" w="9420">
                <a:moveTo>
                  <a:pt x="3844" y="1"/>
                </a:moveTo>
                <a:cubicBezTo>
                  <a:pt x="3730" y="1"/>
                  <a:pt x="3616" y="9"/>
                  <a:pt x="3506" y="19"/>
                </a:cubicBezTo>
                <a:cubicBezTo>
                  <a:pt x="2866" y="79"/>
                  <a:pt x="2199" y="267"/>
                  <a:pt x="1629" y="567"/>
                </a:cubicBezTo>
                <a:cubicBezTo>
                  <a:pt x="1275" y="753"/>
                  <a:pt x="955" y="994"/>
                  <a:pt x="655" y="1256"/>
                </a:cubicBezTo>
                <a:cubicBezTo>
                  <a:pt x="519" y="1348"/>
                  <a:pt x="390" y="1464"/>
                  <a:pt x="283" y="1598"/>
                </a:cubicBezTo>
                <a:cubicBezTo>
                  <a:pt x="197" y="1681"/>
                  <a:pt x="113" y="1763"/>
                  <a:pt x="30" y="1847"/>
                </a:cubicBezTo>
                <a:cubicBezTo>
                  <a:pt x="13" y="1864"/>
                  <a:pt x="29" y="1888"/>
                  <a:pt x="47" y="1888"/>
                </a:cubicBezTo>
                <a:cubicBezTo>
                  <a:pt x="53" y="1888"/>
                  <a:pt x="58" y="1886"/>
                  <a:pt x="63" y="1881"/>
                </a:cubicBezTo>
                <a:cubicBezTo>
                  <a:pt x="94" y="1850"/>
                  <a:pt x="125" y="1819"/>
                  <a:pt x="155" y="1790"/>
                </a:cubicBezTo>
                <a:lnTo>
                  <a:pt x="155" y="1790"/>
                </a:lnTo>
                <a:cubicBezTo>
                  <a:pt x="53" y="1972"/>
                  <a:pt x="1" y="2176"/>
                  <a:pt x="30" y="2385"/>
                </a:cubicBezTo>
                <a:cubicBezTo>
                  <a:pt x="68" y="2648"/>
                  <a:pt x="288" y="2839"/>
                  <a:pt x="508" y="2963"/>
                </a:cubicBezTo>
                <a:cubicBezTo>
                  <a:pt x="662" y="3051"/>
                  <a:pt x="831" y="3086"/>
                  <a:pt x="1002" y="3086"/>
                </a:cubicBezTo>
                <a:cubicBezTo>
                  <a:pt x="1104" y="3086"/>
                  <a:pt x="1208" y="3073"/>
                  <a:pt x="1309" y="3052"/>
                </a:cubicBezTo>
                <a:cubicBezTo>
                  <a:pt x="1855" y="2938"/>
                  <a:pt x="2378" y="2586"/>
                  <a:pt x="2947" y="2586"/>
                </a:cubicBezTo>
                <a:cubicBezTo>
                  <a:pt x="3018" y="2586"/>
                  <a:pt x="3089" y="2591"/>
                  <a:pt x="3162" y="2603"/>
                </a:cubicBezTo>
                <a:cubicBezTo>
                  <a:pt x="3441" y="2650"/>
                  <a:pt x="3590" y="2967"/>
                  <a:pt x="3669" y="3206"/>
                </a:cubicBezTo>
                <a:cubicBezTo>
                  <a:pt x="3704" y="3310"/>
                  <a:pt x="3728" y="3416"/>
                  <a:pt x="3746" y="3524"/>
                </a:cubicBezTo>
                <a:cubicBezTo>
                  <a:pt x="3756" y="3582"/>
                  <a:pt x="3800" y="3648"/>
                  <a:pt x="3825" y="3700"/>
                </a:cubicBezTo>
                <a:cubicBezTo>
                  <a:pt x="3860" y="3777"/>
                  <a:pt x="3897" y="3852"/>
                  <a:pt x="3938" y="3924"/>
                </a:cubicBezTo>
                <a:cubicBezTo>
                  <a:pt x="4075" y="4171"/>
                  <a:pt x="4263" y="4358"/>
                  <a:pt x="4511" y="4494"/>
                </a:cubicBezTo>
                <a:cubicBezTo>
                  <a:pt x="4786" y="4644"/>
                  <a:pt x="5088" y="4740"/>
                  <a:pt x="5392" y="4809"/>
                </a:cubicBezTo>
                <a:cubicBezTo>
                  <a:pt x="5701" y="4879"/>
                  <a:pt x="6018" y="4912"/>
                  <a:pt x="6334" y="4928"/>
                </a:cubicBezTo>
                <a:cubicBezTo>
                  <a:pt x="6416" y="4932"/>
                  <a:pt x="6497" y="4935"/>
                  <a:pt x="6577" y="4935"/>
                </a:cubicBezTo>
                <a:cubicBezTo>
                  <a:pt x="6761" y="4935"/>
                  <a:pt x="6942" y="4921"/>
                  <a:pt x="7125" y="4881"/>
                </a:cubicBezTo>
                <a:cubicBezTo>
                  <a:pt x="8090" y="4675"/>
                  <a:pt x="9107" y="3943"/>
                  <a:pt x="9319" y="2934"/>
                </a:cubicBezTo>
                <a:cubicBezTo>
                  <a:pt x="9420" y="2455"/>
                  <a:pt x="9038" y="2106"/>
                  <a:pt x="8652" y="1907"/>
                </a:cubicBezTo>
                <a:cubicBezTo>
                  <a:pt x="8090" y="1616"/>
                  <a:pt x="7452" y="1588"/>
                  <a:pt x="6840" y="1482"/>
                </a:cubicBezTo>
                <a:cubicBezTo>
                  <a:pt x="6139" y="1359"/>
                  <a:pt x="5443" y="1065"/>
                  <a:pt x="4964" y="523"/>
                </a:cubicBezTo>
                <a:cubicBezTo>
                  <a:pt x="4795" y="332"/>
                  <a:pt x="4602" y="179"/>
                  <a:pt x="4364" y="85"/>
                </a:cubicBezTo>
                <a:cubicBezTo>
                  <a:pt x="4199" y="21"/>
                  <a:pt x="4021" y="1"/>
                  <a:pt x="38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_NUMBER_2">
  <p:cSld name="BIG_NUMBER_2">
    <p:bg>
      <p:bgPr>
        <a:solidFill>
          <a:schemeClr val="lt2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544ced175_0_9091"/>
          <p:cNvSpPr txBox="1"/>
          <p:nvPr>
            <p:ph type="title"/>
          </p:nvPr>
        </p:nvSpPr>
        <p:spPr>
          <a:xfrm>
            <a:off x="1141160" y="2773360"/>
            <a:ext cx="12348000" cy="21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Bevan"/>
              <a:buChar char="●"/>
              <a:defRPr b="0" i="0" sz="11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g1f544ced175_0_9091"/>
          <p:cNvSpPr txBox="1"/>
          <p:nvPr>
            <p:ph idx="1" type="subTitle"/>
          </p:nvPr>
        </p:nvSpPr>
        <p:spPr>
          <a:xfrm>
            <a:off x="1141160" y="4710800"/>
            <a:ext cx="12348000" cy="7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6" name="Google Shape;186;g1f544ced175_0_9091"/>
          <p:cNvSpPr/>
          <p:nvPr/>
        </p:nvSpPr>
        <p:spPr>
          <a:xfrm rot="5400000">
            <a:off x="4811931" y="-5829267"/>
            <a:ext cx="6495747" cy="15015191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1f544ced175_0_9091"/>
          <p:cNvSpPr/>
          <p:nvPr/>
        </p:nvSpPr>
        <p:spPr>
          <a:xfrm rot="5400000">
            <a:off x="5308234" y="-2018658"/>
            <a:ext cx="6110149" cy="17404104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8" name="Google Shape;188;g1f544ced175_0_9091"/>
          <p:cNvGrpSpPr/>
          <p:nvPr/>
        </p:nvGrpSpPr>
        <p:grpSpPr>
          <a:xfrm rot="-1120944">
            <a:off x="6866413" y="305975"/>
            <a:ext cx="2578635" cy="1989038"/>
            <a:chOff x="7260752" y="1813727"/>
            <a:chExt cx="1883250" cy="1452650"/>
          </a:xfrm>
        </p:grpSpPr>
        <p:grpSp>
          <p:nvGrpSpPr>
            <p:cNvPr id="189" name="Google Shape;189;g1f544ced175_0_9091"/>
            <p:cNvGrpSpPr/>
            <p:nvPr/>
          </p:nvGrpSpPr>
          <p:grpSpPr>
            <a:xfrm flipH="1">
              <a:off x="7616906" y="1813727"/>
              <a:ext cx="1527096" cy="1452650"/>
              <a:chOff x="-5" y="1702995"/>
              <a:chExt cx="1474031" cy="1402172"/>
            </a:xfrm>
          </p:grpSpPr>
          <p:sp>
            <p:nvSpPr>
              <p:cNvPr id="190" name="Google Shape;190;g1f544ced175_0_9091"/>
              <p:cNvSpPr/>
              <p:nvPr/>
            </p:nvSpPr>
            <p:spPr>
              <a:xfrm>
                <a:off x="-5" y="1702995"/>
                <a:ext cx="468941" cy="466142"/>
              </a:xfrm>
              <a:custGeom>
                <a:rect b="b" l="l" r="r" t="t"/>
                <a:pathLst>
                  <a:path extrusionOk="0" h="4662" w="4690">
                    <a:moveTo>
                      <a:pt x="163" y="1"/>
                    </a:moveTo>
                    <a:cubicBezTo>
                      <a:pt x="85" y="1"/>
                      <a:pt x="17" y="59"/>
                      <a:pt x="9" y="138"/>
                    </a:cubicBezTo>
                    <a:cubicBezTo>
                      <a:pt x="0" y="224"/>
                      <a:pt x="61" y="300"/>
                      <a:pt x="146" y="309"/>
                    </a:cubicBezTo>
                    <a:cubicBezTo>
                      <a:pt x="312" y="328"/>
                      <a:pt x="478" y="353"/>
                      <a:pt x="640" y="386"/>
                    </a:cubicBezTo>
                    <a:cubicBezTo>
                      <a:pt x="650" y="388"/>
                      <a:pt x="660" y="389"/>
                      <a:pt x="670" y="389"/>
                    </a:cubicBezTo>
                    <a:cubicBezTo>
                      <a:pt x="743" y="389"/>
                      <a:pt x="807" y="338"/>
                      <a:pt x="822" y="265"/>
                    </a:cubicBezTo>
                    <a:cubicBezTo>
                      <a:pt x="839" y="181"/>
                      <a:pt x="785" y="99"/>
                      <a:pt x="701" y="83"/>
                    </a:cubicBezTo>
                    <a:cubicBezTo>
                      <a:pt x="530" y="48"/>
                      <a:pt x="354" y="20"/>
                      <a:pt x="179" y="2"/>
                    </a:cubicBezTo>
                    <a:cubicBezTo>
                      <a:pt x="174" y="1"/>
                      <a:pt x="169" y="1"/>
                      <a:pt x="163" y="1"/>
                    </a:cubicBezTo>
                    <a:close/>
                    <a:moveTo>
                      <a:pt x="1168" y="206"/>
                    </a:moveTo>
                    <a:cubicBezTo>
                      <a:pt x="1102" y="206"/>
                      <a:pt x="1040" y="248"/>
                      <a:pt x="1020" y="315"/>
                    </a:cubicBezTo>
                    <a:cubicBezTo>
                      <a:pt x="995" y="396"/>
                      <a:pt x="1040" y="484"/>
                      <a:pt x="1123" y="508"/>
                    </a:cubicBezTo>
                    <a:cubicBezTo>
                      <a:pt x="1282" y="558"/>
                      <a:pt x="1439" y="615"/>
                      <a:pt x="1589" y="679"/>
                    </a:cubicBezTo>
                    <a:cubicBezTo>
                      <a:pt x="1610" y="686"/>
                      <a:pt x="1630" y="691"/>
                      <a:pt x="1651" y="691"/>
                    </a:cubicBezTo>
                    <a:cubicBezTo>
                      <a:pt x="1710" y="691"/>
                      <a:pt x="1767" y="656"/>
                      <a:pt x="1792" y="596"/>
                    </a:cubicBezTo>
                    <a:cubicBezTo>
                      <a:pt x="1825" y="517"/>
                      <a:pt x="1789" y="427"/>
                      <a:pt x="1710" y="393"/>
                    </a:cubicBezTo>
                    <a:cubicBezTo>
                      <a:pt x="1550" y="325"/>
                      <a:pt x="1383" y="265"/>
                      <a:pt x="1214" y="213"/>
                    </a:cubicBezTo>
                    <a:cubicBezTo>
                      <a:pt x="1199" y="208"/>
                      <a:pt x="1183" y="206"/>
                      <a:pt x="1168" y="206"/>
                    </a:cubicBezTo>
                    <a:close/>
                    <a:moveTo>
                      <a:pt x="2112" y="606"/>
                    </a:moveTo>
                    <a:cubicBezTo>
                      <a:pt x="2057" y="606"/>
                      <a:pt x="2004" y="634"/>
                      <a:pt x="1976" y="685"/>
                    </a:cubicBezTo>
                    <a:cubicBezTo>
                      <a:pt x="1935" y="759"/>
                      <a:pt x="1961" y="854"/>
                      <a:pt x="2035" y="896"/>
                    </a:cubicBezTo>
                    <a:cubicBezTo>
                      <a:pt x="2179" y="976"/>
                      <a:pt x="2321" y="1066"/>
                      <a:pt x="2453" y="1161"/>
                    </a:cubicBezTo>
                    <a:cubicBezTo>
                      <a:pt x="2481" y="1181"/>
                      <a:pt x="2512" y="1190"/>
                      <a:pt x="2544" y="1190"/>
                    </a:cubicBezTo>
                    <a:cubicBezTo>
                      <a:pt x="2592" y="1190"/>
                      <a:pt x="2638" y="1168"/>
                      <a:pt x="2669" y="1126"/>
                    </a:cubicBezTo>
                    <a:cubicBezTo>
                      <a:pt x="2720" y="1058"/>
                      <a:pt x="2704" y="960"/>
                      <a:pt x="2634" y="911"/>
                    </a:cubicBezTo>
                    <a:cubicBezTo>
                      <a:pt x="2493" y="809"/>
                      <a:pt x="2341" y="712"/>
                      <a:pt x="2187" y="625"/>
                    </a:cubicBezTo>
                    <a:cubicBezTo>
                      <a:pt x="2163" y="612"/>
                      <a:pt x="2137" y="606"/>
                      <a:pt x="2112" y="606"/>
                    </a:cubicBezTo>
                    <a:close/>
                    <a:moveTo>
                      <a:pt x="2941" y="1205"/>
                    </a:moveTo>
                    <a:cubicBezTo>
                      <a:pt x="2899" y="1205"/>
                      <a:pt x="2858" y="1222"/>
                      <a:pt x="2828" y="1256"/>
                    </a:cubicBezTo>
                    <a:cubicBezTo>
                      <a:pt x="2769" y="1318"/>
                      <a:pt x="2774" y="1416"/>
                      <a:pt x="2836" y="1474"/>
                    </a:cubicBezTo>
                    <a:cubicBezTo>
                      <a:pt x="2957" y="1585"/>
                      <a:pt x="3072" y="1704"/>
                      <a:pt x="3180" y="1828"/>
                    </a:cubicBezTo>
                    <a:cubicBezTo>
                      <a:pt x="3211" y="1863"/>
                      <a:pt x="3254" y="1882"/>
                      <a:pt x="3298" y="1882"/>
                    </a:cubicBezTo>
                    <a:cubicBezTo>
                      <a:pt x="3335" y="1882"/>
                      <a:pt x="3370" y="1870"/>
                      <a:pt x="3399" y="1844"/>
                    </a:cubicBezTo>
                    <a:cubicBezTo>
                      <a:pt x="3464" y="1789"/>
                      <a:pt x="3472" y="1691"/>
                      <a:pt x="3415" y="1626"/>
                    </a:cubicBezTo>
                    <a:cubicBezTo>
                      <a:pt x="3300" y="1492"/>
                      <a:pt x="3176" y="1365"/>
                      <a:pt x="3046" y="1246"/>
                    </a:cubicBezTo>
                    <a:cubicBezTo>
                      <a:pt x="3016" y="1218"/>
                      <a:pt x="2978" y="1205"/>
                      <a:pt x="2941" y="1205"/>
                    </a:cubicBezTo>
                    <a:close/>
                    <a:moveTo>
                      <a:pt x="3611" y="1979"/>
                    </a:moveTo>
                    <a:cubicBezTo>
                      <a:pt x="3581" y="1979"/>
                      <a:pt x="3550" y="1988"/>
                      <a:pt x="3523" y="2006"/>
                    </a:cubicBezTo>
                    <a:cubicBezTo>
                      <a:pt x="3453" y="2054"/>
                      <a:pt x="3435" y="2150"/>
                      <a:pt x="3483" y="2220"/>
                    </a:cubicBezTo>
                    <a:cubicBezTo>
                      <a:pt x="3575" y="2356"/>
                      <a:pt x="3662" y="2497"/>
                      <a:pt x="3741" y="2644"/>
                    </a:cubicBezTo>
                    <a:cubicBezTo>
                      <a:pt x="3769" y="2696"/>
                      <a:pt x="3823" y="2726"/>
                      <a:pt x="3878" y="2726"/>
                    </a:cubicBezTo>
                    <a:cubicBezTo>
                      <a:pt x="3903" y="2726"/>
                      <a:pt x="3927" y="2720"/>
                      <a:pt x="3951" y="2707"/>
                    </a:cubicBezTo>
                    <a:cubicBezTo>
                      <a:pt x="4027" y="2666"/>
                      <a:pt x="4054" y="2573"/>
                      <a:pt x="4013" y="2497"/>
                    </a:cubicBezTo>
                    <a:cubicBezTo>
                      <a:pt x="3929" y="2341"/>
                      <a:pt x="3836" y="2188"/>
                      <a:pt x="3738" y="2045"/>
                    </a:cubicBezTo>
                    <a:cubicBezTo>
                      <a:pt x="3708" y="2002"/>
                      <a:pt x="3660" y="1979"/>
                      <a:pt x="3611" y="1979"/>
                    </a:cubicBezTo>
                    <a:close/>
                    <a:moveTo>
                      <a:pt x="4099" y="2878"/>
                    </a:moveTo>
                    <a:cubicBezTo>
                      <a:pt x="4079" y="2878"/>
                      <a:pt x="4058" y="2882"/>
                      <a:pt x="4038" y="2890"/>
                    </a:cubicBezTo>
                    <a:cubicBezTo>
                      <a:pt x="3960" y="2924"/>
                      <a:pt x="3923" y="3014"/>
                      <a:pt x="3957" y="3093"/>
                    </a:cubicBezTo>
                    <a:cubicBezTo>
                      <a:pt x="4021" y="3243"/>
                      <a:pt x="4079" y="3400"/>
                      <a:pt x="4131" y="3560"/>
                    </a:cubicBezTo>
                    <a:cubicBezTo>
                      <a:pt x="4152" y="3626"/>
                      <a:pt x="4213" y="3668"/>
                      <a:pt x="4279" y="3668"/>
                    </a:cubicBezTo>
                    <a:cubicBezTo>
                      <a:pt x="4295" y="3668"/>
                      <a:pt x="4311" y="3665"/>
                      <a:pt x="4327" y="3659"/>
                    </a:cubicBezTo>
                    <a:cubicBezTo>
                      <a:pt x="4407" y="3633"/>
                      <a:pt x="4452" y="3546"/>
                      <a:pt x="4426" y="3464"/>
                    </a:cubicBezTo>
                    <a:cubicBezTo>
                      <a:pt x="4370" y="3295"/>
                      <a:pt x="4308" y="3131"/>
                      <a:pt x="4242" y="2972"/>
                    </a:cubicBezTo>
                    <a:cubicBezTo>
                      <a:pt x="4217" y="2913"/>
                      <a:pt x="4159" y="2878"/>
                      <a:pt x="4099" y="2878"/>
                    </a:cubicBezTo>
                    <a:close/>
                    <a:moveTo>
                      <a:pt x="4419" y="3851"/>
                    </a:moveTo>
                    <a:cubicBezTo>
                      <a:pt x="4407" y="3851"/>
                      <a:pt x="4394" y="3853"/>
                      <a:pt x="4382" y="3856"/>
                    </a:cubicBezTo>
                    <a:cubicBezTo>
                      <a:pt x="4299" y="3876"/>
                      <a:pt x="4248" y="3959"/>
                      <a:pt x="4268" y="4042"/>
                    </a:cubicBezTo>
                    <a:cubicBezTo>
                      <a:pt x="4306" y="4201"/>
                      <a:pt x="4341" y="4366"/>
                      <a:pt x="4370" y="4533"/>
                    </a:cubicBezTo>
                    <a:cubicBezTo>
                      <a:pt x="4383" y="4609"/>
                      <a:pt x="4449" y="4661"/>
                      <a:pt x="4522" y="4661"/>
                    </a:cubicBezTo>
                    <a:cubicBezTo>
                      <a:pt x="4532" y="4661"/>
                      <a:pt x="4541" y="4661"/>
                      <a:pt x="4550" y="4660"/>
                    </a:cubicBezTo>
                    <a:cubicBezTo>
                      <a:pt x="4634" y="4645"/>
                      <a:pt x="4689" y="4565"/>
                      <a:pt x="4675" y="4481"/>
                    </a:cubicBezTo>
                    <a:cubicBezTo>
                      <a:pt x="4644" y="4306"/>
                      <a:pt x="4609" y="4134"/>
                      <a:pt x="4568" y="3970"/>
                    </a:cubicBezTo>
                    <a:cubicBezTo>
                      <a:pt x="4551" y="3899"/>
                      <a:pt x="4488" y="3851"/>
                      <a:pt x="4419" y="385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g1f544ced175_0_9091"/>
              <p:cNvSpPr/>
              <p:nvPr/>
            </p:nvSpPr>
            <p:spPr>
              <a:xfrm>
                <a:off x="468986" y="1926967"/>
                <a:ext cx="607624" cy="983977"/>
              </a:xfrm>
              <a:custGeom>
                <a:rect b="b" l="l" r="r" t="t"/>
                <a:pathLst>
                  <a:path extrusionOk="0" h="9841" w="6077">
                    <a:moveTo>
                      <a:pt x="2105" y="0"/>
                    </a:moveTo>
                    <a:cubicBezTo>
                      <a:pt x="2086" y="0"/>
                      <a:pt x="2067" y="0"/>
                      <a:pt x="2049" y="1"/>
                    </a:cubicBezTo>
                    <a:cubicBezTo>
                      <a:pt x="1963" y="4"/>
                      <a:pt x="1896" y="75"/>
                      <a:pt x="1899" y="161"/>
                    </a:cubicBezTo>
                    <a:cubicBezTo>
                      <a:pt x="1900" y="244"/>
                      <a:pt x="1969" y="311"/>
                      <a:pt x="2052" y="311"/>
                    </a:cubicBezTo>
                    <a:cubicBezTo>
                      <a:pt x="2054" y="311"/>
                      <a:pt x="2056" y="311"/>
                      <a:pt x="2057" y="311"/>
                    </a:cubicBezTo>
                    <a:cubicBezTo>
                      <a:pt x="2075" y="311"/>
                      <a:pt x="2093" y="310"/>
                      <a:pt x="2110" y="310"/>
                    </a:cubicBezTo>
                    <a:cubicBezTo>
                      <a:pt x="2257" y="310"/>
                      <a:pt x="2406" y="327"/>
                      <a:pt x="2553" y="358"/>
                    </a:cubicBezTo>
                    <a:cubicBezTo>
                      <a:pt x="2564" y="361"/>
                      <a:pt x="2575" y="362"/>
                      <a:pt x="2586" y="362"/>
                    </a:cubicBezTo>
                    <a:cubicBezTo>
                      <a:pt x="2658" y="362"/>
                      <a:pt x="2722" y="313"/>
                      <a:pt x="2738" y="241"/>
                    </a:cubicBezTo>
                    <a:cubicBezTo>
                      <a:pt x="2755" y="157"/>
                      <a:pt x="2703" y="75"/>
                      <a:pt x="2620" y="56"/>
                    </a:cubicBezTo>
                    <a:cubicBezTo>
                      <a:pt x="2449" y="18"/>
                      <a:pt x="2275" y="0"/>
                      <a:pt x="2105" y="0"/>
                    </a:cubicBezTo>
                    <a:close/>
                    <a:moveTo>
                      <a:pt x="1524" y="82"/>
                    </a:moveTo>
                    <a:cubicBezTo>
                      <a:pt x="1510" y="82"/>
                      <a:pt x="1496" y="84"/>
                      <a:pt x="1482" y="88"/>
                    </a:cubicBezTo>
                    <a:cubicBezTo>
                      <a:pt x="1306" y="138"/>
                      <a:pt x="1128" y="208"/>
                      <a:pt x="955" y="300"/>
                    </a:cubicBezTo>
                    <a:cubicBezTo>
                      <a:pt x="879" y="339"/>
                      <a:pt x="850" y="432"/>
                      <a:pt x="889" y="508"/>
                    </a:cubicBezTo>
                    <a:cubicBezTo>
                      <a:pt x="917" y="560"/>
                      <a:pt x="971" y="591"/>
                      <a:pt x="1026" y="591"/>
                    </a:cubicBezTo>
                    <a:cubicBezTo>
                      <a:pt x="1049" y="591"/>
                      <a:pt x="1074" y="585"/>
                      <a:pt x="1097" y="573"/>
                    </a:cubicBezTo>
                    <a:cubicBezTo>
                      <a:pt x="1252" y="493"/>
                      <a:pt x="1409" y="431"/>
                      <a:pt x="1565" y="387"/>
                    </a:cubicBezTo>
                    <a:cubicBezTo>
                      <a:pt x="1648" y="364"/>
                      <a:pt x="1696" y="278"/>
                      <a:pt x="1673" y="196"/>
                    </a:cubicBezTo>
                    <a:cubicBezTo>
                      <a:pt x="1654" y="127"/>
                      <a:pt x="1592" y="82"/>
                      <a:pt x="1524" y="82"/>
                    </a:cubicBezTo>
                    <a:close/>
                    <a:moveTo>
                      <a:pt x="3094" y="225"/>
                    </a:moveTo>
                    <a:cubicBezTo>
                      <a:pt x="3035" y="225"/>
                      <a:pt x="2979" y="258"/>
                      <a:pt x="2953" y="316"/>
                    </a:cubicBezTo>
                    <a:cubicBezTo>
                      <a:pt x="2917" y="393"/>
                      <a:pt x="2952" y="485"/>
                      <a:pt x="3029" y="519"/>
                    </a:cubicBezTo>
                    <a:cubicBezTo>
                      <a:pt x="3176" y="588"/>
                      <a:pt x="3325" y="672"/>
                      <a:pt x="3472" y="773"/>
                    </a:cubicBezTo>
                    <a:cubicBezTo>
                      <a:pt x="3500" y="790"/>
                      <a:pt x="3529" y="799"/>
                      <a:pt x="3559" y="799"/>
                    </a:cubicBezTo>
                    <a:cubicBezTo>
                      <a:pt x="3609" y="799"/>
                      <a:pt x="3657" y="776"/>
                      <a:pt x="3688" y="732"/>
                    </a:cubicBezTo>
                    <a:cubicBezTo>
                      <a:pt x="3736" y="661"/>
                      <a:pt x="3717" y="565"/>
                      <a:pt x="3647" y="517"/>
                    </a:cubicBezTo>
                    <a:cubicBezTo>
                      <a:pt x="3485" y="407"/>
                      <a:pt x="3320" y="314"/>
                      <a:pt x="3159" y="238"/>
                    </a:cubicBezTo>
                    <a:cubicBezTo>
                      <a:pt x="3138" y="229"/>
                      <a:pt x="3116" y="225"/>
                      <a:pt x="3094" y="225"/>
                    </a:cubicBezTo>
                    <a:close/>
                    <a:moveTo>
                      <a:pt x="574" y="570"/>
                    </a:moveTo>
                    <a:cubicBezTo>
                      <a:pt x="541" y="570"/>
                      <a:pt x="508" y="581"/>
                      <a:pt x="480" y="603"/>
                    </a:cubicBezTo>
                    <a:cubicBezTo>
                      <a:pt x="337" y="710"/>
                      <a:pt x="196" y="834"/>
                      <a:pt x="60" y="970"/>
                    </a:cubicBezTo>
                    <a:cubicBezTo>
                      <a:pt x="1" y="1031"/>
                      <a:pt x="1" y="1128"/>
                      <a:pt x="60" y="1188"/>
                    </a:cubicBezTo>
                    <a:cubicBezTo>
                      <a:pt x="91" y="1219"/>
                      <a:pt x="130" y="1233"/>
                      <a:pt x="171" y="1233"/>
                    </a:cubicBezTo>
                    <a:cubicBezTo>
                      <a:pt x="210" y="1233"/>
                      <a:pt x="250" y="1219"/>
                      <a:pt x="280" y="1188"/>
                    </a:cubicBezTo>
                    <a:cubicBezTo>
                      <a:pt x="404" y="1063"/>
                      <a:pt x="535" y="949"/>
                      <a:pt x="668" y="849"/>
                    </a:cubicBezTo>
                    <a:cubicBezTo>
                      <a:pt x="735" y="796"/>
                      <a:pt x="749" y="700"/>
                      <a:pt x="697" y="632"/>
                    </a:cubicBezTo>
                    <a:cubicBezTo>
                      <a:pt x="666" y="591"/>
                      <a:pt x="620" y="570"/>
                      <a:pt x="574" y="570"/>
                    </a:cubicBezTo>
                    <a:close/>
                    <a:moveTo>
                      <a:pt x="3982" y="821"/>
                    </a:moveTo>
                    <a:cubicBezTo>
                      <a:pt x="3939" y="821"/>
                      <a:pt x="3897" y="839"/>
                      <a:pt x="3867" y="872"/>
                    </a:cubicBezTo>
                    <a:cubicBezTo>
                      <a:pt x="3810" y="936"/>
                      <a:pt x="3814" y="1034"/>
                      <a:pt x="3878" y="1091"/>
                    </a:cubicBezTo>
                    <a:cubicBezTo>
                      <a:pt x="3998" y="1200"/>
                      <a:pt x="4114" y="1325"/>
                      <a:pt x="4224" y="1465"/>
                    </a:cubicBezTo>
                    <a:cubicBezTo>
                      <a:pt x="4254" y="1504"/>
                      <a:pt x="4299" y="1525"/>
                      <a:pt x="4346" y="1525"/>
                    </a:cubicBezTo>
                    <a:cubicBezTo>
                      <a:pt x="4379" y="1525"/>
                      <a:pt x="4413" y="1513"/>
                      <a:pt x="4441" y="1491"/>
                    </a:cubicBezTo>
                    <a:cubicBezTo>
                      <a:pt x="4508" y="1439"/>
                      <a:pt x="4521" y="1341"/>
                      <a:pt x="4467" y="1274"/>
                    </a:cubicBezTo>
                    <a:cubicBezTo>
                      <a:pt x="4347" y="1120"/>
                      <a:pt x="4218" y="981"/>
                      <a:pt x="4085" y="862"/>
                    </a:cubicBezTo>
                    <a:cubicBezTo>
                      <a:pt x="4056" y="835"/>
                      <a:pt x="4019" y="821"/>
                      <a:pt x="3982" y="821"/>
                    </a:cubicBezTo>
                    <a:close/>
                    <a:moveTo>
                      <a:pt x="4647" y="1658"/>
                    </a:moveTo>
                    <a:cubicBezTo>
                      <a:pt x="4620" y="1658"/>
                      <a:pt x="4593" y="1665"/>
                      <a:pt x="4569" y="1679"/>
                    </a:cubicBezTo>
                    <a:cubicBezTo>
                      <a:pt x="4495" y="1723"/>
                      <a:pt x="4470" y="1817"/>
                      <a:pt x="4513" y="1892"/>
                    </a:cubicBezTo>
                    <a:cubicBezTo>
                      <a:pt x="4598" y="2034"/>
                      <a:pt x="4678" y="2190"/>
                      <a:pt x="4755" y="2353"/>
                    </a:cubicBezTo>
                    <a:cubicBezTo>
                      <a:pt x="4781" y="2410"/>
                      <a:pt x="4837" y="2444"/>
                      <a:pt x="4895" y="2444"/>
                    </a:cubicBezTo>
                    <a:cubicBezTo>
                      <a:pt x="4917" y="2444"/>
                      <a:pt x="4939" y="2439"/>
                      <a:pt x="4961" y="2429"/>
                    </a:cubicBezTo>
                    <a:cubicBezTo>
                      <a:pt x="5038" y="2393"/>
                      <a:pt x="5071" y="2301"/>
                      <a:pt x="5035" y="2224"/>
                    </a:cubicBezTo>
                    <a:cubicBezTo>
                      <a:pt x="4955" y="2050"/>
                      <a:pt x="4869" y="1886"/>
                      <a:pt x="4780" y="1734"/>
                    </a:cubicBezTo>
                    <a:cubicBezTo>
                      <a:pt x="4751" y="1685"/>
                      <a:pt x="4699" y="1658"/>
                      <a:pt x="4647" y="1658"/>
                    </a:cubicBezTo>
                    <a:close/>
                    <a:moveTo>
                      <a:pt x="5101" y="2630"/>
                    </a:moveTo>
                    <a:cubicBezTo>
                      <a:pt x="5083" y="2630"/>
                      <a:pt x="5065" y="2634"/>
                      <a:pt x="5047" y="2640"/>
                    </a:cubicBezTo>
                    <a:cubicBezTo>
                      <a:pt x="4966" y="2670"/>
                      <a:pt x="4926" y="2758"/>
                      <a:pt x="4955" y="2839"/>
                    </a:cubicBezTo>
                    <a:cubicBezTo>
                      <a:pt x="5015" y="2997"/>
                      <a:pt x="5070" y="3165"/>
                      <a:pt x="5124" y="3340"/>
                    </a:cubicBezTo>
                    <a:cubicBezTo>
                      <a:pt x="5144" y="3407"/>
                      <a:pt x="5205" y="3449"/>
                      <a:pt x="5271" y="3449"/>
                    </a:cubicBezTo>
                    <a:cubicBezTo>
                      <a:pt x="5286" y="3449"/>
                      <a:pt x="5302" y="3447"/>
                      <a:pt x="5316" y="3443"/>
                    </a:cubicBezTo>
                    <a:cubicBezTo>
                      <a:pt x="5398" y="3418"/>
                      <a:pt x="5444" y="3331"/>
                      <a:pt x="5420" y="3249"/>
                    </a:cubicBezTo>
                    <a:cubicBezTo>
                      <a:pt x="5366" y="3070"/>
                      <a:pt x="5307" y="2895"/>
                      <a:pt x="5246" y="2731"/>
                    </a:cubicBezTo>
                    <a:cubicBezTo>
                      <a:pt x="5222" y="2669"/>
                      <a:pt x="5164" y="2630"/>
                      <a:pt x="5101" y="2630"/>
                    </a:cubicBezTo>
                    <a:close/>
                    <a:moveTo>
                      <a:pt x="5415" y="3658"/>
                    </a:moveTo>
                    <a:cubicBezTo>
                      <a:pt x="5402" y="3658"/>
                      <a:pt x="5389" y="3660"/>
                      <a:pt x="5376" y="3663"/>
                    </a:cubicBezTo>
                    <a:cubicBezTo>
                      <a:pt x="5293" y="3683"/>
                      <a:pt x="5243" y="3766"/>
                      <a:pt x="5264" y="3849"/>
                    </a:cubicBezTo>
                    <a:cubicBezTo>
                      <a:pt x="5304" y="4016"/>
                      <a:pt x="5344" y="4190"/>
                      <a:pt x="5380" y="4368"/>
                    </a:cubicBezTo>
                    <a:cubicBezTo>
                      <a:pt x="5395" y="4441"/>
                      <a:pt x="5460" y="4492"/>
                      <a:pt x="5532" y="4492"/>
                    </a:cubicBezTo>
                    <a:cubicBezTo>
                      <a:pt x="5542" y="4492"/>
                      <a:pt x="5552" y="4490"/>
                      <a:pt x="5562" y="4488"/>
                    </a:cubicBezTo>
                    <a:cubicBezTo>
                      <a:pt x="5647" y="4471"/>
                      <a:pt x="5701" y="4390"/>
                      <a:pt x="5683" y="4305"/>
                    </a:cubicBezTo>
                    <a:cubicBezTo>
                      <a:pt x="5647" y="4123"/>
                      <a:pt x="5606" y="3946"/>
                      <a:pt x="5564" y="3775"/>
                    </a:cubicBezTo>
                    <a:cubicBezTo>
                      <a:pt x="5547" y="3705"/>
                      <a:pt x="5484" y="3658"/>
                      <a:pt x="5415" y="3658"/>
                    </a:cubicBezTo>
                    <a:close/>
                    <a:moveTo>
                      <a:pt x="5629" y="4710"/>
                    </a:moveTo>
                    <a:cubicBezTo>
                      <a:pt x="5621" y="4710"/>
                      <a:pt x="5613" y="4711"/>
                      <a:pt x="5605" y="4712"/>
                    </a:cubicBezTo>
                    <a:cubicBezTo>
                      <a:pt x="5520" y="4726"/>
                      <a:pt x="5463" y="4807"/>
                      <a:pt x="5478" y="4891"/>
                    </a:cubicBezTo>
                    <a:cubicBezTo>
                      <a:pt x="5505" y="5061"/>
                      <a:pt x="5533" y="5238"/>
                      <a:pt x="5556" y="5417"/>
                    </a:cubicBezTo>
                    <a:cubicBezTo>
                      <a:pt x="5568" y="5496"/>
                      <a:pt x="5634" y="5551"/>
                      <a:pt x="5711" y="5551"/>
                    </a:cubicBezTo>
                    <a:cubicBezTo>
                      <a:pt x="5717" y="5551"/>
                      <a:pt x="5724" y="5551"/>
                      <a:pt x="5731" y="5549"/>
                    </a:cubicBezTo>
                    <a:cubicBezTo>
                      <a:pt x="5816" y="5538"/>
                      <a:pt x="5875" y="5461"/>
                      <a:pt x="5864" y="5376"/>
                    </a:cubicBezTo>
                    <a:cubicBezTo>
                      <a:pt x="5839" y="5194"/>
                      <a:pt x="5811" y="5013"/>
                      <a:pt x="5782" y="4840"/>
                    </a:cubicBezTo>
                    <a:cubicBezTo>
                      <a:pt x="5769" y="4764"/>
                      <a:pt x="5704" y="4710"/>
                      <a:pt x="5629" y="4710"/>
                    </a:cubicBezTo>
                    <a:close/>
                    <a:moveTo>
                      <a:pt x="5777" y="5776"/>
                    </a:moveTo>
                    <a:cubicBezTo>
                      <a:pt x="5771" y="5776"/>
                      <a:pt x="5765" y="5776"/>
                      <a:pt x="5759" y="5777"/>
                    </a:cubicBezTo>
                    <a:cubicBezTo>
                      <a:pt x="5674" y="5785"/>
                      <a:pt x="5612" y="5861"/>
                      <a:pt x="5622" y="5947"/>
                    </a:cubicBezTo>
                    <a:cubicBezTo>
                      <a:pt x="5641" y="6119"/>
                      <a:pt x="5658" y="6298"/>
                      <a:pt x="5673" y="6477"/>
                    </a:cubicBezTo>
                    <a:cubicBezTo>
                      <a:pt x="5680" y="6559"/>
                      <a:pt x="5747" y="6620"/>
                      <a:pt x="5827" y="6620"/>
                    </a:cubicBezTo>
                    <a:cubicBezTo>
                      <a:pt x="5832" y="6620"/>
                      <a:pt x="5836" y="6620"/>
                      <a:pt x="5841" y="6619"/>
                    </a:cubicBezTo>
                    <a:cubicBezTo>
                      <a:pt x="5925" y="6611"/>
                      <a:pt x="5989" y="6537"/>
                      <a:pt x="5982" y="6451"/>
                    </a:cubicBezTo>
                    <a:cubicBezTo>
                      <a:pt x="5966" y="6269"/>
                      <a:pt x="5948" y="6088"/>
                      <a:pt x="5929" y="5914"/>
                    </a:cubicBezTo>
                    <a:cubicBezTo>
                      <a:pt x="5921" y="5834"/>
                      <a:pt x="5854" y="5776"/>
                      <a:pt x="5777" y="5776"/>
                    </a:cubicBezTo>
                    <a:close/>
                    <a:moveTo>
                      <a:pt x="5865" y="6846"/>
                    </a:moveTo>
                    <a:cubicBezTo>
                      <a:pt x="5862" y="6846"/>
                      <a:pt x="5859" y="6846"/>
                      <a:pt x="5857" y="6846"/>
                    </a:cubicBezTo>
                    <a:cubicBezTo>
                      <a:pt x="5772" y="6852"/>
                      <a:pt x="5706" y="6925"/>
                      <a:pt x="5712" y="7011"/>
                    </a:cubicBezTo>
                    <a:cubicBezTo>
                      <a:pt x="5723" y="7185"/>
                      <a:pt x="5733" y="7364"/>
                      <a:pt x="5740" y="7544"/>
                    </a:cubicBezTo>
                    <a:cubicBezTo>
                      <a:pt x="5744" y="7628"/>
                      <a:pt x="5813" y="7692"/>
                      <a:pt x="5894" y="7692"/>
                    </a:cubicBezTo>
                    <a:lnTo>
                      <a:pt x="5902" y="7692"/>
                    </a:lnTo>
                    <a:cubicBezTo>
                      <a:pt x="5988" y="7688"/>
                      <a:pt x="6053" y="7616"/>
                      <a:pt x="6050" y="7531"/>
                    </a:cubicBezTo>
                    <a:cubicBezTo>
                      <a:pt x="6042" y="7350"/>
                      <a:pt x="6033" y="7168"/>
                      <a:pt x="6021" y="6992"/>
                    </a:cubicBezTo>
                    <a:cubicBezTo>
                      <a:pt x="6016" y="6908"/>
                      <a:pt x="5947" y="6846"/>
                      <a:pt x="5865" y="6846"/>
                    </a:cubicBezTo>
                    <a:close/>
                    <a:moveTo>
                      <a:pt x="5912" y="7919"/>
                    </a:moveTo>
                    <a:cubicBezTo>
                      <a:pt x="5911" y="7919"/>
                      <a:pt x="5910" y="7919"/>
                      <a:pt x="5909" y="7919"/>
                    </a:cubicBezTo>
                    <a:cubicBezTo>
                      <a:pt x="5823" y="7922"/>
                      <a:pt x="5756" y="7992"/>
                      <a:pt x="5757" y="8078"/>
                    </a:cubicBezTo>
                    <a:cubicBezTo>
                      <a:pt x="5762" y="8255"/>
                      <a:pt x="5765" y="8435"/>
                      <a:pt x="5766" y="8613"/>
                    </a:cubicBezTo>
                    <a:cubicBezTo>
                      <a:pt x="5766" y="8699"/>
                      <a:pt x="5836" y="8767"/>
                      <a:pt x="5921" y="8767"/>
                    </a:cubicBezTo>
                    <a:lnTo>
                      <a:pt x="5922" y="8767"/>
                    </a:lnTo>
                    <a:cubicBezTo>
                      <a:pt x="6008" y="8766"/>
                      <a:pt x="6076" y="8696"/>
                      <a:pt x="6075" y="8611"/>
                    </a:cubicBezTo>
                    <a:cubicBezTo>
                      <a:pt x="6075" y="8431"/>
                      <a:pt x="6072" y="8249"/>
                      <a:pt x="6068" y="8071"/>
                    </a:cubicBezTo>
                    <a:cubicBezTo>
                      <a:pt x="6065" y="7986"/>
                      <a:pt x="5996" y="7919"/>
                      <a:pt x="5912" y="7919"/>
                    </a:cubicBezTo>
                    <a:close/>
                    <a:moveTo>
                      <a:pt x="5922" y="8995"/>
                    </a:moveTo>
                    <a:cubicBezTo>
                      <a:pt x="5836" y="8995"/>
                      <a:pt x="5766" y="9063"/>
                      <a:pt x="5765" y="9147"/>
                    </a:cubicBezTo>
                    <a:cubicBezTo>
                      <a:pt x="5763" y="9327"/>
                      <a:pt x="5760" y="9507"/>
                      <a:pt x="5755" y="9682"/>
                    </a:cubicBezTo>
                    <a:cubicBezTo>
                      <a:pt x="5752" y="9767"/>
                      <a:pt x="5820" y="9839"/>
                      <a:pt x="5905" y="9841"/>
                    </a:cubicBezTo>
                    <a:lnTo>
                      <a:pt x="5909" y="9841"/>
                    </a:lnTo>
                    <a:cubicBezTo>
                      <a:pt x="5993" y="9841"/>
                      <a:pt x="6062" y="9775"/>
                      <a:pt x="6065" y="9691"/>
                    </a:cubicBezTo>
                    <a:cubicBezTo>
                      <a:pt x="6069" y="9513"/>
                      <a:pt x="6072" y="9332"/>
                      <a:pt x="6075" y="9150"/>
                    </a:cubicBezTo>
                    <a:cubicBezTo>
                      <a:pt x="6075" y="9066"/>
                      <a:pt x="6007" y="8996"/>
                      <a:pt x="5922" y="899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g1f544ced175_0_9091"/>
              <p:cNvSpPr/>
              <p:nvPr/>
            </p:nvSpPr>
            <p:spPr>
              <a:xfrm>
                <a:off x="1131965" y="2850148"/>
                <a:ext cx="211574" cy="158680"/>
              </a:xfrm>
              <a:custGeom>
                <a:rect b="b" l="l" r="r" t="t"/>
                <a:pathLst>
                  <a:path extrusionOk="0" h="1587" w="2116">
                    <a:moveTo>
                      <a:pt x="648" y="0"/>
                    </a:moveTo>
                    <a:cubicBezTo>
                      <a:pt x="647" y="0"/>
                      <a:pt x="646" y="0"/>
                      <a:pt x="645" y="0"/>
                    </a:cubicBezTo>
                    <a:cubicBezTo>
                      <a:pt x="475" y="3"/>
                      <a:pt x="297" y="42"/>
                      <a:pt x="115" y="118"/>
                    </a:cubicBezTo>
                    <a:cubicBezTo>
                      <a:pt x="36" y="150"/>
                      <a:pt x="0" y="242"/>
                      <a:pt x="32" y="321"/>
                    </a:cubicBezTo>
                    <a:cubicBezTo>
                      <a:pt x="57" y="380"/>
                      <a:pt x="115" y="415"/>
                      <a:pt x="175" y="415"/>
                    </a:cubicBezTo>
                    <a:cubicBezTo>
                      <a:pt x="195" y="415"/>
                      <a:pt x="216" y="412"/>
                      <a:pt x="235" y="404"/>
                    </a:cubicBezTo>
                    <a:cubicBezTo>
                      <a:pt x="379" y="344"/>
                      <a:pt x="519" y="312"/>
                      <a:pt x="650" y="309"/>
                    </a:cubicBezTo>
                    <a:cubicBezTo>
                      <a:pt x="736" y="309"/>
                      <a:pt x="804" y="238"/>
                      <a:pt x="803" y="153"/>
                    </a:cubicBezTo>
                    <a:cubicBezTo>
                      <a:pt x="801" y="68"/>
                      <a:pt x="731" y="0"/>
                      <a:pt x="648" y="0"/>
                    </a:cubicBezTo>
                    <a:close/>
                    <a:moveTo>
                      <a:pt x="1117" y="112"/>
                    </a:moveTo>
                    <a:cubicBezTo>
                      <a:pt x="1061" y="112"/>
                      <a:pt x="1006" y="142"/>
                      <a:pt x="979" y="195"/>
                    </a:cubicBezTo>
                    <a:cubicBezTo>
                      <a:pt x="938" y="270"/>
                      <a:pt x="967" y="364"/>
                      <a:pt x="1043" y="404"/>
                    </a:cubicBezTo>
                    <a:cubicBezTo>
                      <a:pt x="1158" y="465"/>
                      <a:pt x="1267" y="557"/>
                      <a:pt x="1368" y="676"/>
                    </a:cubicBezTo>
                    <a:cubicBezTo>
                      <a:pt x="1398" y="713"/>
                      <a:pt x="1442" y="731"/>
                      <a:pt x="1486" y="731"/>
                    </a:cubicBezTo>
                    <a:cubicBezTo>
                      <a:pt x="1521" y="731"/>
                      <a:pt x="1556" y="720"/>
                      <a:pt x="1585" y="696"/>
                    </a:cubicBezTo>
                    <a:cubicBezTo>
                      <a:pt x="1650" y="641"/>
                      <a:pt x="1659" y="544"/>
                      <a:pt x="1605" y="478"/>
                    </a:cubicBezTo>
                    <a:cubicBezTo>
                      <a:pt x="1479" y="326"/>
                      <a:pt x="1339" y="210"/>
                      <a:pt x="1187" y="130"/>
                    </a:cubicBezTo>
                    <a:cubicBezTo>
                      <a:pt x="1165" y="118"/>
                      <a:pt x="1141" y="112"/>
                      <a:pt x="1117" y="112"/>
                    </a:cubicBezTo>
                    <a:close/>
                    <a:moveTo>
                      <a:pt x="1750" y="829"/>
                    </a:moveTo>
                    <a:cubicBezTo>
                      <a:pt x="1726" y="829"/>
                      <a:pt x="1702" y="835"/>
                      <a:pt x="1680" y="847"/>
                    </a:cubicBezTo>
                    <a:cubicBezTo>
                      <a:pt x="1604" y="886"/>
                      <a:pt x="1573" y="979"/>
                      <a:pt x="1613" y="1055"/>
                    </a:cubicBezTo>
                    <a:cubicBezTo>
                      <a:pt x="1677" y="1182"/>
                      <a:pt x="1738" y="1326"/>
                      <a:pt x="1795" y="1483"/>
                    </a:cubicBezTo>
                    <a:cubicBezTo>
                      <a:pt x="1817" y="1547"/>
                      <a:pt x="1876" y="1587"/>
                      <a:pt x="1940" y="1587"/>
                    </a:cubicBezTo>
                    <a:cubicBezTo>
                      <a:pt x="1958" y="1587"/>
                      <a:pt x="1975" y="1584"/>
                      <a:pt x="1991" y="1578"/>
                    </a:cubicBezTo>
                    <a:cubicBezTo>
                      <a:pt x="2073" y="1549"/>
                      <a:pt x="2115" y="1461"/>
                      <a:pt x="2086" y="1380"/>
                    </a:cubicBezTo>
                    <a:cubicBezTo>
                      <a:pt x="2026" y="1209"/>
                      <a:pt x="1959" y="1053"/>
                      <a:pt x="1888" y="914"/>
                    </a:cubicBezTo>
                    <a:cubicBezTo>
                      <a:pt x="1860" y="860"/>
                      <a:pt x="1806" y="829"/>
                      <a:pt x="1750" y="82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g1f544ced175_0_9091"/>
              <p:cNvSpPr/>
              <p:nvPr/>
            </p:nvSpPr>
            <p:spPr>
              <a:xfrm>
                <a:off x="1343542" y="2947887"/>
                <a:ext cx="130484" cy="157280"/>
              </a:xfrm>
              <a:custGeom>
                <a:rect b="b" l="l" r="r" t="t"/>
                <a:pathLst>
                  <a:path extrusionOk="0" h="1573" w="1305">
                    <a:moveTo>
                      <a:pt x="1127" y="1"/>
                    </a:moveTo>
                    <a:cubicBezTo>
                      <a:pt x="1098" y="1"/>
                      <a:pt x="1068" y="9"/>
                      <a:pt x="1042" y="26"/>
                    </a:cubicBezTo>
                    <a:cubicBezTo>
                      <a:pt x="891" y="128"/>
                      <a:pt x="746" y="257"/>
                      <a:pt x="614" y="407"/>
                    </a:cubicBezTo>
                    <a:cubicBezTo>
                      <a:pt x="557" y="471"/>
                      <a:pt x="563" y="568"/>
                      <a:pt x="627" y="625"/>
                    </a:cubicBezTo>
                    <a:cubicBezTo>
                      <a:pt x="656" y="651"/>
                      <a:pt x="693" y="665"/>
                      <a:pt x="729" y="665"/>
                    </a:cubicBezTo>
                    <a:cubicBezTo>
                      <a:pt x="773" y="665"/>
                      <a:pt x="815" y="646"/>
                      <a:pt x="845" y="612"/>
                    </a:cubicBezTo>
                    <a:cubicBezTo>
                      <a:pt x="961" y="481"/>
                      <a:pt x="1086" y="372"/>
                      <a:pt x="1214" y="284"/>
                    </a:cubicBezTo>
                    <a:cubicBezTo>
                      <a:pt x="1285" y="236"/>
                      <a:pt x="1304" y="140"/>
                      <a:pt x="1256" y="69"/>
                    </a:cubicBezTo>
                    <a:cubicBezTo>
                      <a:pt x="1226" y="25"/>
                      <a:pt x="1177" y="1"/>
                      <a:pt x="1127" y="1"/>
                    </a:cubicBezTo>
                    <a:close/>
                    <a:moveTo>
                      <a:pt x="417" y="787"/>
                    </a:moveTo>
                    <a:cubicBezTo>
                      <a:pt x="365" y="787"/>
                      <a:pt x="314" y="814"/>
                      <a:pt x="285" y="863"/>
                    </a:cubicBezTo>
                    <a:cubicBezTo>
                      <a:pt x="193" y="1014"/>
                      <a:pt x="108" y="1180"/>
                      <a:pt x="34" y="1358"/>
                    </a:cubicBezTo>
                    <a:cubicBezTo>
                      <a:pt x="1" y="1435"/>
                      <a:pt x="37" y="1527"/>
                      <a:pt x="116" y="1560"/>
                    </a:cubicBezTo>
                    <a:cubicBezTo>
                      <a:pt x="135" y="1569"/>
                      <a:pt x="155" y="1572"/>
                      <a:pt x="175" y="1572"/>
                    </a:cubicBezTo>
                    <a:cubicBezTo>
                      <a:pt x="237" y="1572"/>
                      <a:pt x="293" y="1537"/>
                      <a:pt x="318" y="1479"/>
                    </a:cubicBezTo>
                    <a:cubicBezTo>
                      <a:pt x="388" y="1314"/>
                      <a:pt x="467" y="1161"/>
                      <a:pt x="550" y="1021"/>
                    </a:cubicBezTo>
                    <a:cubicBezTo>
                      <a:pt x="593" y="947"/>
                      <a:pt x="570" y="852"/>
                      <a:pt x="497" y="809"/>
                    </a:cubicBezTo>
                    <a:cubicBezTo>
                      <a:pt x="472" y="794"/>
                      <a:pt x="444" y="787"/>
                      <a:pt x="417" y="78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4" name="Google Shape;194;g1f544ced175_0_9091"/>
            <p:cNvSpPr/>
            <p:nvPr/>
          </p:nvSpPr>
          <p:spPr>
            <a:xfrm>
              <a:off x="7260752" y="2708950"/>
              <a:ext cx="356100" cy="356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ONLY_1_1">
    <p:bg>
      <p:bgPr>
        <a:solidFill>
          <a:schemeClr val="lt2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f544ced175_0_9103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g1f544ced175_0_9103"/>
          <p:cNvSpPr txBox="1"/>
          <p:nvPr>
            <p:ph idx="1" type="subTitle"/>
          </p:nvPr>
        </p:nvSpPr>
        <p:spPr>
          <a:xfrm>
            <a:off x="1141160" y="433958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198" name="Google Shape;198;g1f544ced175_0_9103"/>
          <p:cNvSpPr txBox="1"/>
          <p:nvPr>
            <p:ph idx="2" type="subTitle"/>
          </p:nvPr>
        </p:nvSpPr>
        <p:spPr>
          <a:xfrm>
            <a:off x="1141160" y="472952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199" name="Google Shape;199;g1f544ced175_0_9103"/>
          <p:cNvSpPr/>
          <p:nvPr/>
        </p:nvSpPr>
        <p:spPr>
          <a:xfrm rot="-2700000">
            <a:off x="9226257" y="6962083"/>
            <a:ext cx="7389986" cy="3872290"/>
          </a:xfrm>
          <a:custGeom>
            <a:rect b="b" l="l" r="r" t="t"/>
            <a:pathLst>
              <a:path extrusionOk="0" h="4936" w="9420">
                <a:moveTo>
                  <a:pt x="3844" y="1"/>
                </a:moveTo>
                <a:cubicBezTo>
                  <a:pt x="3730" y="1"/>
                  <a:pt x="3616" y="9"/>
                  <a:pt x="3506" y="19"/>
                </a:cubicBezTo>
                <a:cubicBezTo>
                  <a:pt x="2866" y="79"/>
                  <a:pt x="2199" y="267"/>
                  <a:pt x="1629" y="567"/>
                </a:cubicBezTo>
                <a:cubicBezTo>
                  <a:pt x="1275" y="753"/>
                  <a:pt x="955" y="994"/>
                  <a:pt x="655" y="1256"/>
                </a:cubicBezTo>
                <a:cubicBezTo>
                  <a:pt x="519" y="1348"/>
                  <a:pt x="390" y="1464"/>
                  <a:pt x="283" y="1598"/>
                </a:cubicBezTo>
                <a:cubicBezTo>
                  <a:pt x="197" y="1681"/>
                  <a:pt x="113" y="1763"/>
                  <a:pt x="30" y="1847"/>
                </a:cubicBezTo>
                <a:cubicBezTo>
                  <a:pt x="13" y="1864"/>
                  <a:pt x="29" y="1888"/>
                  <a:pt x="47" y="1888"/>
                </a:cubicBezTo>
                <a:cubicBezTo>
                  <a:pt x="53" y="1888"/>
                  <a:pt x="58" y="1886"/>
                  <a:pt x="63" y="1881"/>
                </a:cubicBezTo>
                <a:cubicBezTo>
                  <a:pt x="94" y="1850"/>
                  <a:pt x="125" y="1819"/>
                  <a:pt x="155" y="1790"/>
                </a:cubicBezTo>
                <a:lnTo>
                  <a:pt x="155" y="1790"/>
                </a:lnTo>
                <a:cubicBezTo>
                  <a:pt x="53" y="1972"/>
                  <a:pt x="1" y="2176"/>
                  <a:pt x="30" y="2385"/>
                </a:cubicBezTo>
                <a:cubicBezTo>
                  <a:pt x="68" y="2648"/>
                  <a:pt x="288" y="2839"/>
                  <a:pt x="508" y="2963"/>
                </a:cubicBezTo>
                <a:cubicBezTo>
                  <a:pt x="662" y="3051"/>
                  <a:pt x="831" y="3086"/>
                  <a:pt x="1002" y="3086"/>
                </a:cubicBezTo>
                <a:cubicBezTo>
                  <a:pt x="1104" y="3086"/>
                  <a:pt x="1208" y="3073"/>
                  <a:pt x="1309" y="3052"/>
                </a:cubicBezTo>
                <a:cubicBezTo>
                  <a:pt x="1855" y="2938"/>
                  <a:pt x="2378" y="2586"/>
                  <a:pt x="2947" y="2586"/>
                </a:cubicBezTo>
                <a:cubicBezTo>
                  <a:pt x="3018" y="2586"/>
                  <a:pt x="3089" y="2591"/>
                  <a:pt x="3162" y="2603"/>
                </a:cubicBezTo>
                <a:cubicBezTo>
                  <a:pt x="3441" y="2650"/>
                  <a:pt x="3590" y="2967"/>
                  <a:pt x="3669" y="3206"/>
                </a:cubicBezTo>
                <a:cubicBezTo>
                  <a:pt x="3704" y="3310"/>
                  <a:pt x="3728" y="3416"/>
                  <a:pt x="3746" y="3524"/>
                </a:cubicBezTo>
                <a:cubicBezTo>
                  <a:pt x="3756" y="3582"/>
                  <a:pt x="3800" y="3648"/>
                  <a:pt x="3825" y="3700"/>
                </a:cubicBezTo>
                <a:cubicBezTo>
                  <a:pt x="3860" y="3777"/>
                  <a:pt x="3897" y="3852"/>
                  <a:pt x="3938" y="3924"/>
                </a:cubicBezTo>
                <a:cubicBezTo>
                  <a:pt x="4075" y="4171"/>
                  <a:pt x="4263" y="4358"/>
                  <a:pt x="4511" y="4494"/>
                </a:cubicBezTo>
                <a:cubicBezTo>
                  <a:pt x="4786" y="4644"/>
                  <a:pt x="5088" y="4740"/>
                  <a:pt x="5392" y="4809"/>
                </a:cubicBezTo>
                <a:cubicBezTo>
                  <a:pt x="5701" y="4879"/>
                  <a:pt x="6018" y="4912"/>
                  <a:pt x="6334" y="4928"/>
                </a:cubicBezTo>
                <a:cubicBezTo>
                  <a:pt x="6416" y="4932"/>
                  <a:pt x="6497" y="4935"/>
                  <a:pt x="6577" y="4935"/>
                </a:cubicBezTo>
                <a:cubicBezTo>
                  <a:pt x="6761" y="4935"/>
                  <a:pt x="6942" y="4921"/>
                  <a:pt x="7125" y="4881"/>
                </a:cubicBezTo>
                <a:cubicBezTo>
                  <a:pt x="8090" y="4675"/>
                  <a:pt x="9107" y="3943"/>
                  <a:pt x="9319" y="2934"/>
                </a:cubicBezTo>
                <a:cubicBezTo>
                  <a:pt x="9420" y="2455"/>
                  <a:pt x="9038" y="2106"/>
                  <a:pt x="8652" y="1907"/>
                </a:cubicBezTo>
                <a:cubicBezTo>
                  <a:pt x="8090" y="1616"/>
                  <a:pt x="7452" y="1588"/>
                  <a:pt x="6840" y="1482"/>
                </a:cubicBezTo>
                <a:cubicBezTo>
                  <a:pt x="6139" y="1359"/>
                  <a:pt x="5443" y="1065"/>
                  <a:pt x="4964" y="523"/>
                </a:cubicBezTo>
                <a:cubicBezTo>
                  <a:pt x="4795" y="332"/>
                  <a:pt x="4602" y="179"/>
                  <a:pt x="4364" y="85"/>
                </a:cubicBezTo>
                <a:cubicBezTo>
                  <a:pt x="4199" y="21"/>
                  <a:pt x="4021" y="1"/>
                  <a:pt x="38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1f544ced175_0_9103"/>
          <p:cNvSpPr txBox="1"/>
          <p:nvPr>
            <p:ph idx="3" type="subTitle"/>
          </p:nvPr>
        </p:nvSpPr>
        <p:spPr>
          <a:xfrm>
            <a:off x="9817640" y="433958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01" name="Google Shape;201;g1f544ced175_0_9103"/>
          <p:cNvSpPr txBox="1"/>
          <p:nvPr>
            <p:ph idx="4" type="subTitle"/>
          </p:nvPr>
        </p:nvSpPr>
        <p:spPr>
          <a:xfrm>
            <a:off x="9817640" y="472952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02" name="Google Shape;202;g1f544ced175_0_9103"/>
          <p:cNvSpPr txBox="1"/>
          <p:nvPr>
            <p:ph idx="5" type="subTitle"/>
          </p:nvPr>
        </p:nvSpPr>
        <p:spPr>
          <a:xfrm>
            <a:off x="5479400" y="433958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03" name="Google Shape;203;g1f544ced175_0_9103"/>
          <p:cNvSpPr txBox="1"/>
          <p:nvPr>
            <p:ph idx="6" type="subTitle"/>
          </p:nvPr>
        </p:nvSpPr>
        <p:spPr>
          <a:xfrm>
            <a:off x="5479400" y="472952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04" name="Google Shape;204;g1f544ced175_0_9103"/>
          <p:cNvSpPr/>
          <p:nvPr/>
        </p:nvSpPr>
        <p:spPr>
          <a:xfrm rot="10800000">
            <a:off x="11866167" y="-200435"/>
            <a:ext cx="2852113" cy="2984835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1f544ced175_0_9103"/>
          <p:cNvSpPr/>
          <p:nvPr/>
        </p:nvSpPr>
        <p:spPr>
          <a:xfrm rot="-4330765">
            <a:off x="-2988072" y="-2270108"/>
            <a:ext cx="7389948" cy="3872270"/>
          </a:xfrm>
          <a:custGeom>
            <a:rect b="b" l="l" r="r" t="t"/>
            <a:pathLst>
              <a:path extrusionOk="0" h="4936" w="9420">
                <a:moveTo>
                  <a:pt x="3844" y="1"/>
                </a:moveTo>
                <a:cubicBezTo>
                  <a:pt x="3730" y="1"/>
                  <a:pt x="3616" y="9"/>
                  <a:pt x="3506" y="19"/>
                </a:cubicBezTo>
                <a:cubicBezTo>
                  <a:pt x="2866" y="79"/>
                  <a:pt x="2199" y="267"/>
                  <a:pt x="1629" y="567"/>
                </a:cubicBezTo>
                <a:cubicBezTo>
                  <a:pt x="1275" y="753"/>
                  <a:pt x="955" y="994"/>
                  <a:pt x="655" y="1256"/>
                </a:cubicBezTo>
                <a:cubicBezTo>
                  <a:pt x="519" y="1348"/>
                  <a:pt x="390" y="1464"/>
                  <a:pt x="283" y="1598"/>
                </a:cubicBezTo>
                <a:cubicBezTo>
                  <a:pt x="197" y="1681"/>
                  <a:pt x="113" y="1763"/>
                  <a:pt x="30" y="1847"/>
                </a:cubicBezTo>
                <a:cubicBezTo>
                  <a:pt x="13" y="1864"/>
                  <a:pt x="29" y="1888"/>
                  <a:pt x="47" y="1888"/>
                </a:cubicBezTo>
                <a:cubicBezTo>
                  <a:pt x="53" y="1888"/>
                  <a:pt x="58" y="1886"/>
                  <a:pt x="63" y="1881"/>
                </a:cubicBezTo>
                <a:cubicBezTo>
                  <a:pt x="94" y="1850"/>
                  <a:pt x="125" y="1819"/>
                  <a:pt x="155" y="1790"/>
                </a:cubicBezTo>
                <a:lnTo>
                  <a:pt x="155" y="1790"/>
                </a:lnTo>
                <a:cubicBezTo>
                  <a:pt x="53" y="1972"/>
                  <a:pt x="1" y="2176"/>
                  <a:pt x="30" y="2385"/>
                </a:cubicBezTo>
                <a:cubicBezTo>
                  <a:pt x="68" y="2648"/>
                  <a:pt x="288" y="2839"/>
                  <a:pt x="508" y="2963"/>
                </a:cubicBezTo>
                <a:cubicBezTo>
                  <a:pt x="662" y="3051"/>
                  <a:pt x="831" y="3086"/>
                  <a:pt x="1002" y="3086"/>
                </a:cubicBezTo>
                <a:cubicBezTo>
                  <a:pt x="1104" y="3086"/>
                  <a:pt x="1208" y="3073"/>
                  <a:pt x="1309" y="3052"/>
                </a:cubicBezTo>
                <a:cubicBezTo>
                  <a:pt x="1855" y="2938"/>
                  <a:pt x="2378" y="2586"/>
                  <a:pt x="2947" y="2586"/>
                </a:cubicBezTo>
                <a:cubicBezTo>
                  <a:pt x="3018" y="2586"/>
                  <a:pt x="3089" y="2591"/>
                  <a:pt x="3162" y="2603"/>
                </a:cubicBezTo>
                <a:cubicBezTo>
                  <a:pt x="3441" y="2650"/>
                  <a:pt x="3590" y="2967"/>
                  <a:pt x="3669" y="3206"/>
                </a:cubicBezTo>
                <a:cubicBezTo>
                  <a:pt x="3704" y="3310"/>
                  <a:pt x="3728" y="3416"/>
                  <a:pt x="3746" y="3524"/>
                </a:cubicBezTo>
                <a:cubicBezTo>
                  <a:pt x="3756" y="3582"/>
                  <a:pt x="3800" y="3648"/>
                  <a:pt x="3825" y="3700"/>
                </a:cubicBezTo>
                <a:cubicBezTo>
                  <a:pt x="3860" y="3777"/>
                  <a:pt x="3897" y="3852"/>
                  <a:pt x="3938" y="3924"/>
                </a:cubicBezTo>
                <a:cubicBezTo>
                  <a:pt x="4075" y="4171"/>
                  <a:pt x="4263" y="4358"/>
                  <a:pt x="4511" y="4494"/>
                </a:cubicBezTo>
                <a:cubicBezTo>
                  <a:pt x="4786" y="4644"/>
                  <a:pt x="5088" y="4740"/>
                  <a:pt x="5392" y="4809"/>
                </a:cubicBezTo>
                <a:cubicBezTo>
                  <a:pt x="5701" y="4879"/>
                  <a:pt x="6018" y="4912"/>
                  <a:pt x="6334" y="4928"/>
                </a:cubicBezTo>
                <a:cubicBezTo>
                  <a:pt x="6416" y="4932"/>
                  <a:pt x="6497" y="4935"/>
                  <a:pt x="6577" y="4935"/>
                </a:cubicBezTo>
                <a:cubicBezTo>
                  <a:pt x="6761" y="4935"/>
                  <a:pt x="6942" y="4921"/>
                  <a:pt x="7125" y="4881"/>
                </a:cubicBezTo>
                <a:cubicBezTo>
                  <a:pt x="8090" y="4675"/>
                  <a:pt x="9107" y="3943"/>
                  <a:pt x="9319" y="2934"/>
                </a:cubicBezTo>
                <a:cubicBezTo>
                  <a:pt x="9420" y="2455"/>
                  <a:pt x="9038" y="2106"/>
                  <a:pt x="8652" y="1907"/>
                </a:cubicBezTo>
                <a:cubicBezTo>
                  <a:pt x="8090" y="1616"/>
                  <a:pt x="7452" y="1588"/>
                  <a:pt x="6840" y="1482"/>
                </a:cubicBezTo>
                <a:cubicBezTo>
                  <a:pt x="6139" y="1359"/>
                  <a:pt x="5443" y="1065"/>
                  <a:pt x="4964" y="523"/>
                </a:cubicBezTo>
                <a:cubicBezTo>
                  <a:pt x="4795" y="332"/>
                  <a:pt x="4602" y="179"/>
                  <a:pt x="4364" y="85"/>
                </a:cubicBezTo>
                <a:cubicBezTo>
                  <a:pt x="4199" y="21"/>
                  <a:pt x="4021" y="1"/>
                  <a:pt x="38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1f544ced175_0_9103"/>
          <p:cNvSpPr/>
          <p:nvPr/>
        </p:nvSpPr>
        <p:spPr>
          <a:xfrm>
            <a:off x="-92061" y="5394541"/>
            <a:ext cx="2852113" cy="2984835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numbers 2">
  <p:cSld name="BIG_NUMBER_2_1">
    <p:bg>
      <p:bgPr>
        <a:solidFill>
          <a:schemeClr val="lt2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544ced175_0_9115"/>
          <p:cNvSpPr txBox="1"/>
          <p:nvPr>
            <p:ph type="title"/>
          </p:nvPr>
        </p:nvSpPr>
        <p:spPr>
          <a:xfrm>
            <a:off x="4228320" y="1125920"/>
            <a:ext cx="6173700" cy="12591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van"/>
              <a:buChar char="●"/>
              <a:defRPr b="0" i="0" sz="48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9" name="Google Shape;209;g1f544ced175_0_9115"/>
          <p:cNvSpPr txBox="1"/>
          <p:nvPr>
            <p:ph idx="1" type="subTitle"/>
          </p:nvPr>
        </p:nvSpPr>
        <p:spPr>
          <a:xfrm>
            <a:off x="4228320" y="2169520"/>
            <a:ext cx="61737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0" name="Google Shape;210;g1f544ced175_0_9115"/>
          <p:cNvSpPr txBox="1"/>
          <p:nvPr>
            <p:ph idx="2" type="title"/>
          </p:nvPr>
        </p:nvSpPr>
        <p:spPr>
          <a:xfrm>
            <a:off x="4228320" y="5341040"/>
            <a:ext cx="6173700" cy="12591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van"/>
              <a:buChar char="●"/>
              <a:defRPr b="0" i="0" sz="48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1" name="Google Shape;211;g1f544ced175_0_9115"/>
          <p:cNvSpPr txBox="1"/>
          <p:nvPr>
            <p:ph idx="3" type="subTitle"/>
          </p:nvPr>
        </p:nvSpPr>
        <p:spPr>
          <a:xfrm>
            <a:off x="4228320" y="6384640"/>
            <a:ext cx="61737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2" name="Google Shape;212;g1f544ced175_0_9115"/>
          <p:cNvSpPr txBox="1"/>
          <p:nvPr>
            <p:ph idx="4" type="title"/>
          </p:nvPr>
        </p:nvSpPr>
        <p:spPr>
          <a:xfrm>
            <a:off x="4228320" y="3233460"/>
            <a:ext cx="6173700" cy="12591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van"/>
              <a:buChar char="●"/>
              <a:defRPr b="0" i="0" sz="48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3" name="Google Shape;213;g1f544ced175_0_9115"/>
          <p:cNvSpPr txBox="1"/>
          <p:nvPr>
            <p:ph idx="5" type="subTitle"/>
          </p:nvPr>
        </p:nvSpPr>
        <p:spPr>
          <a:xfrm>
            <a:off x="4228320" y="4277060"/>
            <a:ext cx="61737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4" name="Google Shape;214;g1f544ced175_0_9115"/>
          <p:cNvSpPr/>
          <p:nvPr/>
        </p:nvSpPr>
        <p:spPr>
          <a:xfrm rot="5400000">
            <a:off x="4428677" y="-2137654"/>
            <a:ext cx="6110149" cy="17856497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1f544ced175_0_9115"/>
          <p:cNvSpPr/>
          <p:nvPr/>
        </p:nvSpPr>
        <p:spPr>
          <a:xfrm rot="5400000">
            <a:off x="-208970" y="-3846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1f544ced175_0_9115"/>
          <p:cNvSpPr/>
          <p:nvPr/>
        </p:nvSpPr>
        <p:spPr>
          <a:xfrm rot="10800000">
            <a:off x="11883508" y="-15392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2">
  <p:cSld name="TITLE_ONLY_2">
    <p:bg>
      <p:bgPr>
        <a:solidFill>
          <a:schemeClr val="lt2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f544ced175_0_9125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9" name="Google Shape;219;g1f544ced175_0_9125"/>
          <p:cNvSpPr/>
          <p:nvPr/>
        </p:nvSpPr>
        <p:spPr>
          <a:xfrm flipH="1" rot="-5400000">
            <a:off x="2970488" y="-1786098"/>
            <a:ext cx="6110149" cy="17404104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numbers">
  <p:cSld name="BIG_NUMBER_2_2">
    <p:bg>
      <p:bgPr>
        <a:solidFill>
          <a:schemeClr val="lt2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f544ced175_0_9128"/>
          <p:cNvSpPr txBox="1"/>
          <p:nvPr>
            <p:ph type="title"/>
          </p:nvPr>
        </p:nvSpPr>
        <p:spPr>
          <a:xfrm>
            <a:off x="7315200" y="1321960"/>
            <a:ext cx="6173700" cy="10089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van"/>
              <a:buChar char="●"/>
              <a:defRPr b="0" i="0" sz="48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g1f544ced175_0_9128"/>
          <p:cNvSpPr txBox="1"/>
          <p:nvPr>
            <p:ph idx="1" type="subTitle"/>
          </p:nvPr>
        </p:nvSpPr>
        <p:spPr>
          <a:xfrm>
            <a:off x="7315200" y="2115480"/>
            <a:ext cx="61737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3" name="Google Shape;223;g1f544ced175_0_9128"/>
          <p:cNvSpPr txBox="1"/>
          <p:nvPr>
            <p:ph idx="2" type="title"/>
          </p:nvPr>
        </p:nvSpPr>
        <p:spPr>
          <a:xfrm>
            <a:off x="7315200" y="5316040"/>
            <a:ext cx="6173700" cy="10089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van"/>
              <a:buChar char="●"/>
              <a:defRPr b="0" i="0" sz="48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4" name="Google Shape;224;g1f544ced175_0_9128"/>
          <p:cNvSpPr txBox="1"/>
          <p:nvPr>
            <p:ph idx="3" type="subTitle"/>
          </p:nvPr>
        </p:nvSpPr>
        <p:spPr>
          <a:xfrm>
            <a:off x="7315200" y="6109400"/>
            <a:ext cx="61737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5" name="Google Shape;225;g1f544ced175_0_9128"/>
          <p:cNvSpPr txBox="1"/>
          <p:nvPr>
            <p:ph idx="4" type="title"/>
          </p:nvPr>
        </p:nvSpPr>
        <p:spPr>
          <a:xfrm>
            <a:off x="7315200" y="3424280"/>
            <a:ext cx="6173700" cy="10089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van"/>
              <a:buChar char="●"/>
              <a:defRPr b="0" i="0" sz="48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●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○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rial"/>
              <a:buChar char="■"/>
              <a:defRPr b="0" i="0" sz="4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Google Shape;226;g1f544ced175_0_9128"/>
          <p:cNvSpPr txBox="1"/>
          <p:nvPr>
            <p:ph idx="5" type="subTitle"/>
          </p:nvPr>
        </p:nvSpPr>
        <p:spPr>
          <a:xfrm>
            <a:off x="7315200" y="4217800"/>
            <a:ext cx="61737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7" name="Google Shape;227;g1f544ced175_0_9128"/>
          <p:cNvSpPr/>
          <p:nvPr/>
        </p:nvSpPr>
        <p:spPr>
          <a:xfrm rot="5400000">
            <a:off x="4313877" y="-3554774"/>
            <a:ext cx="6110149" cy="17856497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1f544ced175_0_9128"/>
          <p:cNvSpPr/>
          <p:nvPr/>
        </p:nvSpPr>
        <p:spPr>
          <a:xfrm rot="5400000">
            <a:off x="-208970" y="-3846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1f544ced175_0_9128"/>
          <p:cNvSpPr/>
          <p:nvPr/>
        </p:nvSpPr>
        <p:spPr>
          <a:xfrm rot="10800000">
            <a:off x="11883508" y="-15392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bg>
      <p:bgPr>
        <a:solidFill>
          <a:schemeClr val="lt2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544ced175_0_9138"/>
          <p:cNvSpPr txBox="1"/>
          <p:nvPr>
            <p:ph type="title"/>
          </p:nvPr>
        </p:nvSpPr>
        <p:spPr>
          <a:xfrm>
            <a:off x="8954680" y="2668560"/>
            <a:ext cx="45345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2" name="Google Shape;232;g1f544ced175_0_9138"/>
          <p:cNvSpPr txBox="1"/>
          <p:nvPr>
            <p:ph idx="1" type="subTitle"/>
          </p:nvPr>
        </p:nvSpPr>
        <p:spPr>
          <a:xfrm>
            <a:off x="8954680" y="3433680"/>
            <a:ext cx="4534500" cy="21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ONLY_2_1">
    <p:bg>
      <p:bgPr>
        <a:solidFill>
          <a:schemeClr val="lt2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544ced175_0_9141"/>
          <p:cNvSpPr txBox="1"/>
          <p:nvPr>
            <p:ph idx="1" type="subTitle"/>
          </p:nvPr>
        </p:nvSpPr>
        <p:spPr>
          <a:xfrm>
            <a:off x="9268800" y="2509520"/>
            <a:ext cx="4220700" cy="8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35" name="Google Shape;235;g1f544ced175_0_9141"/>
          <p:cNvSpPr txBox="1"/>
          <p:nvPr>
            <p:ph idx="2" type="subTitle"/>
          </p:nvPr>
        </p:nvSpPr>
        <p:spPr>
          <a:xfrm>
            <a:off x="9268800" y="4238360"/>
            <a:ext cx="4220700" cy="8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36" name="Google Shape;236;g1f544ced175_0_9141"/>
          <p:cNvSpPr txBox="1"/>
          <p:nvPr>
            <p:ph idx="3" type="subTitle"/>
          </p:nvPr>
        </p:nvSpPr>
        <p:spPr>
          <a:xfrm>
            <a:off x="9268800" y="5967200"/>
            <a:ext cx="4220700" cy="8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37" name="Google Shape;237;g1f544ced175_0_9141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8" name="Google Shape;238;g1f544ced175_0_9141"/>
          <p:cNvSpPr/>
          <p:nvPr/>
        </p:nvSpPr>
        <p:spPr>
          <a:xfrm flipH="1" rot="-5400000">
            <a:off x="2970488" y="-1786098"/>
            <a:ext cx="6110149" cy="17404104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1f544ced175_0_9141"/>
          <p:cNvSpPr/>
          <p:nvPr/>
        </p:nvSpPr>
        <p:spPr>
          <a:xfrm>
            <a:off x="-1125462" y="-1954329"/>
            <a:ext cx="6495747" cy="15015191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ONLY_3">
    <p:bg>
      <p:bgPr>
        <a:solidFill>
          <a:schemeClr val="lt2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544ced175_0_9148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2" name="Google Shape;242;g1f544ced175_0_9148"/>
          <p:cNvSpPr/>
          <p:nvPr/>
        </p:nvSpPr>
        <p:spPr>
          <a:xfrm flipH="1" rot="-5400000">
            <a:off x="2970488" y="-1786098"/>
            <a:ext cx="6110149" cy="17404104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1f544ced175_0_9148"/>
          <p:cNvSpPr/>
          <p:nvPr/>
        </p:nvSpPr>
        <p:spPr>
          <a:xfrm rot="5400000">
            <a:off x="-44770" y="-1584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1f544ced175_0_9148"/>
          <p:cNvSpPr/>
          <p:nvPr/>
        </p:nvSpPr>
        <p:spPr>
          <a:xfrm>
            <a:off x="-44800" y="5196920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1f544ced175_0_9148"/>
          <p:cNvSpPr/>
          <p:nvPr/>
        </p:nvSpPr>
        <p:spPr>
          <a:xfrm flipH="1" rot="-5400000">
            <a:off x="11790678" y="-1584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1f544ced175_0_9148"/>
          <p:cNvSpPr txBox="1"/>
          <p:nvPr>
            <p:ph idx="1" type="subTitle"/>
          </p:nvPr>
        </p:nvSpPr>
        <p:spPr>
          <a:xfrm>
            <a:off x="1141160" y="3715880"/>
            <a:ext cx="34398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47" name="Google Shape;247;g1f544ced175_0_9148"/>
          <p:cNvSpPr txBox="1"/>
          <p:nvPr>
            <p:ph idx="2" type="subTitle"/>
          </p:nvPr>
        </p:nvSpPr>
        <p:spPr>
          <a:xfrm>
            <a:off x="1141160" y="4070720"/>
            <a:ext cx="34398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48" name="Google Shape;248;g1f544ced175_0_9148"/>
          <p:cNvSpPr txBox="1"/>
          <p:nvPr>
            <p:ph idx="3" type="subTitle"/>
          </p:nvPr>
        </p:nvSpPr>
        <p:spPr>
          <a:xfrm>
            <a:off x="10049480" y="3715880"/>
            <a:ext cx="34398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49" name="Google Shape;249;g1f544ced175_0_9148"/>
          <p:cNvSpPr txBox="1"/>
          <p:nvPr>
            <p:ph idx="4" type="subTitle"/>
          </p:nvPr>
        </p:nvSpPr>
        <p:spPr>
          <a:xfrm>
            <a:off x="10049480" y="4070720"/>
            <a:ext cx="34398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Dosis"/>
              <a:buNone/>
              <a:defRPr b="0" i="0" sz="22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4">
    <p:bg>
      <p:bgPr>
        <a:solidFill>
          <a:schemeClr val="lt2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544ced175_0_9158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2" name="Google Shape;252;g1f544ced175_0_9158"/>
          <p:cNvSpPr/>
          <p:nvPr/>
        </p:nvSpPr>
        <p:spPr>
          <a:xfrm flipH="1" rot="-5400000">
            <a:off x="2970488" y="-1786098"/>
            <a:ext cx="6110149" cy="17404104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1f544ced175_0_9158"/>
          <p:cNvSpPr/>
          <p:nvPr/>
        </p:nvSpPr>
        <p:spPr>
          <a:xfrm rot="5400000">
            <a:off x="-2848007" y="2848866"/>
            <a:ext cx="8227828" cy="2531856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1f544ced175_0_9158"/>
          <p:cNvSpPr/>
          <p:nvPr/>
        </p:nvSpPr>
        <p:spPr>
          <a:xfrm rot="5400000">
            <a:off x="7871562" y="-4050332"/>
            <a:ext cx="4632644" cy="10708551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g1f544ced175_0_8919"/>
          <p:cNvSpPr txBox="1"/>
          <p:nvPr>
            <p:ph type="ctrTitle"/>
          </p:nvPr>
        </p:nvSpPr>
        <p:spPr>
          <a:xfrm>
            <a:off x="1141168" y="2376500"/>
            <a:ext cx="9387000" cy="26799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Bevan"/>
              <a:buChar char="●"/>
              <a:defRPr b="0" i="0" sz="83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○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■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●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○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■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●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○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■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g1f544ced175_0_8919"/>
          <p:cNvSpPr txBox="1"/>
          <p:nvPr>
            <p:ph idx="1" type="subTitle"/>
          </p:nvPr>
        </p:nvSpPr>
        <p:spPr>
          <a:xfrm>
            <a:off x="1141160" y="5033260"/>
            <a:ext cx="93870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rgbClr val="000000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g1f544ced175_0_8919"/>
          <p:cNvSpPr/>
          <p:nvPr/>
        </p:nvSpPr>
        <p:spPr>
          <a:xfrm flipH="1" rot="-5400000">
            <a:off x="3047418" y="-5621947"/>
            <a:ext cx="6495747" cy="15015191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g1f544ced175_0_8919"/>
          <p:cNvSpPr/>
          <p:nvPr/>
        </p:nvSpPr>
        <p:spPr>
          <a:xfrm flipH="1" rot="-5400000">
            <a:off x="3965653" y="-2640237"/>
            <a:ext cx="6110149" cy="15796542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g1f544ced175_0_8919"/>
          <p:cNvSpPr/>
          <p:nvPr/>
        </p:nvSpPr>
        <p:spPr>
          <a:xfrm flipH="1" rot="-5400000">
            <a:off x="12397873" y="-4514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g1f544ced175_0_8919"/>
          <p:cNvSpPr/>
          <p:nvPr/>
        </p:nvSpPr>
        <p:spPr>
          <a:xfrm flipH="1" rot="10045063">
            <a:off x="165173" y="5751783"/>
            <a:ext cx="4887757" cy="4940999"/>
          </a:xfrm>
          <a:custGeom>
            <a:rect b="b" l="l" r="r" t="t"/>
            <a:pathLst>
              <a:path extrusionOk="0" h="8861" w="8840">
                <a:moveTo>
                  <a:pt x="5139" y="1"/>
                </a:moveTo>
                <a:cubicBezTo>
                  <a:pt x="4736" y="1"/>
                  <a:pt x="4334" y="100"/>
                  <a:pt x="3967" y="271"/>
                </a:cubicBezTo>
                <a:cubicBezTo>
                  <a:pt x="3960" y="274"/>
                  <a:pt x="3952" y="279"/>
                  <a:pt x="3945" y="282"/>
                </a:cubicBezTo>
                <a:cubicBezTo>
                  <a:pt x="3941" y="280"/>
                  <a:pt x="3936" y="279"/>
                  <a:pt x="3930" y="279"/>
                </a:cubicBezTo>
                <a:cubicBezTo>
                  <a:pt x="3926" y="279"/>
                  <a:pt x="3922" y="280"/>
                  <a:pt x="3919" y="280"/>
                </a:cubicBezTo>
                <a:cubicBezTo>
                  <a:pt x="3641" y="319"/>
                  <a:pt x="3396" y="474"/>
                  <a:pt x="3174" y="638"/>
                </a:cubicBezTo>
                <a:cubicBezTo>
                  <a:pt x="2936" y="818"/>
                  <a:pt x="2720" y="1026"/>
                  <a:pt x="2507" y="1237"/>
                </a:cubicBezTo>
                <a:cubicBezTo>
                  <a:pt x="2270" y="1473"/>
                  <a:pt x="2082" y="1737"/>
                  <a:pt x="1907" y="2021"/>
                </a:cubicBezTo>
                <a:cubicBezTo>
                  <a:pt x="1770" y="2242"/>
                  <a:pt x="1614" y="2456"/>
                  <a:pt x="1501" y="2692"/>
                </a:cubicBezTo>
                <a:cubicBezTo>
                  <a:pt x="1399" y="2907"/>
                  <a:pt x="1315" y="3356"/>
                  <a:pt x="1644" y="3356"/>
                </a:cubicBezTo>
                <a:cubicBezTo>
                  <a:pt x="1662" y="3356"/>
                  <a:pt x="1681" y="3355"/>
                  <a:pt x="1702" y="3352"/>
                </a:cubicBezTo>
                <a:cubicBezTo>
                  <a:pt x="2050" y="3303"/>
                  <a:pt x="2383" y="3058"/>
                  <a:pt x="2673" y="2874"/>
                </a:cubicBezTo>
                <a:cubicBezTo>
                  <a:pt x="2914" y="2723"/>
                  <a:pt x="3154" y="2580"/>
                  <a:pt x="3413" y="2461"/>
                </a:cubicBezTo>
                <a:cubicBezTo>
                  <a:pt x="3490" y="2425"/>
                  <a:pt x="3642" y="2342"/>
                  <a:pt x="3753" y="2342"/>
                </a:cubicBezTo>
                <a:cubicBezTo>
                  <a:pt x="3776" y="2342"/>
                  <a:pt x="3798" y="2346"/>
                  <a:pt x="3817" y="2354"/>
                </a:cubicBezTo>
                <a:cubicBezTo>
                  <a:pt x="3941" y="2413"/>
                  <a:pt x="3641" y="2837"/>
                  <a:pt x="3600" y="2889"/>
                </a:cubicBezTo>
                <a:cubicBezTo>
                  <a:pt x="3415" y="3128"/>
                  <a:pt x="3174" y="3322"/>
                  <a:pt x="2941" y="3513"/>
                </a:cubicBezTo>
                <a:cubicBezTo>
                  <a:pt x="2704" y="3708"/>
                  <a:pt x="2477" y="3912"/>
                  <a:pt x="2257" y="4127"/>
                </a:cubicBezTo>
                <a:cubicBezTo>
                  <a:pt x="1770" y="4599"/>
                  <a:pt x="1351" y="5134"/>
                  <a:pt x="981" y="5699"/>
                </a:cubicBezTo>
                <a:cubicBezTo>
                  <a:pt x="592" y="6295"/>
                  <a:pt x="331" y="6979"/>
                  <a:pt x="182" y="7673"/>
                </a:cubicBezTo>
                <a:cubicBezTo>
                  <a:pt x="137" y="7884"/>
                  <a:pt x="75" y="8094"/>
                  <a:pt x="43" y="8309"/>
                </a:cubicBezTo>
                <a:cubicBezTo>
                  <a:pt x="21" y="8455"/>
                  <a:pt x="0" y="8631"/>
                  <a:pt x="79" y="8764"/>
                </a:cubicBezTo>
                <a:cubicBezTo>
                  <a:pt x="122" y="8835"/>
                  <a:pt x="191" y="8861"/>
                  <a:pt x="264" y="8861"/>
                </a:cubicBezTo>
                <a:cubicBezTo>
                  <a:pt x="328" y="8861"/>
                  <a:pt x="396" y="8841"/>
                  <a:pt x="452" y="8816"/>
                </a:cubicBezTo>
                <a:cubicBezTo>
                  <a:pt x="726" y="8694"/>
                  <a:pt x="982" y="8500"/>
                  <a:pt x="1225" y="8325"/>
                </a:cubicBezTo>
                <a:cubicBezTo>
                  <a:pt x="1750" y="7954"/>
                  <a:pt x="2241" y="7539"/>
                  <a:pt x="2733" y="7128"/>
                </a:cubicBezTo>
                <a:cubicBezTo>
                  <a:pt x="3243" y="6706"/>
                  <a:pt x="3757" y="6289"/>
                  <a:pt x="4312" y="5926"/>
                </a:cubicBezTo>
                <a:cubicBezTo>
                  <a:pt x="4586" y="5747"/>
                  <a:pt x="4870" y="5585"/>
                  <a:pt x="5164" y="5443"/>
                </a:cubicBezTo>
                <a:cubicBezTo>
                  <a:pt x="5189" y="5430"/>
                  <a:pt x="5343" y="5337"/>
                  <a:pt x="5403" y="5337"/>
                </a:cubicBezTo>
                <a:cubicBezTo>
                  <a:pt x="5412" y="5337"/>
                  <a:pt x="5420" y="5339"/>
                  <a:pt x="5424" y="5345"/>
                </a:cubicBezTo>
                <a:cubicBezTo>
                  <a:pt x="5454" y="5392"/>
                  <a:pt x="5427" y="5504"/>
                  <a:pt x="5424" y="5555"/>
                </a:cubicBezTo>
                <a:cubicBezTo>
                  <a:pt x="5413" y="5721"/>
                  <a:pt x="5438" y="5901"/>
                  <a:pt x="5568" y="6018"/>
                </a:cubicBezTo>
                <a:cubicBezTo>
                  <a:pt x="5624" y="6069"/>
                  <a:pt x="5691" y="6088"/>
                  <a:pt x="5761" y="6088"/>
                </a:cubicBezTo>
                <a:cubicBezTo>
                  <a:pt x="5827" y="6088"/>
                  <a:pt x="5894" y="6071"/>
                  <a:pt x="5955" y="6046"/>
                </a:cubicBezTo>
                <a:cubicBezTo>
                  <a:pt x="6289" y="5906"/>
                  <a:pt x="6553" y="5598"/>
                  <a:pt x="6793" y="5339"/>
                </a:cubicBezTo>
                <a:cubicBezTo>
                  <a:pt x="6968" y="5150"/>
                  <a:pt x="7106" y="4927"/>
                  <a:pt x="7269" y="4727"/>
                </a:cubicBezTo>
                <a:cubicBezTo>
                  <a:pt x="7497" y="4449"/>
                  <a:pt x="7743" y="4184"/>
                  <a:pt x="7985" y="3917"/>
                </a:cubicBezTo>
                <a:cubicBezTo>
                  <a:pt x="8197" y="3681"/>
                  <a:pt x="8404" y="3432"/>
                  <a:pt x="8579" y="3166"/>
                </a:cubicBezTo>
                <a:cubicBezTo>
                  <a:pt x="8656" y="3046"/>
                  <a:pt x="8840" y="2746"/>
                  <a:pt x="8631" y="2652"/>
                </a:cubicBezTo>
                <a:cubicBezTo>
                  <a:pt x="8590" y="2633"/>
                  <a:pt x="8546" y="2626"/>
                  <a:pt x="8499" y="2626"/>
                </a:cubicBezTo>
                <a:cubicBezTo>
                  <a:pt x="8375" y="2626"/>
                  <a:pt x="8238" y="2676"/>
                  <a:pt x="8127" y="2691"/>
                </a:cubicBezTo>
                <a:cubicBezTo>
                  <a:pt x="7944" y="2714"/>
                  <a:pt x="7762" y="2746"/>
                  <a:pt x="7580" y="2774"/>
                </a:cubicBezTo>
                <a:cubicBezTo>
                  <a:pt x="7335" y="2810"/>
                  <a:pt x="7075" y="2850"/>
                  <a:pt x="6819" y="2850"/>
                </a:cubicBezTo>
                <a:cubicBezTo>
                  <a:pt x="6654" y="2850"/>
                  <a:pt x="6490" y="2833"/>
                  <a:pt x="6334" y="2789"/>
                </a:cubicBezTo>
                <a:cubicBezTo>
                  <a:pt x="6175" y="2743"/>
                  <a:pt x="6034" y="2647"/>
                  <a:pt x="5977" y="2487"/>
                </a:cubicBezTo>
                <a:cubicBezTo>
                  <a:pt x="5913" y="2301"/>
                  <a:pt x="5958" y="2075"/>
                  <a:pt x="6000" y="1890"/>
                </a:cubicBezTo>
                <a:cubicBezTo>
                  <a:pt x="6088" y="1510"/>
                  <a:pt x="6276" y="1145"/>
                  <a:pt x="6301" y="752"/>
                </a:cubicBezTo>
                <a:cubicBezTo>
                  <a:pt x="6327" y="353"/>
                  <a:pt x="6031" y="145"/>
                  <a:pt x="5674" y="62"/>
                </a:cubicBezTo>
                <a:cubicBezTo>
                  <a:pt x="5497" y="20"/>
                  <a:pt x="5318" y="1"/>
                  <a:pt x="51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ONE_COLUMN_TEXT_1_2">
    <p:bg>
      <p:bgPr>
        <a:solidFill>
          <a:schemeClr val="lt2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544ced175_0_9163"/>
          <p:cNvSpPr txBox="1"/>
          <p:nvPr>
            <p:ph type="title"/>
          </p:nvPr>
        </p:nvSpPr>
        <p:spPr>
          <a:xfrm>
            <a:off x="1141160" y="2979840"/>
            <a:ext cx="58455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g1f544ced175_0_9163"/>
          <p:cNvSpPr txBox="1"/>
          <p:nvPr>
            <p:ph idx="1" type="subTitle"/>
          </p:nvPr>
        </p:nvSpPr>
        <p:spPr>
          <a:xfrm>
            <a:off x="1141160" y="3744960"/>
            <a:ext cx="5845500" cy="15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8" name="Google Shape;258;g1f544ced175_0_9163"/>
          <p:cNvSpPr/>
          <p:nvPr/>
        </p:nvSpPr>
        <p:spPr>
          <a:xfrm rot="5400000">
            <a:off x="6270451" y="-5961747"/>
            <a:ext cx="6495747" cy="15015191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1f544ced175_0_9163"/>
          <p:cNvSpPr/>
          <p:nvPr/>
        </p:nvSpPr>
        <p:spPr>
          <a:xfrm rot="-5400000">
            <a:off x="8800600" y="3817333"/>
            <a:ext cx="6830856" cy="5845449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ONLY_1_1_1">
    <p:bg>
      <p:bgPr>
        <a:solidFill>
          <a:schemeClr val="lt2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544ced175_0_9168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g1f544ced175_0_9168"/>
          <p:cNvSpPr txBox="1"/>
          <p:nvPr>
            <p:ph idx="1" type="subTitle"/>
          </p:nvPr>
        </p:nvSpPr>
        <p:spPr>
          <a:xfrm>
            <a:off x="1141160" y="29645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63" name="Google Shape;263;g1f544ced175_0_9168"/>
          <p:cNvSpPr txBox="1"/>
          <p:nvPr>
            <p:ph idx="2" type="subTitle"/>
          </p:nvPr>
        </p:nvSpPr>
        <p:spPr>
          <a:xfrm>
            <a:off x="1141160" y="33544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64" name="Google Shape;264;g1f544ced175_0_9168"/>
          <p:cNvSpPr txBox="1"/>
          <p:nvPr>
            <p:ph idx="3" type="subTitle"/>
          </p:nvPr>
        </p:nvSpPr>
        <p:spPr>
          <a:xfrm>
            <a:off x="9817640" y="29645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65" name="Google Shape;265;g1f544ced175_0_9168"/>
          <p:cNvSpPr txBox="1"/>
          <p:nvPr>
            <p:ph idx="4" type="subTitle"/>
          </p:nvPr>
        </p:nvSpPr>
        <p:spPr>
          <a:xfrm>
            <a:off x="9817640" y="33544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66" name="Google Shape;266;g1f544ced175_0_9168"/>
          <p:cNvSpPr txBox="1"/>
          <p:nvPr>
            <p:ph idx="5" type="subTitle"/>
          </p:nvPr>
        </p:nvSpPr>
        <p:spPr>
          <a:xfrm>
            <a:off x="5479400" y="29645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67" name="Google Shape;267;g1f544ced175_0_9168"/>
          <p:cNvSpPr txBox="1"/>
          <p:nvPr>
            <p:ph idx="6" type="subTitle"/>
          </p:nvPr>
        </p:nvSpPr>
        <p:spPr>
          <a:xfrm>
            <a:off x="5479400" y="33544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68" name="Google Shape;268;g1f544ced175_0_9168"/>
          <p:cNvSpPr/>
          <p:nvPr/>
        </p:nvSpPr>
        <p:spPr>
          <a:xfrm rot="5400000">
            <a:off x="5267932" y="-1289039"/>
            <a:ext cx="6110149" cy="16645906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1f544ced175_0_9168"/>
          <p:cNvSpPr/>
          <p:nvPr/>
        </p:nvSpPr>
        <p:spPr>
          <a:xfrm rot="-5400000">
            <a:off x="9754454" y="3903487"/>
            <a:ext cx="5822337" cy="4982291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g1f544ced175_0_9168"/>
          <p:cNvSpPr txBox="1"/>
          <p:nvPr>
            <p:ph idx="7" type="subTitle"/>
          </p:nvPr>
        </p:nvSpPr>
        <p:spPr>
          <a:xfrm>
            <a:off x="1141160" y="56879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71" name="Google Shape;271;g1f544ced175_0_9168"/>
          <p:cNvSpPr txBox="1"/>
          <p:nvPr>
            <p:ph idx="8" type="subTitle"/>
          </p:nvPr>
        </p:nvSpPr>
        <p:spPr>
          <a:xfrm>
            <a:off x="1141160" y="60778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72" name="Google Shape;272;g1f544ced175_0_9168"/>
          <p:cNvSpPr txBox="1"/>
          <p:nvPr>
            <p:ph idx="9" type="subTitle"/>
          </p:nvPr>
        </p:nvSpPr>
        <p:spPr>
          <a:xfrm>
            <a:off x="9817640" y="56879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73" name="Google Shape;273;g1f544ced175_0_9168"/>
          <p:cNvSpPr txBox="1"/>
          <p:nvPr>
            <p:ph idx="13" type="subTitle"/>
          </p:nvPr>
        </p:nvSpPr>
        <p:spPr>
          <a:xfrm>
            <a:off x="9817640" y="60778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274" name="Google Shape;274;g1f544ced175_0_9168"/>
          <p:cNvSpPr txBox="1"/>
          <p:nvPr>
            <p:ph idx="14" type="subTitle"/>
          </p:nvPr>
        </p:nvSpPr>
        <p:spPr>
          <a:xfrm>
            <a:off x="5479400" y="5687960"/>
            <a:ext cx="36714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75" name="Google Shape;275;g1f544ced175_0_9168"/>
          <p:cNvSpPr txBox="1"/>
          <p:nvPr>
            <p:ph idx="15" type="subTitle"/>
          </p:nvPr>
        </p:nvSpPr>
        <p:spPr>
          <a:xfrm>
            <a:off x="5479400" y="6077880"/>
            <a:ext cx="36714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5">
    <p:bg>
      <p:bgPr>
        <a:solidFill>
          <a:schemeClr val="lt2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544ced175_0_9184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8" name="Google Shape;278;g1f544ced175_0_9184"/>
          <p:cNvSpPr/>
          <p:nvPr/>
        </p:nvSpPr>
        <p:spPr>
          <a:xfrm flipH="1" rot="-5400000">
            <a:off x="2970488" y="-1786098"/>
            <a:ext cx="6110149" cy="17404104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1f544ced175_0_9184"/>
          <p:cNvSpPr/>
          <p:nvPr/>
        </p:nvSpPr>
        <p:spPr>
          <a:xfrm rot="-7620051">
            <a:off x="4247047" y="6114819"/>
            <a:ext cx="2833055" cy="3473367"/>
          </a:xfrm>
          <a:custGeom>
            <a:rect b="b" l="l" r="r" t="t"/>
            <a:pathLst>
              <a:path extrusionOk="0" h="8370" w="6827">
                <a:moveTo>
                  <a:pt x="4843" y="0"/>
                </a:moveTo>
                <a:cubicBezTo>
                  <a:pt x="4755" y="0"/>
                  <a:pt x="4660" y="45"/>
                  <a:pt x="4589" y="82"/>
                </a:cubicBezTo>
                <a:cubicBezTo>
                  <a:pt x="4440" y="159"/>
                  <a:pt x="4308" y="269"/>
                  <a:pt x="4181" y="375"/>
                </a:cubicBezTo>
                <a:cubicBezTo>
                  <a:pt x="3954" y="569"/>
                  <a:pt x="3747" y="783"/>
                  <a:pt x="3538" y="995"/>
                </a:cubicBezTo>
                <a:cubicBezTo>
                  <a:pt x="3442" y="1093"/>
                  <a:pt x="3371" y="1218"/>
                  <a:pt x="3276" y="1319"/>
                </a:cubicBezTo>
                <a:cubicBezTo>
                  <a:pt x="3221" y="1377"/>
                  <a:pt x="3165" y="1435"/>
                  <a:pt x="3103" y="1483"/>
                </a:cubicBezTo>
                <a:cubicBezTo>
                  <a:pt x="3080" y="1501"/>
                  <a:pt x="3058" y="1518"/>
                  <a:pt x="3036" y="1534"/>
                </a:cubicBezTo>
                <a:cubicBezTo>
                  <a:pt x="3026" y="1543"/>
                  <a:pt x="3015" y="1550"/>
                  <a:pt x="3004" y="1558"/>
                </a:cubicBezTo>
                <a:lnTo>
                  <a:pt x="3002" y="1558"/>
                </a:lnTo>
                <a:cubicBezTo>
                  <a:pt x="2903" y="1413"/>
                  <a:pt x="2922" y="1249"/>
                  <a:pt x="2924" y="1081"/>
                </a:cubicBezTo>
                <a:cubicBezTo>
                  <a:pt x="2925" y="939"/>
                  <a:pt x="2927" y="745"/>
                  <a:pt x="2806" y="644"/>
                </a:cubicBezTo>
                <a:cubicBezTo>
                  <a:pt x="2761" y="607"/>
                  <a:pt x="2711" y="591"/>
                  <a:pt x="2661" y="591"/>
                </a:cubicBezTo>
                <a:cubicBezTo>
                  <a:pt x="2554" y="591"/>
                  <a:pt x="2446" y="665"/>
                  <a:pt x="2380" y="749"/>
                </a:cubicBezTo>
                <a:cubicBezTo>
                  <a:pt x="2239" y="931"/>
                  <a:pt x="2172" y="1172"/>
                  <a:pt x="2114" y="1390"/>
                </a:cubicBezTo>
                <a:cubicBezTo>
                  <a:pt x="2029" y="1700"/>
                  <a:pt x="1904" y="1992"/>
                  <a:pt x="1785" y="2290"/>
                </a:cubicBezTo>
                <a:cubicBezTo>
                  <a:pt x="1642" y="2647"/>
                  <a:pt x="1519" y="3013"/>
                  <a:pt x="1365" y="3367"/>
                </a:cubicBezTo>
                <a:cubicBezTo>
                  <a:pt x="1209" y="3722"/>
                  <a:pt x="1011" y="4056"/>
                  <a:pt x="854" y="4410"/>
                </a:cubicBezTo>
                <a:cubicBezTo>
                  <a:pt x="701" y="4754"/>
                  <a:pt x="551" y="5099"/>
                  <a:pt x="414" y="5449"/>
                </a:cubicBezTo>
                <a:cubicBezTo>
                  <a:pt x="347" y="5619"/>
                  <a:pt x="302" y="5808"/>
                  <a:pt x="220" y="5973"/>
                </a:cubicBezTo>
                <a:cubicBezTo>
                  <a:pt x="159" y="6097"/>
                  <a:pt x="102" y="6223"/>
                  <a:pt x="66" y="6359"/>
                </a:cubicBezTo>
                <a:cubicBezTo>
                  <a:pt x="0" y="6607"/>
                  <a:pt x="63" y="6847"/>
                  <a:pt x="232" y="7022"/>
                </a:cubicBezTo>
                <a:cubicBezTo>
                  <a:pt x="224" y="7054"/>
                  <a:pt x="217" y="7087"/>
                  <a:pt x="211" y="7121"/>
                </a:cubicBezTo>
                <a:cubicBezTo>
                  <a:pt x="143" y="7465"/>
                  <a:pt x="133" y="7776"/>
                  <a:pt x="259" y="8108"/>
                </a:cubicBezTo>
                <a:cubicBezTo>
                  <a:pt x="316" y="8258"/>
                  <a:pt x="435" y="8370"/>
                  <a:pt x="592" y="8370"/>
                </a:cubicBezTo>
                <a:cubicBezTo>
                  <a:pt x="611" y="8370"/>
                  <a:pt x="631" y="8368"/>
                  <a:pt x="651" y="8365"/>
                </a:cubicBezTo>
                <a:cubicBezTo>
                  <a:pt x="855" y="8331"/>
                  <a:pt x="1029" y="8189"/>
                  <a:pt x="1180" y="8057"/>
                </a:cubicBezTo>
                <a:cubicBezTo>
                  <a:pt x="1391" y="7875"/>
                  <a:pt x="1567" y="7666"/>
                  <a:pt x="1750" y="7456"/>
                </a:cubicBezTo>
                <a:cubicBezTo>
                  <a:pt x="1988" y="7183"/>
                  <a:pt x="2236" y="6915"/>
                  <a:pt x="2503" y="6669"/>
                </a:cubicBezTo>
                <a:cubicBezTo>
                  <a:pt x="2577" y="6599"/>
                  <a:pt x="2653" y="6540"/>
                  <a:pt x="2712" y="6458"/>
                </a:cubicBezTo>
                <a:cubicBezTo>
                  <a:pt x="2759" y="6394"/>
                  <a:pt x="2810" y="6333"/>
                  <a:pt x="2861" y="6272"/>
                </a:cubicBezTo>
                <a:cubicBezTo>
                  <a:pt x="2997" y="6107"/>
                  <a:pt x="3139" y="5950"/>
                  <a:pt x="3292" y="5802"/>
                </a:cubicBezTo>
                <a:cubicBezTo>
                  <a:pt x="3376" y="5723"/>
                  <a:pt x="3654" y="5456"/>
                  <a:pt x="3837" y="5456"/>
                </a:cubicBezTo>
                <a:cubicBezTo>
                  <a:pt x="3905" y="5456"/>
                  <a:pt x="3960" y="5492"/>
                  <a:pt x="3987" y="5588"/>
                </a:cubicBezTo>
                <a:cubicBezTo>
                  <a:pt x="4023" y="5718"/>
                  <a:pt x="3975" y="5872"/>
                  <a:pt x="3938" y="5995"/>
                </a:cubicBezTo>
                <a:cubicBezTo>
                  <a:pt x="3881" y="6180"/>
                  <a:pt x="3801" y="6357"/>
                  <a:pt x="3716" y="6531"/>
                </a:cubicBezTo>
                <a:cubicBezTo>
                  <a:pt x="3553" y="6869"/>
                  <a:pt x="3362" y="7192"/>
                  <a:pt x="3189" y="7524"/>
                </a:cubicBezTo>
                <a:cubicBezTo>
                  <a:pt x="3147" y="7604"/>
                  <a:pt x="3101" y="7737"/>
                  <a:pt x="3066" y="7791"/>
                </a:cubicBezTo>
                <a:cubicBezTo>
                  <a:pt x="2980" y="7921"/>
                  <a:pt x="2903" y="8244"/>
                  <a:pt x="3078" y="8331"/>
                </a:cubicBezTo>
                <a:cubicBezTo>
                  <a:pt x="3104" y="8344"/>
                  <a:pt x="3130" y="8350"/>
                  <a:pt x="3155" y="8350"/>
                </a:cubicBezTo>
                <a:cubicBezTo>
                  <a:pt x="3284" y="8350"/>
                  <a:pt x="3405" y="8205"/>
                  <a:pt x="3471" y="8117"/>
                </a:cubicBezTo>
                <a:cubicBezTo>
                  <a:pt x="3531" y="8039"/>
                  <a:pt x="3584" y="7957"/>
                  <a:pt x="3633" y="7872"/>
                </a:cubicBezTo>
                <a:cubicBezTo>
                  <a:pt x="3693" y="7769"/>
                  <a:pt x="3761" y="7676"/>
                  <a:pt x="3828" y="7578"/>
                </a:cubicBezTo>
                <a:cubicBezTo>
                  <a:pt x="4213" y="7023"/>
                  <a:pt x="4474" y="6394"/>
                  <a:pt x="4734" y="5776"/>
                </a:cubicBezTo>
                <a:cubicBezTo>
                  <a:pt x="4873" y="5447"/>
                  <a:pt x="5011" y="5116"/>
                  <a:pt x="5170" y="4797"/>
                </a:cubicBezTo>
                <a:cubicBezTo>
                  <a:pt x="5329" y="4481"/>
                  <a:pt x="5512" y="4178"/>
                  <a:pt x="5696" y="3877"/>
                </a:cubicBezTo>
                <a:cubicBezTo>
                  <a:pt x="5993" y="3389"/>
                  <a:pt x="6267" y="2892"/>
                  <a:pt x="6509" y="2375"/>
                </a:cubicBezTo>
                <a:cubicBezTo>
                  <a:pt x="6606" y="2167"/>
                  <a:pt x="6694" y="1952"/>
                  <a:pt x="6752" y="1730"/>
                </a:cubicBezTo>
                <a:cubicBezTo>
                  <a:pt x="6797" y="1555"/>
                  <a:pt x="6826" y="1357"/>
                  <a:pt x="6748" y="1189"/>
                </a:cubicBezTo>
                <a:cubicBezTo>
                  <a:pt x="6695" y="1078"/>
                  <a:pt x="6578" y="1041"/>
                  <a:pt x="6459" y="1041"/>
                </a:cubicBezTo>
                <a:cubicBezTo>
                  <a:pt x="6373" y="1041"/>
                  <a:pt x="6286" y="1060"/>
                  <a:pt x="6219" y="1084"/>
                </a:cubicBezTo>
                <a:cubicBezTo>
                  <a:pt x="6006" y="1161"/>
                  <a:pt x="5820" y="1314"/>
                  <a:pt x="5658" y="1469"/>
                </a:cubicBezTo>
                <a:cubicBezTo>
                  <a:pt x="5447" y="1667"/>
                  <a:pt x="5292" y="1878"/>
                  <a:pt x="5152" y="2132"/>
                </a:cubicBezTo>
                <a:cubicBezTo>
                  <a:pt x="5013" y="2384"/>
                  <a:pt x="4881" y="2627"/>
                  <a:pt x="4673" y="2829"/>
                </a:cubicBezTo>
                <a:cubicBezTo>
                  <a:pt x="4586" y="2914"/>
                  <a:pt x="4495" y="2997"/>
                  <a:pt x="4396" y="3068"/>
                </a:cubicBezTo>
                <a:cubicBezTo>
                  <a:pt x="4348" y="3104"/>
                  <a:pt x="4302" y="3128"/>
                  <a:pt x="4255" y="3128"/>
                </a:cubicBezTo>
                <a:cubicBezTo>
                  <a:pt x="4216" y="3128"/>
                  <a:pt x="4177" y="3111"/>
                  <a:pt x="4136" y="3070"/>
                </a:cubicBezTo>
                <a:cubicBezTo>
                  <a:pt x="4005" y="2939"/>
                  <a:pt x="4082" y="2658"/>
                  <a:pt x="4121" y="2505"/>
                </a:cubicBezTo>
                <a:cubicBezTo>
                  <a:pt x="4264" y="1960"/>
                  <a:pt x="4641" y="1524"/>
                  <a:pt x="4890" y="1027"/>
                </a:cubicBezTo>
                <a:cubicBezTo>
                  <a:pt x="5005" y="802"/>
                  <a:pt x="5101" y="544"/>
                  <a:pt x="5083" y="286"/>
                </a:cubicBezTo>
                <a:cubicBezTo>
                  <a:pt x="5075" y="171"/>
                  <a:pt x="5034" y="57"/>
                  <a:pt x="4919" y="14"/>
                </a:cubicBezTo>
                <a:cubicBezTo>
                  <a:pt x="4895" y="4"/>
                  <a:pt x="4869" y="0"/>
                  <a:pt x="48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1f544ced175_0_9184"/>
          <p:cNvSpPr/>
          <p:nvPr/>
        </p:nvSpPr>
        <p:spPr>
          <a:xfrm>
            <a:off x="-513320" y="-598920"/>
            <a:ext cx="3607739" cy="8926471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MAIN_POINT_1_2">
    <p:bg>
      <p:bgPr>
        <a:solidFill>
          <a:schemeClr val="lt2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f544ced175_0_9189"/>
          <p:cNvSpPr txBox="1"/>
          <p:nvPr>
            <p:ph type="ctrTitle"/>
          </p:nvPr>
        </p:nvSpPr>
        <p:spPr>
          <a:xfrm>
            <a:off x="2621760" y="1481999"/>
            <a:ext cx="9387000" cy="14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Bevan"/>
              <a:buChar char="●"/>
              <a:defRPr b="0" i="0" sz="83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○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■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●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○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■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●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○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■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g1f544ced175_0_9189"/>
          <p:cNvSpPr/>
          <p:nvPr/>
        </p:nvSpPr>
        <p:spPr>
          <a:xfrm rot="5400000">
            <a:off x="5165931" y="-5842827"/>
            <a:ext cx="6495747" cy="15015191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1f544ced175_0_9189"/>
          <p:cNvSpPr/>
          <p:nvPr/>
        </p:nvSpPr>
        <p:spPr>
          <a:xfrm rot="5400000">
            <a:off x="4843135" y="-2585637"/>
            <a:ext cx="6110149" cy="15796542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g1f544ced175_0_9189"/>
          <p:cNvSpPr/>
          <p:nvPr/>
        </p:nvSpPr>
        <p:spPr>
          <a:xfrm rot="5400000">
            <a:off x="-759912" y="442585"/>
            <a:ext cx="6830856" cy="5845449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1f544ced175_0_9189"/>
          <p:cNvSpPr txBox="1"/>
          <p:nvPr/>
        </p:nvSpPr>
        <p:spPr>
          <a:xfrm>
            <a:off x="1945200" y="4582500"/>
            <a:ext cx="107400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en-US" sz="26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b="0" i="0" lang="en-US" sz="2600" u="none" cap="none" strike="noStrike">
                <a:solidFill>
                  <a:schemeClr val="dk2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US" sz="26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rPr>
              <a:t>, including icons from </a:t>
            </a:r>
            <a:r>
              <a:rPr b="0" i="0" lang="en-US" sz="2600" u="none" cap="none" strike="noStrike">
                <a:solidFill>
                  <a:schemeClr val="dk2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US" sz="26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rPr>
              <a:t>, infographics &amp; images by </a:t>
            </a:r>
            <a:r>
              <a:rPr b="0" i="0" lang="en-US" sz="2600" u="none" cap="none" strike="noStrike">
                <a:solidFill>
                  <a:schemeClr val="dk2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-US" sz="2600" u="none" cap="none" strike="noStrike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rPr>
              <a:t> and illustrations by </a:t>
            </a:r>
            <a:r>
              <a:rPr b="0" i="0" lang="en-US" sz="2600" u="none" cap="none" strike="noStrike">
                <a:solidFill>
                  <a:schemeClr val="dk2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Stories.</a:t>
            </a:r>
            <a:endParaRPr b="0" i="0" sz="2600" u="none" cap="none" strike="noStrike">
              <a:solidFill>
                <a:schemeClr val="dk2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7" name="Google Shape;287;g1f544ced175_0_9189"/>
          <p:cNvSpPr txBox="1"/>
          <p:nvPr>
            <p:ph idx="1" type="subTitle"/>
          </p:nvPr>
        </p:nvSpPr>
        <p:spPr>
          <a:xfrm>
            <a:off x="1945200" y="3940020"/>
            <a:ext cx="107400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Dosis"/>
              <a:buNone/>
              <a:defRPr b="0" i="0" sz="26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8" name="Google Shape;288;g1f544ced175_0_9189"/>
          <p:cNvSpPr txBox="1"/>
          <p:nvPr>
            <p:ph idx="2" type="subTitle"/>
          </p:nvPr>
        </p:nvSpPr>
        <p:spPr>
          <a:xfrm>
            <a:off x="1945200" y="5700500"/>
            <a:ext cx="107400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g1f544ced175_0_9189"/>
          <p:cNvSpPr/>
          <p:nvPr/>
        </p:nvSpPr>
        <p:spPr>
          <a:xfrm rot="-5400000">
            <a:off x="8375800" y="2389933"/>
            <a:ext cx="6830856" cy="5845449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 type="twoColTx">
  <p:cSld name="TITLE_AND_TWO_COLUMNS">
    <p:bg>
      <p:bgPr>
        <a:solidFill>
          <a:schemeClr val="lt2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f544ced175_0_9198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2" name="Google Shape;292;g1f544ced175_0_9198"/>
          <p:cNvSpPr txBox="1"/>
          <p:nvPr>
            <p:ph idx="1" type="subTitle"/>
          </p:nvPr>
        </p:nvSpPr>
        <p:spPr>
          <a:xfrm>
            <a:off x="1141160" y="2062520"/>
            <a:ext cx="5920200" cy="52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Dosis"/>
              <a:buNone/>
              <a:defRPr b="0" i="0" sz="21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3" name="Google Shape;293;g1f544ced175_0_9198"/>
          <p:cNvSpPr txBox="1"/>
          <p:nvPr>
            <p:ph idx="2" type="subTitle"/>
          </p:nvPr>
        </p:nvSpPr>
        <p:spPr>
          <a:xfrm>
            <a:off x="7568840" y="2062520"/>
            <a:ext cx="5920200" cy="52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Dosis"/>
              <a:buNone/>
              <a:defRPr b="0" i="0" sz="21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4" name="Google Shape;294;g1f544ced175_0_9198"/>
          <p:cNvSpPr/>
          <p:nvPr/>
        </p:nvSpPr>
        <p:spPr>
          <a:xfrm flipH="1" rot="-5400000">
            <a:off x="11949598" y="-3846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1f544ced175_0_9198"/>
          <p:cNvSpPr/>
          <p:nvPr/>
        </p:nvSpPr>
        <p:spPr>
          <a:xfrm rot="5400000">
            <a:off x="5258554" y="-1836218"/>
            <a:ext cx="6110149" cy="17404104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2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f544ced175_0_8926"/>
          <p:cNvSpPr txBox="1"/>
          <p:nvPr>
            <p:ph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g1f544ced175_0_8926"/>
          <p:cNvSpPr txBox="1"/>
          <p:nvPr>
            <p:ph idx="1" type="subTitle"/>
          </p:nvPr>
        </p:nvSpPr>
        <p:spPr>
          <a:xfrm>
            <a:off x="1141160" y="1837160"/>
            <a:ext cx="12348000" cy="55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Dosis"/>
              <a:buNone/>
              <a:defRPr b="0" i="0" sz="1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g1f544ced175_0_8926"/>
          <p:cNvSpPr/>
          <p:nvPr/>
        </p:nvSpPr>
        <p:spPr>
          <a:xfrm rot="5400000">
            <a:off x="-208970" y="-3846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g1f544ced175_0_8926"/>
          <p:cNvSpPr/>
          <p:nvPr/>
        </p:nvSpPr>
        <p:spPr>
          <a:xfrm flipH="1" rot="-5400000">
            <a:off x="11949598" y="-3846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IG_NUMBER_1">
    <p:bg>
      <p:bgPr>
        <a:solidFill>
          <a:schemeClr val="lt2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1f544ced175_0_8931"/>
          <p:cNvSpPr/>
          <p:nvPr/>
        </p:nvSpPr>
        <p:spPr>
          <a:xfrm flipH="1" rot="-5400000">
            <a:off x="4191990" y="-3554774"/>
            <a:ext cx="6110149" cy="17856497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g1f544ced175_0_8931"/>
          <p:cNvSpPr/>
          <p:nvPr/>
        </p:nvSpPr>
        <p:spPr>
          <a:xfrm rot="5400000">
            <a:off x="-208970" y="-3846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g1f544ced175_0_8931"/>
          <p:cNvSpPr txBox="1"/>
          <p:nvPr>
            <p:ph type="title"/>
          </p:nvPr>
        </p:nvSpPr>
        <p:spPr>
          <a:xfrm>
            <a:off x="1277120" y="3631921"/>
            <a:ext cx="964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van"/>
              <a:buChar char="●"/>
              <a:defRPr b="0" i="0" sz="3400" u="none" cap="none" strike="noStrike">
                <a:solidFill>
                  <a:schemeClr val="lt1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g1f544ced175_0_8931"/>
          <p:cNvSpPr txBox="1"/>
          <p:nvPr>
            <p:ph idx="1" type="subTitle"/>
          </p:nvPr>
        </p:nvSpPr>
        <p:spPr>
          <a:xfrm>
            <a:off x="2849120" y="3495800"/>
            <a:ext cx="4602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Dosis SemiBold"/>
              <a:buNone/>
              <a:defRPr b="0" i="0" sz="45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Dosis SemiBold"/>
              <a:buNone/>
              <a:defRPr b="0" i="0" sz="45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Dosis SemiBold"/>
              <a:buNone/>
              <a:defRPr b="0" i="0" sz="45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Dosis SemiBold"/>
              <a:buNone/>
              <a:defRPr b="0" i="0" sz="45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Dosis SemiBold"/>
              <a:buNone/>
              <a:defRPr b="0" i="0" sz="45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Dosis SemiBold"/>
              <a:buNone/>
              <a:defRPr b="0" i="0" sz="45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Dosis SemiBold"/>
              <a:buNone/>
              <a:defRPr b="0" i="0" sz="45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Dosis SemiBold"/>
              <a:buNone/>
              <a:defRPr b="0" i="0" sz="45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28" name="Google Shape;28;g1f544ced175_0_8931"/>
          <p:cNvSpPr txBox="1"/>
          <p:nvPr>
            <p:ph idx="2" type="title"/>
          </p:nvPr>
        </p:nvSpPr>
        <p:spPr>
          <a:xfrm>
            <a:off x="1277120" y="5056000"/>
            <a:ext cx="964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van"/>
              <a:buChar char="●"/>
              <a:defRPr b="0" i="0" sz="3400" u="none" cap="none" strike="noStrike">
                <a:solidFill>
                  <a:schemeClr val="lt1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g1f544ced175_0_8931"/>
          <p:cNvSpPr txBox="1"/>
          <p:nvPr>
            <p:ph idx="3" type="subTitle"/>
          </p:nvPr>
        </p:nvSpPr>
        <p:spPr>
          <a:xfrm>
            <a:off x="2849120" y="4923840"/>
            <a:ext cx="4602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30" name="Google Shape;30;g1f544ced175_0_8931"/>
          <p:cNvSpPr txBox="1"/>
          <p:nvPr>
            <p:ph idx="4" type="title"/>
          </p:nvPr>
        </p:nvSpPr>
        <p:spPr>
          <a:xfrm>
            <a:off x="1277120" y="6471799"/>
            <a:ext cx="964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van"/>
              <a:buChar char="●"/>
              <a:defRPr b="0" i="0" sz="3400" u="none" cap="none" strike="noStrike">
                <a:solidFill>
                  <a:schemeClr val="lt1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g1f544ced175_0_8931"/>
          <p:cNvSpPr txBox="1"/>
          <p:nvPr>
            <p:ph idx="5" type="subTitle"/>
          </p:nvPr>
        </p:nvSpPr>
        <p:spPr>
          <a:xfrm>
            <a:off x="2849120" y="6351880"/>
            <a:ext cx="4602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32" name="Google Shape;32;g1f544ced175_0_8931"/>
          <p:cNvSpPr txBox="1"/>
          <p:nvPr>
            <p:ph idx="6" type="title"/>
          </p:nvPr>
        </p:nvSpPr>
        <p:spPr>
          <a:xfrm>
            <a:off x="1277120" y="2187979"/>
            <a:ext cx="964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van"/>
              <a:buChar char="●"/>
              <a:defRPr b="0" i="0" sz="3400" u="none" cap="none" strike="noStrike">
                <a:solidFill>
                  <a:schemeClr val="lt1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g1f544ced175_0_8931"/>
          <p:cNvSpPr txBox="1"/>
          <p:nvPr>
            <p:ph idx="7" type="subTitle"/>
          </p:nvPr>
        </p:nvSpPr>
        <p:spPr>
          <a:xfrm>
            <a:off x="2849120" y="2067760"/>
            <a:ext cx="4602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chemeClr val="dk2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34" name="Google Shape;34;g1f544ced175_0_8931"/>
          <p:cNvSpPr txBox="1"/>
          <p:nvPr>
            <p:ph idx="8" type="title"/>
          </p:nvPr>
        </p:nvSpPr>
        <p:spPr>
          <a:xfrm>
            <a:off x="1141160" y="863200"/>
            <a:ext cx="123480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35" name="Google Shape;35;g1f544ced175_0_8931"/>
          <p:cNvGrpSpPr/>
          <p:nvPr/>
        </p:nvGrpSpPr>
        <p:grpSpPr>
          <a:xfrm>
            <a:off x="9699505" y="2318360"/>
            <a:ext cx="2589727" cy="4957789"/>
            <a:chOff x="5706925" y="1649570"/>
            <a:chExt cx="1510309" cy="2891345"/>
          </a:xfrm>
        </p:grpSpPr>
        <p:sp>
          <p:nvSpPr>
            <p:cNvPr id="36" name="Google Shape;36;g1f544ced175_0_8931"/>
            <p:cNvSpPr/>
            <p:nvPr/>
          </p:nvSpPr>
          <p:spPr>
            <a:xfrm>
              <a:off x="5706925" y="3376315"/>
              <a:ext cx="248700" cy="1164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g1f544ced175_0_8931"/>
            <p:cNvGrpSpPr/>
            <p:nvPr/>
          </p:nvGrpSpPr>
          <p:grpSpPr>
            <a:xfrm>
              <a:off x="5706935" y="1649570"/>
              <a:ext cx="1510299" cy="2348918"/>
              <a:chOff x="5706935" y="1649570"/>
              <a:chExt cx="1510299" cy="2348918"/>
            </a:xfrm>
          </p:grpSpPr>
          <p:grpSp>
            <p:nvGrpSpPr>
              <p:cNvPr id="38" name="Google Shape;38;g1f544ced175_0_8931"/>
              <p:cNvGrpSpPr/>
              <p:nvPr/>
            </p:nvGrpSpPr>
            <p:grpSpPr>
              <a:xfrm>
                <a:off x="5706935" y="1649570"/>
                <a:ext cx="1510299" cy="2348918"/>
                <a:chOff x="6986238" y="3112350"/>
                <a:chExt cx="346725" cy="539225"/>
              </a:xfrm>
            </p:grpSpPr>
            <p:sp>
              <p:nvSpPr>
                <p:cNvPr id="39" name="Google Shape;39;g1f544ced175_0_8931"/>
                <p:cNvSpPr/>
                <p:nvPr/>
              </p:nvSpPr>
              <p:spPr>
                <a:xfrm>
                  <a:off x="7041013" y="3112350"/>
                  <a:ext cx="268575" cy="264275"/>
                </a:xfrm>
                <a:custGeom>
                  <a:rect b="b" l="l" r="r" t="t"/>
                  <a:pathLst>
                    <a:path extrusionOk="0" h="10571" w="10743">
                      <a:moveTo>
                        <a:pt x="416" y="1"/>
                      </a:moveTo>
                      <a:lnTo>
                        <a:pt x="0" y="8148"/>
                      </a:lnTo>
                      <a:lnTo>
                        <a:pt x="10497" y="10570"/>
                      </a:lnTo>
                      <a:lnTo>
                        <a:pt x="10742" y="3817"/>
                      </a:lnTo>
                      <a:lnTo>
                        <a:pt x="41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" name="Google Shape;40;g1f544ced175_0_8931"/>
                <p:cNvSpPr/>
                <p:nvPr/>
              </p:nvSpPr>
              <p:spPr>
                <a:xfrm>
                  <a:off x="7052638" y="3133150"/>
                  <a:ext cx="244075" cy="231225"/>
                </a:xfrm>
                <a:custGeom>
                  <a:rect b="b" l="l" r="r" t="t"/>
                  <a:pathLst>
                    <a:path extrusionOk="0" h="9249" w="9763">
                      <a:moveTo>
                        <a:pt x="514" y="0"/>
                      </a:moveTo>
                      <a:lnTo>
                        <a:pt x="0" y="6826"/>
                      </a:lnTo>
                      <a:lnTo>
                        <a:pt x="9543" y="9249"/>
                      </a:lnTo>
                      <a:lnTo>
                        <a:pt x="9763" y="3279"/>
                      </a:lnTo>
                      <a:lnTo>
                        <a:pt x="51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1" name="Google Shape;41;g1f544ced175_0_8931"/>
                <p:cNvSpPr/>
                <p:nvPr/>
              </p:nvSpPr>
              <p:spPr>
                <a:xfrm>
                  <a:off x="7174963" y="3303350"/>
                  <a:ext cx="41575" cy="41300"/>
                </a:xfrm>
                <a:custGeom>
                  <a:rect b="b" l="l" r="r" t="t"/>
                  <a:pathLst>
                    <a:path extrusionOk="0" h="1652" w="1663">
                      <a:moveTo>
                        <a:pt x="120" y="1"/>
                      </a:moveTo>
                      <a:lnTo>
                        <a:pt x="0" y="1386"/>
                      </a:lnTo>
                      <a:lnTo>
                        <a:pt x="1065" y="1651"/>
                      </a:lnTo>
                      <a:lnTo>
                        <a:pt x="1662" y="633"/>
                      </a:lnTo>
                      <a:lnTo>
                        <a:pt x="1607" y="304"/>
                      </a:lnTo>
                      <a:lnTo>
                        <a:pt x="1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2" name="Google Shape;42;g1f544ced175_0_8931"/>
                <p:cNvSpPr/>
                <p:nvPr/>
              </p:nvSpPr>
              <p:spPr>
                <a:xfrm>
                  <a:off x="7141338" y="3220000"/>
                  <a:ext cx="91150" cy="105850"/>
                </a:xfrm>
                <a:custGeom>
                  <a:rect b="b" l="l" r="r" t="t"/>
                  <a:pathLst>
                    <a:path extrusionOk="0" h="4234" w="3646">
                      <a:moveTo>
                        <a:pt x="146" y="1"/>
                      </a:moveTo>
                      <a:lnTo>
                        <a:pt x="1" y="3402"/>
                      </a:lnTo>
                      <a:lnTo>
                        <a:pt x="3548" y="4234"/>
                      </a:lnTo>
                      <a:lnTo>
                        <a:pt x="3645" y="1102"/>
                      </a:lnTo>
                      <a:lnTo>
                        <a:pt x="14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" name="Google Shape;43;g1f544ced175_0_8931"/>
                <p:cNvSpPr/>
                <p:nvPr/>
              </p:nvSpPr>
              <p:spPr>
                <a:xfrm>
                  <a:off x="7151088" y="3232850"/>
                  <a:ext cx="73450" cy="78325"/>
                </a:xfrm>
                <a:custGeom>
                  <a:rect b="b" l="l" r="r" t="t"/>
                  <a:pathLst>
                    <a:path extrusionOk="0" h="3133" w="2938">
                      <a:moveTo>
                        <a:pt x="123" y="1"/>
                      </a:moveTo>
                      <a:lnTo>
                        <a:pt x="1" y="2521"/>
                      </a:lnTo>
                      <a:lnTo>
                        <a:pt x="2815" y="3133"/>
                      </a:lnTo>
                      <a:lnTo>
                        <a:pt x="2938" y="905"/>
                      </a:lnTo>
                      <a:lnTo>
                        <a:pt x="12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4" name="Google Shape;44;g1f544ced175_0_8931"/>
                <p:cNvSpPr/>
                <p:nvPr/>
              </p:nvSpPr>
              <p:spPr>
                <a:xfrm>
                  <a:off x="6986238" y="3271375"/>
                  <a:ext cx="215075" cy="380200"/>
                </a:xfrm>
                <a:custGeom>
                  <a:rect b="b" l="l" r="r" t="t"/>
                  <a:pathLst>
                    <a:path extrusionOk="0" h="15208" w="8603">
                      <a:moveTo>
                        <a:pt x="7452" y="1"/>
                      </a:moveTo>
                      <a:lnTo>
                        <a:pt x="7243" y="62"/>
                      </a:lnTo>
                      <a:lnTo>
                        <a:pt x="7243" y="429"/>
                      </a:lnTo>
                      <a:lnTo>
                        <a:pt x="344" y="4222"/>
                      </a:lnTo>
                      <a:lnTo>
                        <a:pt x="344" y="6204"/>
                      </a:lnTo>
                      <a:lnTo>
                        <a:pt x="344" y="8601"/>
                      </a:lnTo>
                      <a:lnTo>
                        <a:pt x="245" y="8601"/>
                      </a:lnTo>
                      <a:cubicBezTo>
                        <a:pt x="0" y="8601"/>
                        <a:pt x="25" y="9152"/>
                        <a:pt x="25" y="9152"/>
                      </a:cubicBezTo>
                      <a:lnTo>
                        <a:pt x="25" y="15207"/>
                      </a:lnTo>
                      <a:lnTo>
                        <a:pt x="2295" y="15207"/>
                      </a:lnTo>
                      <a:lnTo>
                        <a:pt x="2295" y="8926"/>
                      </a:lnTo>
                      <a:cubicBezTo>
                        <a:pt x="2295" y="8633"/>
                        <a:pt x="2108" y="8598"/>
                        <a:pt x="2019" y="8598"/>
                      </a:cubicBezTo>
                      <a:cubicBezTo>
                        <a:pt x="1990" y="8598"/>
                        <a:pt x="1971" y="8601"/>
                        <a:pt x="1971" y="8601"/>
                      </a:cubicBezTo>
                      <a:lnTo>
                        <a:pt x="2056" y="6204"/>
                      </a:lnTo>
                      <a:lnTo>
                        <a:pt x="2815" y="4504"/>
                      </a:lnTo>
                      <a:lnTo>
                        <a:pt x="8492" y="1603"/>
                      </a:lnTo>
                      <a:lnTo>
                        <a:pt x="8602" y="368"/>
                      </a:lnTo>
                      <a:lnTo>
                        <a:pt x="745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" name="Google Shape;45;g1f544ced175_0_8931"/>
                <p:cNvSpPr/>
                <p:nvPr/>
              </p:nvSpPr>
              <p:spPr>
                <a:xfrm>
                  <a:off x="7191238" y="3285450"/>
                  <a:ext cx="91100" cy="40175"/>
                </a:xfrm>
                <a:custGeom>
                  <a:rect b="b" l="l" r="r" t="t"/>
                  <a:pathLst>
                    <a:path extrusionOk="0" h="1607" w="3644">
                      <a:moveTo>
                        <a:pt x="1823" y="0"/>
                      </a:moveTo>
                      <a:cubicBezTo>
                        <a:pt x="816" y="0"/>
                        <a:pt x="0" y="360"/>
                        <a:pt x="0" y="804"/>
                      </a:cubicBezTo>
                      <a:cubicBezTo>
                        <a:pt x="0" y="1247"/>
                        <a:pt x="816" y="1607"/>
                        <a:pt x="1823" y="1607"/>
                      </a:cubicBezTo>
                      <a:cubicBezTo>
                        <a:pt x="2828" y="1607"/>
                        <a:pt x="3644" y="1247"/>
                        <a:pt x="3644" y="804"/>
                      </a:cubicBezTo>
                      <a:cubicBezTo>
                        <a:pt x="3644" y="360"/>
                        <a:pt x="2828" y="0"/>
                        <a:pt x="18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" name="Google Shape;46;g1f544ced175_0_8931"/>
                <p:cNvSpPr/>
                <p:nvPr/>
              </p:nvSpPr>
              <p:spPr>
                <a:xfrm>
                  <a:off x="7196588" y="3288200"/>
                  <a:ext cx="81150" cy="34275"/>
                </a:xfrm>
                <a:custGeom>
                  <a:rect b="b" l="l" r="r" t="t"/>
                  <a:pathLst>
                    <a:path extrusionOk="0" h="1371" w="3246">
                      <a:moveTo>
                        <a:pt x="1623" y="1"/>
                      </a:moveTo>
                      <a:cubicBezTo>
                        <a:pt x="727" y="1"/>
                        <a:pt x="0" y="307"/>
                        <a:pt x="0" y="686"/>
                      </a:cubicBezTo>
                      <a:cubicBezTo>
                        <a:pt x="0" y="1064"/>
                        <a:pt x="727" y="1370"/>
                        <a:pt x="1623" y="1370"/>
                      </a:cubicBezTo>
                      <a:cubicBezTo>
                        <a:pt x="2521" y="1370"/>
                        <a:pt x="3246" y="1064"/>
                        <a:pt x="3246" y="686"/>
                      </a:cubicBezTo>
                      <a:cubicBezTo>
                        <a:pt x="3246" y="307"/>
                        <a:pt x="2521" y="1"/>
                        <a:pt x="16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" name="Google Shape;47;g1f544ced175_0_8931"/>
                <p:cNvSpPr/>
                <p:nvPr/>
              </p:nvSpPr>
              <p:spPr>
                <a:xfrm>
                  <a:off x="7232888" y="3287650"/>
                  <a:ext cx="16425" cy="36000"/>
                </a:xfrm>
                <a:custGeom>
                  <a:rect b="b" l="l" r="r" t="t"/>
                  <a:pathLst>
                    <a:path extrusionOk="0" h="1440" w="657">
                      <a:moveTo>
                        <a:pt x="428" y="0"/>
                      </a:moveTo>
                      <a:cubicBezTo>
                        <a:pt x="365" y="0"/>
                        <a:pt x="295" y="54"/>
                        <a:pt x="229" y="215"/>
                      </a:cubicBezTo>
                      <a:lnTo>
                        <a:pt x="1" y="1335"/>
                      </a:lnTo>
                      <a:cubicBezTo>
                        <a:pt x="1" y="1335"/>
                        <a:pt x="9" y="1424"/>
                        <a:pt x="32" y="1424"/>
                      </a:cubicBezTo>
                      <a:cubicBezTo>
                        <a:pt x="42" y="1424"/>
                        <a:pt x="54" y="1408"/>
                        <a:pt x="69" y="1362"/>
                      </a:cubicBezTo>
                      <a:cubicBezTo>
                        <a:pt x="120" y="1206"/>
                        <a:pt x="304" y="234"/>
                        <a:pt x="304" y="234"/>
                      </a:cubicBezTo>
                      <a:cubicBezTo>
                        <a:pt x="304" y="234"/>
                        <a:pt x="363" y="61"/>
                        <a:pt x="444" y="61"/>
                      </a:cubicBezTo>
                      <a:cubicBezTo>
                        <a:pt x="485" y="61"/>
                        <a:pt x="531" y="104"/>
                        <a:pt x="579" y="234"/>
                      </a:cubicBezTo>
                      <a:lnTo>
                        <a:pt x="551" y="1405"/>
                      </a:lnTo>
                      <a:cubicBezTo>
                        <a:pt x="551" y="1405"/>
                        <a:pt x="573" y="1440"/>
                        <a:pt x="599" y="1440"/>
                      </a:cubicBezTo>
                      <a:cubicBezTo>
                        <a:pt x="612" y="1440"/>
                        <a:pt x="626" y="1431"/>
                        <a:pt x="639" y="1405"/>
                      </a:cubicBezTo>
                      <a:lnTo>
                        <a:pt x="656" y="215"/>
                      </a:lnTo>
                      <a:cubicBezTo>
                        <a:pt x="656" y="215"/>
                        <a:pt x="555" y="0"/>
                        <a:pt x="4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" name="Google Shape;48;g1f544ced175_0_8931"/>
                <p:cNvSpPr/>
                <p:nvPr/>
              </p:nvSpPr>
              <p:spPr>
                <a:xfrm>
                  <a:off x="7215188" y="3289100"/>
                  <a:ext cx="18525" cy="37125"/>
                </a:xfrm>
                <a:custGeom>
                  <a:rect b="b" l="l" r="r" t="t"/>
                  <a:pathLst>
                    <a:path extrusionOk="0" h="1485" w="741">
                      <a:moveTo>
                        <a:pt x="163" y="1"/>
                      </a:moveTo>
                      <a:cubicBezTo>
                        <a:pt x="87" y="1"/>
                        <a:pt x="19" y="63"/>
                        <a:pt x="1" y="269"/>
                      </a:cubicBezTo>
                      <a:lnTo>
                        <a:pt x="110" y="1409"/>
                      </a:lnTo>
                      <a:cubicBezTo>
                        <a:pt x="110" y="1409"/>
                        <a:pt x="142" y="1484"/>
                        <a:pt x="163" y="1484"/>
                      </a:cubicBezTo>
                      <a:cubicBezTo>
                        <a:pt x="174" y="1484"/>
                        <a:pt x="182" y="1466"/>
                        <a:pt x="183" y="1413"/>
                      </a:cubicBezTo>
                      <a:cubicBezTo>
                        <a:pt x="186" y="1250"/>
                        <a:pt x="77" y="266"/>
                        <a:pt x="77" y="266"/>
                      </a:cubicBezTo>
                      <a:cubicBezTo>
                        <a:pt x="77" y="266"/>
                        <a:pt x="83" y="58"/>
                        <a:pt x="178" y="58"/>
                      </a:cubicBezTo>
                      <a:cubicBezTo>
                        <a:pt x="216" y="58"/>
                        <a:pt x="268" y="92"/>
                        <a:pt x="340" y="186"/>
                      </a:cubicBezTo>
                      <a:lnTo>
                        <a:pt x="658" y="1314"/>
                      </a:lnTo>
                      <a:cubicBezTo>
                        <a:pt x="658" y="1314"/>
                        <a:pt x="681" y="1333"/>
                        <a:pt x="703" y="1333"/>
                      </a:cubicBezTo>
                      <a:cubicBezTo>
                        <a:pt x="719" y="1333"/>
                        <a:pt x="735" y="1323"/>
                        <a:pt x="741" y="1288"/>
                      </a:cubicBezTo>
                      <a:lnTo>
                        <a:pt x="409" y="144"/>
                      </a:lnTo>
                      <a:cubicBezTo>
                        <a:pt x="409" y="144"/>
                        <a:pt x="277" y="1"/>
                        <a:pt x="1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" name="Google Shape;49;g1f544ced175_0_8931"/>
                <p:cNvSpPr/>
                <p:nvPr/>
              </p:nvSpPr>
              <p:spPr>
                <a:xfrm>
                  <a:off x="7198213" y="3295675"/>
                  <a:ext cx="21000" cy="33450"/>
                </a:xfrm>
                <a:custGeom>
                  <a:rect b="b" l="l" r="r" t="t"/>
                  <a:pathLst>
                    <a:path extrusionOk="0" h="1338" w="840">
                      <a:moveTo>
                        <a:pt x="124" y="0"/>
                      </a:moveTo>
                      <a:cubicBezTo>
                        <a:pt x="54" y="0"/>
                        <a:pt x="0" y="58"/>
                        <a:pt x="29" y="263"/>
                      </a:cubicBezTo>
                      <a:lnTo>
                        <a:pt x="345" y="1275"/>
                      </a:lnTo>
                      <a:cubicBezTo>
                        <a:pt x="345" y="1275"/>
                        <a:pt x="384" y="1337"/>
                        <a:pt x="402" y="1337"/>
                      </a:cubicBezTo>
                      <a:cubicBezTo>
                        <a:pt x="412" y="1337"/>
                        <a:pt x="416" y="1321"/>
                        <a:pt x="406" y="1271"/>
                      </a:cubicBezTo>
                      <a:cubicBezTo>
                        <a:pt x="375" y="1124"/>
                        <a:pt x="90" y="251"/>
                        <a:pt x="90" y="251"/>
                      </a:cubicBezTo>
                      <a:cubicBezTo>
                        <a:pt x="90" y="251"/>
                        <a:pt x="51" y="51"/>
                        <a:pt x="138" y="51"/>
                      </a:cubicBezTo>
                      <a:cubicBezTo>
                        <a:pt x="170" y="51"/>
                        <a:pt x="218" y="77"/>
                        <a:pt x="289" y="148"/>
                      </a:cubicBezTo>
                      <a:lnTo>
                        <a:pt x="774" y="1124"/>
                      </a:lnTo>
                      <a:cubicBezTo>
                        <a:pt x="774" y="1124"/>
                        <a:pt x="794" y="1137"/>
                        <a:pt x="811" y="1137"/>
                      </a:cubicBezTo>
                      <a:cubicBezTo>
                        <a:pt x="826" y="1137"/>
                        <a:pt x="840" y="1127"/>
                        <a:pt x="837" y="1090"/>
                      </a:cubicBezTo>
                      <a:lnTo>
                        <a:pt x="337" y="101"/>
                      </a:lnTo>
                      <a:cubicBezTo>
                        <a:pt x="337" y="101"/>
                        <a:pt x="217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" name="Google Shape;50;g1f544ced175_0_8931"/>
                <p:cNvSpPr/>
                <p:nvPr/>
              </p:nvSpPr>
              <p:spPr>
                <a:xfrm>
                  <a:off x="7249013" y="3292075"/>
                  <a:ext cx="19050" cy="34225"/>
                </a:xfrm>
                <a:custGeom>
                  <a:rect b="b" l="l" r="r" t="t"/>
                  <a:pathLst>
                    <a:path extrusionOk="0" h="1369" w="762">
                      <a:moveTo>
                        <a:pt x="599" y="1"/>
                      </a:moveTo>
                      <a:cubicBezTo>
                        <a:pt x="549" y="1"/>
                        <a:pt x="488" y="45"/>
                        <a:pt x="412" y="169"/>
                      </a:cubicBezTo>
                      <a:lnTo>
                        <a:pt x="11" y="1172"/>
                      </a:lnTo>
                      <a:cubicBezTo>
                        <a:pt x="11" y="1172"/>
                        <a:pt x="1" y="1259"/>
                        <a:pt x="21" y="1259"/>
                      </a:cubicBezTo>
                      <a:cubicBezTo>
                        <a:pt x="29" y="1259"/>
                        <a:pt x="42" y="1245"/>
                        <a:pt x="62" y="1206"/>
                      </a:cubicBezTo>
                      <a:cubicBezTo>
                        <a:pt x="134" y="1071"/>
                        <a:pt x="469" y="200"/>
                        <a:pt x="469" y="200"/>
                      </a:cubicBezTo>
                      <a:cubicBezTo>
                        <a:pt x="469" y="200"/>
                        <a:pt x="543" y="63"/>
                        <a:pt x="608" y="63"/>
                      </a:cubicBezTo>
                      <a:cubicBezTo>
                        <a:pt x="645" y="63"/>
                        <a:pt x="679" y="107"/>
                        <a:pt x="694" y="247"/>
                      </a:cubicBezTo>
                      <a:lnTo>
                        <a:pt x="450" y="1329"/>
                      </a:lnTo>
                      <a:cubicBezTo>
                        <a:pt x="449" y="1329"/>
                        <a:pt x="462" y="1369"/>
                        <a:pt x="485" y="1369"/>
                      </a:cubicBezTo>
                      <a:cubicBezTo>
                        <a:pt x="495" y="1369"/>
                        <a:pt x="507" y="1362"/>
                        <a:pt x="520" y="1343"/>
                      </a:cubicBezTo>
                      <a:lnTo>
                        <a:pt x="761" y="241"/>
                      </a:lnTo>
                      <a:cubicBezTo>
                        <a:pt x="761" y="241"/>
                        <a:pt x="714" y="1"/>
                        <a:pt x="5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" name="Google Shape;51;g1f544ced175_0_8931"/>
                <p:cNvSpPr/>
                <p:nvPr/>
              </p:nvSpPr>
              <p:spPr>
                <a:xfrm>
                  <a:off x="7239188" y="3322525"/>
                  <a:ext cx="11000" cy="9700"/>
                </a:xfrm>
                <a:custGeom>
                  <a:rect b="b" l="l" r="r" t="t"/>
                  <a:pathLst>
                    <a:path extrusionOk="0" h="388" w="440">
                      <a:moveTo>
                        <a:pt x="397" y="0"/>
                      </a:moveTo>
                      <a:cubicBezTo>
                        <a:pt x="391" y="0"/>
                        <a:pt x="386" y="2"/>
                        <a:pt x="382" y="6"/>
                      </a:cubicBezTo>
                      <a:lnTo>
                        <a:pt x="11" y="329"/>
                      </a:lnTo>
                      <a:cubicBezTo>
                        <a:pt x="1" y="338"/>
                        <a:pt x="2" y="358"/>
                        <a:pt x="14" y="373"/>
                      </a:cubicBezTo>
                      <a:cubicBezTo>
                        <a:pt x="22" y="382"/>
                        <a:pt x="33" y="387"/>
                        <a:pt x="42" y="387"/>
                      </a:cubicBezTo>
                      <a:cubicBezTo>
                        <a:pt x="48" y="387"/>
                        <a:pt x="53" y="386"/>
                        <a:pt x="58" y="382"/>
                      </a:cubicBezTo>
                      <a:lnTo>
                        <a:pt x="429" y="58"/>
                      </a:lnTo>
                      <a:cubicBezTo>
                        <a:pt x="439" y="50"/>
                        <a:pt x="438" y="29"/>
                        <a:pt x="425" y="15"/>
                      </a:cubicBezTo>
                      <a:cubicBezTo>
                        <a:pt x="416" y="6"/>
                        <a:pt x="406" y="0"/>
                        <a:pt x="3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" name="Google Shape;52;g1f544ced175_0_8931"/>
                <p:cNvSpPr/>
                <p:nvPr/>
              </p:nvSpPr>
              <p:spPr>
                <a:xfrm>
                  <a:off x="7250488" y="3325350"/>
                  <a:ext cx="11025" cy="9675"/>
                </a:xfrm>
                <a:custGeom>
                  <a:rect b="b" l="l" r="r" t="t"/>
                  <a:pathLst>
                    <a:path extrusionOk="0" h="387" w="441">
                      <a:moveTo>
                        <a:pt x="397" y="1"/>
                      </a:moveTo>
                      <a:cubicBezTo>
                        <a:pt x="392" y="1"/>
                        <a:pt x="387" y="2"/>
                        <a:pt x="383" y="5"/>
                      </a:cubicBezTo>
                      <a:lnTo>
                        <a:pt x="12" y="330"/>
                      </a:lnTo>
                      <a:cubicBezTo>
                        <a:pt x="0" y="339"/>
                        <a:pt x="2" y="358"/>
                        <a:pt x="15" y="372"/>
                      </a:cubicBezTo>
                      <a:cubicBezTo>
                        <a:pt x="23" y="382"/>
                        <a:pt x="35" y="387"/>
                        <a:pt x="44" y="387"/>
                      </a:cubicBezTo>
                      <a:cubicBezTo>
                        <a:pt x="49" y="387"/>
                        <a:pt x="54" y="385"/>
                        <a:pt x="57" y="382"/>
                      </a:cubicBezTo>
                      <a:lnTo>
                        <a:pt x="429" y="59"/>
                      </a:lnTo>
                      <a:cubicBezTo>
                        <a:pt x="440" y="49"/>
                        <a:pt x="439" y="30"/>
                        <a:pt x="426" y="15"/>
                      </a:cubicBezTo>
                      <a:cubicBezTo>
                        <a:pt x="417" y="6"/>
                        <a:pt x="406" y="1"/>
                        <a:pt x="3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3" name="Google Shape;53;g1f544ced175_0_8931"/>
                <p:cNvSpPr/>
                <p:nvPr/>
              </p:nvSpPr>
              <p:spPr>
                <a:xfrm>
                  <a:off x="7240688" y="3333525"/>
                  <a:ext cx="11025" cy="9700"/>
                </a:xfrm>
                <a:custGeom>
                  <a:rect b="b" l="l" r="r" t="t"/>
                  <a:pathLst>
                    <a:path extrusionOk="0" h="388" w="441">
                      <a:moveTo>
                        <a:pt x="398" y="1"/>
                      </a:moveTo>
                      <a:cubicBezTo>
                        <a:pt x="392" y="1"/>
                        <a:pt x="387" y="3"/>
                        <a:pt x="384" y="6"/>
                      </a:cubicBezTo>
                      <a:lnTo>
                        <a:pt x="12" y="329"/>
                      </a:lnTo>
                      <a:cubicBezTo>
                        <a:pt x="0" y="339"/>
                        <a:pt x="3" y="358"/>
                        <a:pt x="15" y="373"/>
                      </a:cubicBezTo>
                      <a:cubicBezTo>
                        <a:pt x="24" y="382"/>
                        <a:pt x="35" y="388"/>
                        <a:pt x="45" y="388"/>
                      </a:cubicBezTo>
                      <a:cubicBezTo>
                        <a:pt x="50" y="388"/>
                        <a:pt x="55" y="386"/>
                        <a:pt x="59" y="383"/>
                      </a:cubicBezTo>
                      <a:lnTo>
                        <a:pt x="429" y="58"/>
                      </a:lnTo>
                      <a:cubicBezTo>
                        <a:pt x="440" y="50"/>
                        <a:pt x="439" y="31"/>
                        <a:pt x="426" y="15"/>
                      </a:cubicBezTo>
                      <a:cubicBezTo>
                        <a:pt x="418" y="6"/>
                        <a:pt x="407" y="1"/>
                        <a:pt x="3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" name="Google Shape;54;g1f544ced175_0_8931"/>
                <p:cNvSpPr/>
                <p:nvPr/>
              </p:nvSpPr>
              <p:spPr>
                <a:xfrm>
                  <a:off x="7244513" y="3344350"/>
                  <a:ext cx="13650" cy="11975"/>
                </a:xfrm>
                <a:custGeom>
                  <a:rect b="b" l="l" r="r" t="t"/>
                  <a:pathLst>
                    <a:path extrusionOk="0" h="479" w="546">
                      <a:moveTo>
                        <a:pt x="506" y="1"/>
                      </a:moveTo>
                      <a:cubicBezTo>
                        <a:pt x="499" y="1"/>
                        <a:pt x="491" y="3"/>
                        <a:pt x="486" y="8"/>
                      </a:cubicBezTo>
                      <a:lnTo>
                        <a:pt x="15" y="418"/>
                      </a:lnTo>
                      <a:cubicBezTo>
                        <a:pt x="2" y="429"/>
                        <a:pt x="0" y="451"/>
                        <a:pt x="14" y="466"/>
                      </a:cubicBezTo>
                      <a:cubicBezTo>
                        <a:pt x="21" y="474"/>
                        <a:pt x="31" y="479"/>
                        <a:pt x="41" y="479"/>
                      </a:cubicBezTo>
                      <a:cubicBezTo>
                        <a:pt x="49" y="479"/>
                        <a:pt x="56" y="476"/>
                        <a:pt x="62" y="470"/>
                      </a:cubicBezTo>
                      <a:lnTo>
                        <a:pt x="531" y="62"/>
                      </a:lnTo>
                      <a:cubicBezTo>
                        <a:pt x="545" y="49"/>
                        <a:pt x="545" y="29"/>
                        <a:pt x="534" y="14"/>
                      </a:cubicBezTo>
                      <a:cubicBezTo>
                        <a:pt x="526" y="5"/>
                        <a:pt x="516" y="1"/>
                        <a:pt x="5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5" name="Google Shape;55;g1f544ced175_0_8931"/>
                <p:cNvSpPr/>
                <p:nvPr/>
              </p:nvSpPr>
              <p:spPr>
                <a:xfrm>
                  <a:off x="7243888" y="3351300"/>
                  <a:ext cx="13650" cy="11975"/>
                </a:xfrm>
                <a:custGeom>
                  <a:rect b="b" l="l" r="r" t="t"/>
                  <a:pathLst>
                    <a:path extrusionOk="0" h="479" w="546">
                      <a:moveTo>
                        <a:pt x="507" y="1"/>
                      </a:moveTo>
                      <a:cubicBezTo>
                        <a:pt x="499" y="1"/>
                        <a:pt x="491" y="3"/>
                        <a:pt x="484" y="9"/>
                      </a:cubicBezTo>
                      <a:lnTo>
                        <a:pt x="15" y="418"/>
                      </a:lnTo>
                      <a:cubicBezTo>
                        <a:pt x="2" y="430"/>
                        <a:pt x="1" y="451"/>
                        <a:pt x="14" y="466"/>
                      </a:cubicBezTo>
                      <a:cubicBezTo>
                        <a:pt x="21" y="474"/>
                        <a:pt x="31" y="478"/>
                        <a:pt x="40" y="478"/>
                      </a:cubicBezTo>
                      <a:cubicBezTo>
                        <a:pt x="48" y="478"/>
                        <a:pt x="55" y="476"/>
                        <a:pt x="62" y="470"/>
                      </a:cubicBezTo>
                      <a:lnTo>
                        <a:pt x="531" y="61"/>
                      </a:lnTo>
                      <a:cubicBezTo>
                        <a:pt x="545" y="49"/>
                        <a:pt x="545" y="28"/>
                        <a:pt x="532" y="13"/>
                      </a:cubicBezTo>
                      <a:cubicBezTo>
                        <a:pt x="526" y="5"/>
                        <a:pt x="516" y="1"/>
                        <a:pt x="5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6" name="Google Shape;56;g1f544ced175_0_8931"/>
                <p:cNvSpPr/>
                <p:nvPr/>
              </p:nvSpPr>
              <p:spPr>
                <a:xfrm>
                  <a:off x="7231913" y="3355250"/>
                  <a:ext cx="13650" cy="11975"/>
                </a:xfrm>
                <a:custGeom>
                  <a:rect b="b" l="l" r="r" t="t"/>
                  <a:pathLst>
                    <a:path extrusionOk="0" h="479" w="546">
                      <a:moveTo>
                        <a:pt x="504" y="1"/>
                      </a:moveTo>
                      <a:cubicBezTo>
                        <a:pt x="497" y="1"/>
                        <a:pt x="490" y="3"/>
                        <a:pt x="484" y="8"/>
                      </a:cubicBezTo>
                      <a:lnTo>
                        <a:pt x="15" y="417"/>
                      </a:lnTo>
                      <a:cubicBezTo>
                        <a:pt x="2" y="429"/>
                        <a:pt x="0" y="451"/>
                        <a:pt x="14" y="465"/>
                      </a:cubicBezTo>
                      <a:cubicBezTo>
                        <a:pt x="21" y="474"/>
                        <a:pt x="31" y="478"/>
                        <a:pt x="41" y="478"/>
                      </a:cubicBezTo>
                      <a:cubicBezTo>
                        <a:pt x="48" y="478"/>
                        <a:pt x="56" y="476"/>
                        <a:pt x="62" y="471"/>
                      </a:cubicBezTo>
                      <a:lnTo>
                        <a:pt x="531" y="62"/>
                      </a:lnTo>
                      <a:cubicBezTo>
                        <a:pt x="544" y="50"/>
                        <a:pt x="545" y="28"/>
                        <a:pt x="532" y="14"/>
                      </a:cubicBezTo>
                      <a:cubicBezTo>
                        <a:pt x="524" y="5"/>
                        <a:pt x="514" y="1"/>
                        <a:pt x="50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" name="Google Shape;57;g1f544ced175_0_8931"/>
                <p:cNvSpPr/>
                <p:nvPr/>
              </p:nvSpPr>
              <p:spPr>
                <a:xfrm>
                  <a:off x="7223838" y="3353725"/>
                  <a:ext cx="13625" cy="11950"/>
                </a:xfrm>
                <a:custGeom>
                  <a:rect b="b" l="l" r="r" t="t"/>
                  <a:pathLst>
                    <a:path extrusionOk="0" h="478" w="545">
                      <a:moveTo>
                        <a:pt x="505" y="0"/>
                      </a:moveTo>
                      <a:cubicBezTo>
                        <a:pt x="498" y="0"/>
                        <a:pt x="490" y="3"/>
                        <a:pt x="484" y="8"/>
                      </a:cubicBezTo>
                      <a:lnTo>
                        <a:pt x="15" y="417"/>
                      </a:lnTo>
                      <a:cubicBezTo>
                        <a:pt x="1" y="429"/>
                        <a:pt x="0" y="451"/>
                        <a:pt x="13" y="465"/>
                      </a:cubicBezTo>
                      <a:cubicBezTo>
                        <a:pt x="20" y="473"/>
                        <a:pt x="30" y="477"/>
                        <a:pt x="39" y="477"/>
                      </a:cubicBezTo>
                      <a:cubicBezTo>
                        <a:pt x="47" y="477"/>
                        <a:pt x="55" y="475"/>
                        <a:pt x="61" y="470"/>
                      </a:cubicBezTo>
                      <a:lnTo>
                        <a:pt x="530" y="60"/>
                      </a:lnTo>
                      <a:cubicBezTo>
                        <a:pt x="543" y="49"/>
                        <a:pt x="545" y="27"/>
                        <a:pt x="532" y="12"/>
                      </a:cubicBezTo>
                      <a:cubicBezTo>
                        <a:pt x="524" y="4"/>
                        <a:pt x="515" y="0"/>
                        <a:pt x="5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" name="Google Shape;58;g1f544ced175_0_8931"/>
                <p:cNvSpPr/>
                <p:nvPr/>
              </p:nvSpPr>
              <p:spPr>
                <a:xfrm>
                  <a:off x="7231188" y="3341900"/>
                  <a:ext cx="11025" cy="9700"/>
                </a:xfrm>
                <a:custGeom>
                  <a:rect b="b" l="l" r="r" t="t"/>
                  <a:pathLst>
                    <a:path extrusionOk="0" h="388" w="441">
                      <a:moveTo>
                        <a:pt x="398" y="1"/>
                      </a:moveTo>
                      <a:cubicBezTo>
                        <a:pt x="392" y="1"/>
                        <a:pt x="387" y="3"/>
                        <a:pt x="383" y="6"/>
                      </a:cubicBezTo>
                      <a:lnTo>
                        <a:pt x="12" y="329"/>
                      </a:lnTo>
                      <a:cubicBezTo>
                        <a:pt x="0" y="339"/>
                        <a:pt x="2" y="358"/>
                        <a:pt x="15" y="373"/>
                      </a:cubicBezTo>
                      <a:cubicBezTo>
                        <a:pt x="23" y="382"/>
                        <a:pt x="34" y="387"/>
                        <a:pt x="43" y="387"/>
                      </a:cubicBezTo>
                      <a:cubicBezTo>
                        <a:pt x="48" y="387"/>
                        <a:pt x="53" y="386"/>
                        <a:pt x="57" y="382"/>
                      </a:cubicBezTo>
                      <a:lnTo>
                        <a:pt x="429" y="58"/>
                      </a:lnTo>
                      <a:cubicBezTo>
                        <a:pt x="440" y="50"/>
                        <a:pt x="439" y="31"/>
                        <a:pt x="426" y="15"/>
                      </a:cubicBezTo>
                      <a:cubicBezTo>
                        <a:pt x="417" y="6"/>
                        <a:pt x="407" y="1"/>
                        <a:pt x="3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" name="Google Shape;59;g1f544ced175_0_8931"/>
                <p:cNvSpPr/>
                <p:nvPr/>
              </p:nvSpPr>
              <p:spPr>
                <a:xfrm>
                  <a:off x="7221163" y="3350025"/>
                  <a:ext cx="11950" cy="8450"/>
                </a:xfrm>
                <a:custGeom>
                  <a:rect b="b" l="l" r="r" t="t"/>
                  <a:pathLst>
                    <a:path extrusionOk="0" h="338" w="478">
                      <a:moveTo>
                        <a:pt x="437" y="1"/>
                      </a:moveTo>
                      <a:cubicBezTo>
                        <a:pt x="433" y="1"/>
                        <a:pt x="428" y="2"/>
                        <a:pt x="425" y="4"/>
                      </a:cubicBezTo>
                      <a:lnTo>
                        <a:pt x="14" y="275"/>
                      </a:lnTo>
                      <a:cubicBezTo>
                        <a:pt x="2" y="283"/>
                        <a:pt x="1" y="303"/>
                        <a:pt x="12" y="319"/>
                      </a:cubicBezTo>
                      <a:cubicBezTo>
                        <a:pt x="20" y="330"/>
                        <a:pt x="31" y="337"/>
                        <a:pt x="41" y="337"/>
                      </a:cubicBezTo>
                      <a:cubicBezTo>
                        <a:pt x="46" y="337"/>
                        <a:pt x="50" y="336"/>
                        <a:pt x="53" y="334"/>
                      </a:cubicBezTo>
                      <a:lnTo>
                        <a:pt x="464" y="63"/>
                      </a:lnTo>
                      <a:cubicBezTo>
                        <a:pt x="476" y="54"/>
                        <a:pt x="477" y="35"/>
                        <a:pt x="465" y="19"/>
                      </a:cubicBezTo>
                      <a:cubicBezTo>
                        <a:pt x="458" y="8"/>
                        <a:pt x="447" y="1"/>
                        <a:pt x="43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0" name="Google Shape;60;g1f544ced175_0_8931"/>
                <p:cNvSpPr/>
                <p:nvPr/>
              </p:nvSpPr>
              <p:spPr>
                <a:xfrm>
                  <a:off x="7210363" y="3356600"/>
                  <a:ext cx="12750" cy="6900"/>
                </a:xfrm>
                <a:custGeom>
                  <a:rect b="b" l="l" r="r" t="t"/>
                  <a:pathLst>
                    <a:path extrusionOk="0" h="276" w="510">
                      <a:moveTo>
                        <a:pt x="471" y="0"/>
                      </a:moveTo>
                      <a:cubicBezTo>
                        <a:pt x="468" y="0"/>
                        <a:pt x="466" y="1"/>
                        <a:pt x="463" y="2"/>
                      </a:cubicBezTo>
                      <a:lnTo>
                        <a:pt x="18" y="210"/>
                      </a:lnTo>
                      <a:cubicBezTo>
                        <a:pt x="4" y="216"/>
                        <a:pt x="0" y="235"/>
                        <a:pt x="9" y="253"/>
                      </a:cubicBezTo>
                      <a:cubicBezTo>
                        <a:pt x="14" y="266"/>
                        <a:pt x="26" y="275"/>
                        <a:pt x="37" y="275"/>
                      </a:cubicBezTo>
                      <a:cubicBezTo>
                        <a:pt x="41" y="275"/>
                        <a:pt x="44" y="275"/>
                        <a:pt x="47" y="273"/>
                      </a:cubicBezTo>
                      <a:lnTo>
                        <a:pt x="494" y="66"/>
                      </a:lnTo>
                      <a:cubicBezTo>
                        <a:pt x="507" y="60"/>
                        <a:pt x="510" y="41"/>
                        <a:pt x="503" y="24"/>
                      </a:cubicBezTo>
                      <a:cubicBezTo>
                        <a:pt x="496" y="10"/>
                        <a:pt x="483" y="0"/>
                        <a:pt x="47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1" name="Google Shape;61;g1f544ced175_0_8931"/>
                <p:cNvSpPr/>
                <p:nvPr/>
              </p:nvSpPr>
              <p:spPr>
                <a:xfrm>
                  <a:off x="7224763" y="3321325"/>
                  <a:ext cx="9250" cy="11350"/>
                </a:xfrm>
                <a:custGeom>
                  <a:rect b="b" l="l" r="r" t="t"/>
                  <a:pathLst>
                    <a:path extrusionOk="0" h="454" w="370">
                      <a:moveTo>
                        <a:pt x="323" y="0"/>
                      </a:moveTo>
                      <a:cubicBezTo>
                        <a:pt x="315" y="0"/>
                        <a:pt x="308" y="3"/>
                        <a:pt x="304" y="9"/>
                      </a:cubicBezTo>
                      <a:lnTo>
                        <a:pt x="10" y="404"/>
                      </a:lnTo>
                      <a:cubicBezTo>
                        <a:pt x="1" y="415"/>
                        <a:pt x="7" y="433"/>
                        <a:pt x="23" y="444"/>
                      </a:cubicBezTo>
                      <a:cubicBezTo>
                        <a:pt x="30" y="450"/>
                        <a:pt x="39" y="453"/>
                        <a:pt x="47" y="453"/>
                      </a:cubicBezTo>
                      <a:cubicBezTo>
                        <a:pt x="55" y="453"/>
                        <a:pt x="62" y="450"/>
                        <a:pt x="66" y="444"/>
                      </a:cubicBezTo>
                      <a:lnTo>
                        <a:pt x="361" y="50"/>
                      </a:lnTo>
                      <a:cubicBezTo>
                        <a:pt x="369" y="38"/>
                        <a:pt x="364" y="20"/>
                        <a:pt x="348" y="9"/>
                      </a:cubicBezTo>
                      <a:cubicBezTo>
                        <a:pt x="340" y="3"/>
                        <a:pt x="331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2" name="Google Shape;62;g1f544ced175_0_8931"/>
                <p:cNvSpPr/>
                <p:nvPr/>
              </p:nvSpPr>
              <p:spPr>
                <a:xfrm>
                  <a:off x="7232213" y="3321300"/>
                  <a:ext cx="9875" cy="11225"/>
                </a:xfrm>
                <a:custGeom>
                  <a:rect b="b" l="l" r="r" t="t"/>
                  <a:pathLst>
                    <a:path extrusionOk="0" h="449" w="395">
                      <a:moveTo>
                        <a:pt x="57" y="1"/>
                      </a:moveTo>
                      <a:cubicBezTo>
                        <a:pt x="47" y="1"/>
                        <a:pt x="35" y="5"/>
                        <a:pt x="25" y="14"/>
                      </a:cubicBezTo>
                      <a:cubicBezTo>
                        <a:pt x="7" y="29"/>
                        <a:pt x="0" y="49"/>
                        <a:pt x="9" y="61"/>
                      </a:cubicBezTo>
                      <a:lnTo>
                        <a:pt x="322" y="441"/>
                      </a:lnTo>
                      <a:cubicBezTo>
                        <a:pt x="326" y="446"/>
                        <a:pt x="332" y="448"/>
                        <a:pt x="339" y="448"/>
                      </a:cubicBezTo>
                      <a:cubicBezTo>
                        <a:pt x="348" y="448"/>
                        <a:pt x="360" y="444"/>
                        <a:pt x="370" y="435"/>
                      </a:cubicBezTo>
                      <a:cubicBezTo>
                        <a:pt x="388" y="421"/>
                        <a:pt x="395" y="399"/>
                        <a:pt x="386" y="389"/>
                      </a:cubicBezTo>
                      <a:lnTo>
                        <a:pt x="73" y="7"/>
                      </a:lnTo>
                      <a:cubicBezTo>
                        <a:pt x="69" y="3"/>
                        <a:pt x="64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" name="Google Shape;63;g1f544ced175_0_8931"/>
                <p:cNvSpPr/>
                <p:nvPr/>
              </p:nvSpPr>
              <p:spPr>
                <a:xfrm>
                  <a:off x="7239738" y="3330800"/>
                  <a:ext cx="7300" cy="12700"/>
                </a:xfrm>
                <a:custGeom>
                  <a:rect b="b" l="l" r="r" t="t"/>
                  <a:pathLst>
                    <a:path extrusionOk="0" h="508" w="292">
                      <a:moveTo>
                        <a:pt x="57" y="1"/>
                      </a:moveTo>
                      <a:cubicBezTo>
                        <a:pt x="50" y="1"/>
                        <a:pt x="42" y="2"/>
                        <a:pt x="34" y="6"/>
                      </a:cubicBezTo>
                      <a:cubicBezTo>
                        <a:pt x="14" y="16"/>
                        <a:pt x="1" y="33"/>
                        <a:pt x="8" y="46"/>
                      </a:cubicBezTo>
                      <a:lnTo>
                        <a:pt x="210" y="495"/>
                      </a:lnTo>
                      <a:cubicBezTo>
                        <a:pt x="214" y="503"/>
                        <a:pt x="224" y="507"/>
                        <a:pt x="235" y="507"/>
                      </a:cubicBezTo>
                      <a:cubicBezTo>
                        <a:pt x="243" y="507"/>
                        <a:pt x="251" y="506"/>
                        <a:pt x="258" y="502"/>
                      </a:cubicBezTo>
                      <a:cubicBezTo>
                        <a:pt x="280" y="492"/>
                        <a:pt x="292" y="475"/>
                        <a:pt x="286" y="462"/>
                      </a:cubicBezTo>
                      <a:lnTo>
                        <a:pt x="82" y="13"/>
                      </a:lnTo>
                      <a:cubicBezTo>
                        <a:pt x="79" y="5"/>
                        <a:pt x="69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4" name="Google Shape;64;g1f544ced175_0_8931"/>
                <p:cNvSpPr/>
                <p:nvPr/>
              </p:nvSpPr>
              <p:spPr>
                <a:xfrm>
                  <a:off x="7246188" y="3322600"/>
                  <a:ext cx="7275" cy="12700"/>
                </a:xfrm>
                <a:custGeom>
                  <a:rect b="b" l="l" r="r" t="t"/>
                  <a:pathLst>
                    <a:path extrusionOk="0" h="508" w="291">
                      <a:moveTo>
                        <a:pt x="57" y="1"/>
                      </a:moveTo>
                      <a:cubicBezTo>
                        <a:pt x="49" y="1"/>
                        <a:pt x="41" y="3"/>
                        <a:pt x="33" y="6"/>
                      </a:cubicBezTo>
                      <a:cubicBezTo>
                        <a:pt x="12" y="16"/>
                        <a:pt x="0" y="34"/>
                        <a:pt x="6" y="47"/>
                      </a:cubicBezTo>
                      <a:lnTo>
                        <a:pt x="209" y="495"/>
                      </a:lnTo>
                      <a:cubicBezTo>
                        <a:pt x="212" y="503"/>
                        <a:pt x="222" y="508"/>
                        <a:pt x="234" y="508"/>
                      </a:cubicBezTo>
                      <a:cubicBezTo>
                        <a:pt x="241" y="508"/>
                        <a:pt x="250" y="506"/>
                        <a:pt x="258" y="503"/>
                      </a:cubicBezTo>
                      <a:cubicBezTo>
                        <a:pt x="279" y="492"/>
                        <a:pt x="290" y="475"/>
                        <a:pt x="285" y="462"/>
                      </a:cubicBezTo>
                      <a:lnTo>
                        <a:pt x="82" y="13"/>
                      </a:lnTo>
                      <a:cubicBezTo>
                        <a:pt x="78" y="5"/>
                        <a:pt x="69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5" name="Google Shape;65;g1f544ced175_0_8931"/>
                <p:cNvSpPr/>
                <p:nvPr/>
              </p:nvSpPr>
              <p:spPr>
                <a:xfrm>
                  <a:off x="7250763" y="3333000"/>
                  <a:ext cx="7275" cy="12700"/>
                </a:xfrm>
                <a:custGeom>
                  <a:rect b="b" l="l" r="r" t="t"/>
                  <a:pathLst>
                    <a:path extrusionOk="0" h="508" w="291">
                      <a:moveTo>
                        <a:pt x="59" y="0"/>
                      </a:moveTo>
                      <a:cubicBezTo>
                        <a:pt x="51" y="0"/>
                        <a:pt x="42" y="2"/>
                        <a:pt x="33" y="6"/>
                      </a:cubicBezTo>
                      <a:cubicBezTo>
                        <a:pt x="13" y="15"/>
                        <a:pt x="1" y="34"/>
                        <a:pt x="7" y="47"/>
                      </a:cubicBezTo>
                      <a:lnTo>
                        <a:pt x="209" y="496"/>
                      </a:lnTo>
                      <a:cubicBezTo>
                        <a:pt x="213" y="504"/>
                        <a:pt x="222" y="508"/>
                        <a:pt x="233" y="508"/>
                      </a:cubicBezTo>
                      <a:cubicBezTo>
                        <a:pt x="241" y="508"/>
                        <a:pt x="250" y="506"/>
                        <a:pt x="259" y="502"/>
                      </a:cubicBezTo>
                      <a:cubicBezTo>
                        <a:pt x="279" y="493"/>
                        <a:pt x="291" y="474"/>
                        <a:pt x="285" y="462"/>
                      </a:cubicBezTo>
                      <a:lnTo>
                        <a:pt x="83" y="12"/>
                      </a:lnTo>
                      <a:cubicBezTo>
                        <a:pt x="79" y="5"/>
                        <a:pt x="70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6" name="Google Shape;66;g1f544ced175_0_8931"/>
                <p:cNvSpPr/>
                <p:nvPr/>
              </p:nvSpPr>
              <p:spPr>
                <a:xfrm>
                  <a:off x="7245163" y="3342500"/>
                  <a:ext cx="7300" cy="12675"/>
                </a:xfrm>
                <a:custGeom>
                  <a:rect b="b" l="l" r="r" t="t"/>
                  <a:pathLst>
                    <a:path extrusionOk="0" h="507" w="292">
                      <a:moveTo>
                        <a:pt x="59" y="1"/>
                      </a:moveTo>
                      <a:cubicBezTo>
                        <a:pt x="52" y="1"/>
                        <a:pt x="43" y="3"/>
                        <a:pt x="34" y="7"/>
                      </a:cubicBezTo>
                      <a:cubicBezTo>
                        <a:pt x="14" y="15"/>
                        <a:pt x="1" y="34"/>
                        <a:pt x="8" y="46"/>
                      </a:cubicBezTo>
                      <a:lnTo>
                        <a:pt x="210" y="495"/>
                      </a:lnTo>
                      <a:cubicBezTo>
                        <a:pt x="214" y="503"/>
                        <a:pt x="224" y="507"/>
                        <a:pt x="235" y="507"/>
                      </a:cubicBezTo>
                      <a:cubicBezTo>
                        <a:pt x="243" y="507"/>
                        <a:pt x="251" y="505"/>
                        <a:pt x="259" y="502"/>
                      </a:cubicBezTo>
                      <a:cubicBezTo>
                        <a:pt x="280" y="492"/>
                        <a:pt x="292" y="474"/>
                        <a:pt x="286" y="461"/>
                      </a:cubicBezTo>
                      <a:lnTo>
                        <a:pt x="82" y="13"/>
                      </a:lnTo>
                      <a:cubicBezTo>
                        <a:pt x="79" y="5"/>
                        <a:pt x="70" y="1"/>
                        <a:pt x="5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7" name="Google Shape;67;g1f544ced175_0_8931"/>
                <p:cNvSpPr/>
                <p:nvPr/>
              </p:nvSpPr>
              <p:spPr>
                <a:xfrm>
                  <a:off x="7250163" y="3353050"/>
                  <a:ext cx="7275" cy="12700"/>
                </a:xfrm>
                <a:custGeom>
                  <a:rect b="b" l="l" r="r" t="t"/>
                  <a:pathLst>
                    <a:path extrusionOk="0" h="508" w="291">
                      <a:moveTo>
                        <a:pt x="57" y="1"/>
                      </a:moveTo>
                      <a:cubicBezTo>
                        <a:pt x="49" y="1"/>
                        <a:pt x="41" y="2"/>
                        <a:pt x="32" y="6"/>
                      </a:cubicBezTo>
                      <a:cubicBezTo>
                        <a:pt x="12" y="16"/>
                        <a:pt x="0" y="33"/>
                        <a:pt x="6" y="46"/>
                      </a:cubicBezTo>
                      <a:lnTo>
                        <a:pt x="209" y="495"/>
                      </a:lnTo>
                      <a:cubicBezTo>
                        <a:pt x="212" y="503"/>
                        <a:pt x="222" y="507"/>
                        <a:pt x="234" y="507"/>
                      </a:cubicBezTo>
                      <a:cubicBezTo>
                        <a:pt x="241" y="507"/>
                        <a:pt x="250" y="506"/>
                        <a:pt x="258" y="502"/>
                      </a:cubicBezTo>
                      <a:cubicBezTo>
                        <a:pt x="278" y="492"/>
                        <a:pt x="290" y="475"/>
                        <a:pt x="284" y="462"/>
                      </a:cubicBezTo>
                      <a:lnTo>
                        <a:pt x="82" y="13"/>
                      </a:lnTo>
                      <a:cubicBezTo>
                        <a:pt x="78" y="5"/>
                        <a:pt x="69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8" name="Google Shape;68;g1f544ced175_0_8931"/>
                <p:cNvSpPr/>
                <p:nvPr/>
              </p:nvSpPr>
              <p:spPr>
                <a:xfrm>
                  <a:off x="7237188" y="3344375"/>
                  <a:ext cx="8450" cy="12150"/>
                </a:xfrm>
                <a:custGeom>
                  <a:rect b="b" l="l" r="r" t="t"/>
                  <a:pathLst>
                    <a:path extrusionOk="0" h="486" w="338">
                      <a:moveTo>
                        <a:pt x="59" y="0"/>
                      </a:moveTo>
                      <a:cubicBezTo>
                        <a:pt x="50" y="0"/>
                        <a:pt x="40" y="3"/>
                        <a:pt x="31" y="9"/>
                      </a:cubicBezTo>
                      <a:cubicBezTo>
                        <a:pt x="11" y="21"/>
                        <a:pt x="1" y="39"/>
                        <a:pt x="8" y="53"/>
                      </a:cubicBezTo>
                      <a:lnTo>
                        <a:pt x="258" y="476"/>
                      </a:lnTo>
                      <a:cubicBezTo>
                        <a:pt x="262" y="483"/>
                        <a:pt x="270" y="486"/>
                        <a:pt x="280" y="486"/>
                      </a:cubicBezTo>
                      <a:cubicBezTo>
                        <a:pt x="288" y="486"/>
                        <a:pt x="298" y="483"/>
                        <a:pt x="307" y="478"/>
                      </a:cubicBezTo>
                      <a:cubicBezTo>
                        <a:pt x="327" y="466"/>
                        <a:pt x="337" y="446"/>
                        <a:pt x="330" y="434"/>
                      </a:cubicBezTo>
                      <a:lnTo>
                        <a:pt x="79" y="10"/>
                      </a:lnTo>
                      <a:cubicBezTo>
                        <a:pt x="76" y="4"/>
                        <a:pt x="68" y="0"/>
                        <a:pt x="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9" name="Google Shape;69;g1f544ced175_0_8931"/>
                <p:cNvSpPr/>
                <p:nvPr/>
              </p:nvSpPr>
              <p:spPr>
                <a:xfrm>
                  <a:off x="7230413" y="3335200"/>
                  <a:ext cx="9725" cy="11325"/>
                </a:xfrm>
                <a:custGeom>
                  <a:rect b="b" l="l" r="r" t="t"/>
                  <a:pathLst>
                    <a:path extrusionOk="0" h="453" w="389">
                      <a:moveTo>
                        <a:pt x="58" y="0"/>
                      </a:moveTo>
                      <a:cubicBezTo>
                        <a:pt x="48" y="0"/>
                        <a:pt x="36" y="4"/>
                        <a:pt x="25" y="12"/>
                      </a:cubicBezTo>
                      <a:cubicBezTo>
                        <a:pt x="8" y="26"/>
                        <a:pt x="1" y="47"/>
                        <a:pt x="9" y="58"/>
                      </a:cubicBezTo>
                      <a:lnTo>
                        <a:pt x="314" y="446"/>
                      </a:lnTo>
                      <a:cubicBezTo>
                        <a:pt x="318" y="451"/>
                        <a:pt x="323" y="453"/>
                        <a:pt x="330" y="453"/>
                      </a:cubicBezTo>
                      <a:cubicBezTo>
                        <a:pt x="340" y="453"/>
                        <a:pt x="352" y="448"/>
                        <a:pt x="362" y="440"/>
                      </a:cubicBezTo>
                      <a:cubicBezTo>
                        <a:pt x="381" y="427"/>
                        <a:pt x="388" y="405"/>
                        <a:pt x="379" y="395"/>
                      </a:cubicBezTo>
                      <a:lnTo>
                        <a:pt x="75" y="7"/>
                      </a:lnTo>
                      <a:cubicBezTo>
                        <a:pt x="71" y="2"/>
                        <a:pt x="65" y="0"/>
                        <a:pt x="5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0" name="Google Shape;70;g1f544ced175_0_8931"/>
                <p:cNvSpPr/>
                <p:nvPr/>
              </p:nvSpPr>
              <p:spPr>
                <a:xfrm>
                  <a:off x="7217488" y="3320200"/>
                  <a:ext cx="15000" cy="16200"/>
                </a:xfrm>
                <a:custGeom>
                  <a:rect b="b" l="l" r="r" t="t"/>
                  <a:pathLst>
                    <a:path extrusionOk="0" h="648" w="600">
                      <a:moveTo>
                        <a:pt x="48" y="1"/>
                      </a:moveTo>
                      <a:cubicBezTo>
                        <a:pt x="38" y="1"/>
                        <a:pt x="28" y="5"/>
                        <a:pt x="20" y="12"/>
                      </a:cubicBezTo>
                      <a:cubicBezTo>
                        <a:pt x="2" y="28"/>
                        <a:pt x="1" y="52"/>
                        <a:pt x="15" y="70"/>
                      </a:cubicBezTo>
                      <a:lnTo>
                        <a:pt x="524" y="635"/>
                      </a:lnTo>
                      <a:cubicBezTo>
                        <a:pt x="531" y="643"/>
                        <a:pt x="542" y="648"/>
                        <a:pt x="553" y="648"/>
                      </a:cubicBezTo>
                      <a:cubicBezTo>
                        <a:pt x="563" y="648"/>
                        <a:pt x="573" y="644"/>
                        <a:pt x="580" y="636"/>
                      </a:cubicBezTo>
                      <a:cubicBezTo>
                        <a:pt x="598" y="622"/>
                        <a:pt x="599" y="596"/>
                        <a:pt x="585" y="580"/>
                      </a:cubicBezTo>
                      <a:lnTo>
                        <a:pt x="76" y="14"/>
                      </a:lnTo>
                      <a:cubicBezTo>
                        <a:pt x="69" y="5"/>
                        <a:pt x="58" y="1"/>
                        <a:pt x="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1" name="Google Shape;71;g1f544ced175_0_8931"/>
                <p:cNvSpPr/>
                <p:nvPr/>
              </p:nvSpPr>
              <p:spPr>
                <a:xfrm>
                  <a:off x="7206313" y="3326700"/>
                  <a:ext cx="17750" cy="13175"/>
                </a:xfrm>
                <a:custGeom>
                  <a:rect b="b" l="l" r="r" t="t"/>
                  <a:pathLst>
                    <a:path extrusionOk="0" h="527" w="710">
                      <a:moveTo>
                        <a:pt x="47" y="0"/>
                      </a:moveTo>
                      <a:cubicBezTo>
                        <a:pt x="34" y="0"/>
                        <a:pt x="22" y="7"/>
                        <a:pt x="13" y="18"/>
                      </a:cubicBezTo>
                      <a:cubicBezTo>
                        <a:pt x="0" y="37"/>
                        <a:pt x="3" y="62"/>
                        <a:pt x="22" y="75"/>
                      </a:cubicBezTo>
                      <a:lnTo>
                        <a:pt x="638" y="519"/>
                      </a:lnTo>
                      <a:cubicBezTo>
                        <a:pt x="646" y="524"/>
                        <a:pt x="654" y="527"/>
                        <a:pt x="662" y="527"/>
                      </a:cubicBezTo>
                      <a:cubicBezTo>
                        <a:pt x="675" y="527"/>
                        <a:pt x="687" y="521"/>
                        <a:pt x="695" y="509"/>
                      </a:cubicBezTo>
                      <a:cubicBezTo>
                        <a:pt x="710" y="492"/>
                        <a:pt x="705" y="465"/>
                        <a:pt x="688" y="452"/>
                      </a:cubicBezTo>
                      <a:lnTo>
                        <a:pt x="70" y="8"/>
                      </a:lnTo>
                      <a:cubicBezTo>
                        <a:pt x="64" y="3"/>
                        <a:pt x="55" y="0"/>
                        <a:pt x="4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2" name="Google Shape;72;g1f544ced175_0_8931"/>
                <p:cNvSpPr/>
                <p:nvPr/>
              </p:nvSpPr>
              <p:spPr>
                <a:xfrm>
                  <a:off x="7222263" y="3338250"/>
                  <a:ext cx="15250" cy="16025"/>
                </a:xfrm>
                <a:custGeom>
                  <a:rect b="b" l="l" r="r" t="t"/>
                  <a:pathLst>
                    <a:path extrusionOk="0" h="641" w="610">
                      <a:moveTo>
                        <a:pt x="48" y="0"/>
                      </a:moveTo>
                      <a:cubicBezTo>
                        <a:pt x="37" y="0"/>
                        <a:pt x="27" y="4"/>
                        <a:pt x="19" y="12"/>
                      </a:cubicBezTo>
                      <a:cubicBezTo>
                        <a:pt x="2" y="27"/>
                        <a:pt x="0" y="53"/>
                        <a:pt x="16" y="69"/>
                      </a:cubicBezTo>
                      <a:lnTo>
                        <a:pt x="532" y="628"/>
                      </a:lnTo>
                      <a:cubicBezTo>
                        <a:pt x="540" y="636"/>
                        <a:pt x="551" y="640"/>
                        <a:pt x="562" y="640"/>
                      </a:cubicBezTo>
                      <a:cubicBezTo>
                        <a:pt x="572" y="640"/>
                        <a:pt x="583" y="637"/>
                        <a:pt x="590" y="630"/>
                      </a:cubicBezTo>
                      <a:cubicBezTo>
                        <a:pt x="608" y="614"/>
                        <a:pt x="609" y="587"/>
                        <a:pt x="593" y="571"/>
                      </a:cubicBezTo>
                      <a:lnTo>
                        <a:pt x="76" y="14"/>
                      </a:lnTo>
                      <a:cubicBezTo>
                        <a:pt x="69" y="5"/>
                        <a:pt x="58" y="0"/>
                        <a:pt x="4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3" name="Google Shape;73;g1f544ced175_0_8931"/>
                <p:cNvSpPr/>
                <p:nvPr/>
              </p:nvSpPr>
              <p:spPr>
                <a:xfrm>
                  <a:off x="7202563" y="3329325"/>
                  <a:ext cx="14950" cy="15800"/>
                </a:xfrm>
                <a:custGeom>
                  <a:rect b="b" l="l" r="r" t="t"/>
                  <a:pathLst>
                    <a:path extrusionOk="0" h="632" w="598">
                      <a:moveTo>
                        <a:pt x="33" y="1"/>
                      </a:moveTo>
                      <a:cubicBezTo>
                        <a:pt x="26" y="1"/>
                        <a:pt x="19" y="3"/>
                        <a:pt x="13" y="8"/>
                      </a:cubicBezTo>
                      <a:cubicBezTo>
                        <a:pt x="0" y="19"/>
                        <a:pt x="3" y="41"/>
                        <a:pt x="18" y="59"/>
                      </a:cubicBezTo>
                      <a:lnTo>
                        <a:pt x="535" y="617"/>
                      </a:lnTo>
                      <a:cubicBezTo>
                        <a:pt x="544" y="626"/>
                        <a:pt x="555" y="631"/>
                        <a:pt x="565" y="631"/>
                      </a:cubicBezTo>
                      <a:cubicBezTo>
                        <a:pt x="572" y="631"/>
                        <a:pt x="579" y="629"/>
                        <a:pt x="584" y="624"/>
                      </a:cubicBezTo>
                      <a:cubicBezTo>
                        <a:pt x="598" y="612"/>
                        <a:pt x="595" y="590"/>
                        <a:pt x="580" y="573"/>
                      </a:cubicBezTo>
                      <a:lnTo>
                        <a:pt x="63" y="15"/>
                      </a:lnTo>
                      <a:cubicBezTo>
                        <a:pt x="54" y="6"/>
                        <a:pt x="43" y="1"/>
                        <a:pt x="3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4" name="Google Shape;74;g1f544ced175_0_8931"/>
                <p:cNvSpPr/>
                <p:nvPr/>
              </p:nvSpPr>
              <p:spPr>
                <a:xfrm>
                  <a:off x="7192038" y="3299375"/>
                  <a:ext cx="15925" cy="27800"/>
                </a:xfrm>
                <a:custGeom>
                  <a:rect b="b" l="l" r="r" t="t"/>
                  <a:pathLst>
                    <a:path extrusionOk="0" h="1112" w="637">
                      <a:moveTo>
                        <a:pt x="24" y="0"/>
                      </a:moveTo>
                      <a:cubicBezTo>
                        <a:pt x="21" y="0"/>
                        <a:pt x="18" y="1"/>
                        <a:pt x="15" y="3"/>
                      </a:cubicBezTo>
                      <a:cubicBezTo>
                        <a:pt x="0" y="11"/>
                        <a:pt x="0" y="42"/>
                        <a:pt x="16" y="71"/>
                      </a:cubicBezTo>
                      <a:lnTo>
                        <a:pt x="566" y="1072"/>
                      </a:lnTo>
                      <a:cubicBezTo>
                        <a:pt x="579" y="1096"/>
                        <a:pt x="599" y="1111"/>
                        <a:pt x="613" y="1111"/>
                      </a:cubicBezTo>
                      <a:cubicBezTo>
                        <a:pt x="616" y="1111"/>
                        <a:pt x="619" y="1111"/>
                        <a:pt x="621" y="1110"/>
                      </a:cubicBezTo>
                      <a:cubicBezTo>
                        <a:pt x="637" y="1101"/>
                        <a:pt x="635" y="1070"/>
                        <a:pt x="619" y="1041"/>
                      </a:cubicBezTo>
                      <a:lnTo>
                        <a:pt x="72" y="40"/>
                      </a:lnTo>
                      <a:cubicBezTo>
                        <a:pt x="58" y="16"/>
                        <a:pt x="39" y="0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5" name="Google Shape;75;g1f544ced175_0_8931"/>
                <p:cNvSpPr/>
                <p:nvPr/>
              </p:nvSpPr>
              <p:spPr>
                <a:xfrm>
                  <a:off x="7190863" y="3301100"/>
                  <a:ext cx="12950" cy="29475"/>
                </a:xfrm>
                <a:custGeom>
                  <a:rect b="b" l="l" r="r" t="t"/>
                  <a:pathLst>
                    <a:path extrusionOk="0" h="1179" w="518">
                      <a:moveTo>
                        <a:pt x="26" y="1"/>
                      </a:moveTo>
                      <a:cubicBezTo>
                        <a:pt x="23" y="1"/>
                        <a:pt x="21" y="1"/>
                        <a:pt x="18" y="2"/>
                      </a:cubicBezTo>
                      <a:cubicBezTo>
                        <a:pt x="2" y="8"/>
                        <a:pt x="1" y="38"/>
                        <a:pt x="12" y="69"/>
                      </a:cubicBezTo>
                      <a:lnTo>
                        <a:pt x="448" y="1132"/>
                      </a:lnTo>
                      <a:cubicBezTo>
                        <a:pt x="459" y="1161"/>
                        <a:pt x="478" y="1179"/>
                        <a:pt x="494" y="1179"/>
                      </a:cubicBezTo>
                      <a:cubicBezTo>
                        <a:pt x="496" y="1179"/>
                        <a:pt x="498" y="1178"/>
                        <a:pt x="500" y="1178"/>
                      </a:cubicBezTo>
                      <a:cubicBezTo>
                        <a:pt x="515" y="1170"/>
                        <a:pt x="518" y="1140"/>
                        <a:pt x="506" y="1109"/>
                      </a:cubicBezTo>
                      <a:lnTo>
                        <a:pt x="71" y="46"/>
                      </a:lnTo>
                      <a:cubicBezTo>
                        <a:pt x="59" y="19"/>
                        <a:pt x="42" y="1"/>
                        <a:pt x="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6" name="Google Shape;76;g1f544ced175_0_8931"/>
                <p:cNvSpPr/>
                <p:nvPr/>
              </p:nvSpPr>
              <p:spPr>
                <a:xfrm>
                  <a:off x="7215663" y="3343850"/>
                  <a:ext cx="14925" cy="15825"/>
                </a:xfrm>
                <a:custGeom>
                  <a:rect b="b" l="l" r="r" t="t"/>
                  <a:pathLst>
                    <a:path extrusionOk="0" h="633" w="597">
                      <a:moveTo>
                        <a:pt x="32" y="1"/>
                      </a:moveTo>
                      <a:cubicBezTo>
                        <a:pt x="25" y="1"/>
                        <a:pt x="18" y="3"/>
                        <a:pt x="12" y="8"/>
                      </a:cubicBezTo>
                      <a:cubicBezTo>
                        <a:pt x="1" y="20"/>
                        <a:pt x="2" y="43"/>
                        <a:pt x="17" y="59"/>
                      </a:cubicBezTo>
                      <a:lnTo>
                        <a:pt x="534" y="617"/>
                      </a:lnTo>
                      <a:cubicBezTo>
                        <a:pt x="543" y="627"/>
                        <a:pt x="555" y="632"/>
                        <a:pt x="566" y="632"/>
                      </a:cubicBezTo>
                      <a:cubicBezTo>
                        <a:pt x="573" y="632"/>
                        <a:pt x="579" y="630"/>
                        <a:pt x="583" y="626"/>
                      </a:cubicBezTo>
                      <a:cubicBezTo>
                        <a:pt x="597" y="614"/>
                        <a:pt x="595" y="591"/>
                        <a:pt x="579" y="575"/>
                      </a:cubicBezTo>
                      <a:lnTo>
                        <a:pt x="63" y="15"/>
                      </a:lnTo>
                      <a:cubicBezTo>
                        <a:pt x="54" y="6"/>
                        <a:pt x="42" y="1"/>
                        <a:pt x="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" name="Google Shape;77;g1f544ced175_0_8931"/>
                <p:cNvSpPr/>
                <p:nvPr/>
              </p:nvSpPr>
              <p:spPr>
                <a:xfrm>
                  <a:off x="7207413" y="3345975"/>
                  <a:ext cx="18375" cy="19450"/>
                </a:xfrm>
                <a:custGeom>
                  <a:rect b="b" l="l" r="r" t="t"/>
                  <a:pathLst>
                    <a:path extrusionOk="0" h="778" w="735">
                      <a:moveTo>
                        <a:pt x="28" y="0"/>
                      </a:moveTo>
                      <a:cubicBezTo>
                        <a:pt x="22" y="0"/>
                        <a:pt x="17" y="2"/>
                        <a:pt x="13" y="6"/>
                      </a:cubicBezTo>
                      <a:cubicBezTo>
                        <a:pt x="0" y="18"/>
                        <a:pt x="4" y="44"/>
                        <a:pt x="23" y="64"/>
                      </a:cubicBezTo>
                      <a:lnTo>
                        <a:pt x="664" y="756"/>
                      </a:lnTo>
                      <a:cubicBezTo>
                        <a:pt x="677" y="770"/>
                        <a:pt x="693" y="778"/>
                        <a:pt x="705" y="778"/>
                      </a:cubicBezTo>
                      <a:cubicBezTo>
                        <a:pt x="711" y="778"/>
                        <a:pt x="717" y="776"/>
                        <a:pt x="721" y="772"/>
                      </a:cubicBezTo>
                      <a:cubicBezTo>
                        <a:pt x="734" y="761"/>
                        <a:pt x="728" y="734"/>
                        <a:pt x="711" y="714"/>
                      </a:cubicBezTo>
                      <a:lnTo>
                        <a:pt x="70" y="22"/>
                      </a:lnTo>
                      <a:cubicBezTo>
                        <a:pt x="57" y="8"/>
                        <a:pt x="41" y="0"/>
                        <a:pt x="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" name="Google Shape;78;g1f544ced175_0_8931"/>
                <p:cNvSpPr/>
                <p:nvPr/>
              </p:nvSpPr>
              <p:spPr>
                <a:xfrm>
                  <a:off x="7232938" y="3350200"/>
                  <a:ext cx="14900" cy="15825"/>
                </a:xfrm>
                <a:custGeom>
                  <a:rect b="b" l="l" r="r" t="t"/>
                  <a:pathLst>
                    <a:path extrusionOk="0" h="633" w="596">
                      <a:moveTo>
                        <a:pt x="31" y="1"/>
                      </a:moveTo>
                      <a:cubicBezTo>
                        <a:pt x="24" y="1"/>
                        <a:pt x="18" y="3"/>
                        <a:pt x="13" y="7"/>
                      </a:cubicBezTo>
                      <a:cubicBezTo>
                        <a:pt x="0" y="19"/>
                        <a:pt x="2" y="42"/>
                        <a:pt x="18" y="58"/>
                      </a:cubicBezTo>
                      <a:lnTo>
                        <a:pt x="533" y="616"/>
                      </a:lnTo>
                      <a:cubicBezTo>
                        <a:pt x="543" y="627"/>
                        <a:pt x="555" y="632"/>
                        <a:pt x="565" y="632"/>
                      </a:cubicBezTo>
                      <a:cubicBezTo>
                        <a:pt x="572" y="632"/>
                        <a:pt x="579" y="630"/>
                        <a:pt x="584" y="625"/>
                      </a:cubicBezTo>
                      <a:cubicBezTo>
                        <a:pt x="596" y="613"/>
                        <a:pt x="595" y="590"/>
                        <a:pt x="580" y="574"/>
                      </a:cubicBezTo>
                      <a:lnTo>
                        <a:pt x="63" y="16"/>
                      </a:lnTo>
                      <a:cubicBezTo>
                        <a:pt x="54" y="6"/>
                        <a:pt x="42" y="1"/>
                        <a:pt x="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" name="Google Shape;79;g1f544ced175_0_8931"/>
                <p:cNvSpPr/>
                <p:nvPr/>
              </p:nvSpPr>
              <p:spPr>
                <a:xfrm>
                  <a:off x="7238988" y="3340850"/>
                  <a:ext cx="14700" cy="16000"/>
                </a:xfrm>
                <a:custGeom>
                  <a:rect b="b" l="l" r="r" t="t"/>
                  <a:pathLst>
                    <a:path extrusionOk="0" h="640" w="588">
                      <a:moveTo>
                        <a:pt x="555" y="0"/>
                      </a:moveTo>
                      <a:cubicBezTo>
                        <a:pt x="545" y="0"/>
                        <a:pt x="533" y="5"/>
                        <a:pt x="524" y="16"/>
                      </a:cubicBezTo>
                      <a:lnTo>
                        <a:pt x="16" y="583"/>
                      </a:lnTo>
                      <a:cubicBezTo>
                        <a:pt x="1" y="599"/>
                        <a:pt x="0" y="622"/>
                        <a:pt x="13" y="632"/>
                      </a:cubicBezTo>
                      <a:cubicBezTo>
                        <a:pt x="18" y="637"/>
                        <a:pt x="25" y="639"/>
                        <a:pt x="32" y="639"/>
                      </a:cubicBezTo>
                      <a:cubicBezTo>
                        <a:pt x="43" y="639"/>
                        <a:pt x="54" y="634"/>
                        <a:pt x="63" y="623"/>
                      </a:cubicBezTo>
                      <a:lnTo>
                        <a:pt x="571" y="57"/>
                      </a:lnTo>
                      <a:cubicBezTo>
                        <a:pt x="586" y="41"/>
                        <a:pt x="587" y="19"/>
                        <a:pt x="574" y="7"/>
                      </a:cubicBezTo>
                      <a:cubicBezTo>
                        <a:pt x="569" y="2"/>
                        <a:pt x="562" y="0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" name="Google Shape;80;g1f544ced175_0_8931"/>
                <p:cNvSpPr/>
                <p:nvPr/>
              </p:nvSpPr>
              <p:spPr>
                <a:xfrm>
                  <a:off x="7251288" y="3327150"/>
                  <a:ext cx="14700" cy="16000"/>
                </a:xfrm>
                <a:custGeom>
                  <a:rect b="b" l="l" r="r" t="t"/>
                  <a:pathLst>
                    <a:path extrusionOk="0" h="640" w="588">
                      <a:moveTo>
                        <a:pt x="555" y="0"/>
                      </a:moveTo>
                      <a:cubicBezTo>
                        <a:pt x="545" y="0"/>
                        <a:pt x="534" y="6"/>
                        <a:pt x="525" y="16"/>
                      </a:cubicBezTo>
                      <a:lnTo>
                        <a:pt x="16" y="583"/>
                      </a:lnTo>
                      <a:cubicBezTo>
                        <a:pt x="2" y="599"/>
                        <a:pt x="0" y="622"/>
                        <a:pt x="14" y="634"/>
                      </a:cubicBezTo>
                      <a:cubicBezTo>
                        <a:pt x="18" y="638"/>
                        <a:pt x="25" y="640"/>
                        <a:pt x="31" y="640"/>
                      </a:cubicBezTo>
                      <a:cubicBezTo>
                        <a:pt x="42" y="640"/>
                        <a:pt x="54" y="634"/>
                        <a:pt x="63" y="624"/>
                      </a:cubicBezTo>
                      <a:lnTo>
                        <a:pt x="571" y="57"/>
                      </a:lnTo>
                      <a:cubicBezTo>
                        <a:pt x="586" y="41"/>
                        <a:pt x="587" y="19"/>
                        <a:pt x="574" y="7"/>
                      </a:cubicBezTo>
                      <a:cubicBezTo>
                        <a:pt x="569" y="3"/>
                        <a:pt x="562" y="0"/>
                        <a:pt x="5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" name="Google Shape;81;g1f544ced175_0_8931"/>
                <p:cNvSpPr/>
                <p:nvPr/>
              </p:nvSpPr>
              <p:spPr>
                <a:xfrm>
                  <a:off x="7264763" y="3307350"/>
                  <a:ext cx="14700" cy="20925"/>
                </a:xfrm>
                <a:custGeom>
                  <a:rect b="b" l="l" r="r" t="t"/>
                  <a:pathLst>
                    <a:path extrusionOk="0" h="837" w="588">
                      <a:moveTo>
                        <a:pt x="560" y="1"/>
                      </a:moveTo>
                      <a:cubicBezTo>
                        <a:pt x="547" y="1"/>
                        <a:pt x="531" y="10"/>
                        <a:pt x="520" y="26"/>
                      </a:cubicBezTo>
                      <a:lnTo>
                        <a:pt x="15" y="776"/>
                      </a:lnTo>
                      <a:cubicBezTo>
                        <a:pt x="0" y="798"/>
                        <a:pt x="0" y="823"/>
                        <a:pt x="15" y="833"/>
                      </a:cubicBezTo>
                      <a:cubicBezTo>
                        <a:pt x="19" y="835"/>
                        <a:pt x="23" y="836"/>
                        <a:pt x="28" y="836"/>
                      </a:cubicBezTo>
                      <a:cubicBezTo>
                        <a:pt x="41" y="836"/>
                        <a:pt x="57" y="827"/>
                        <a:pt x="67" y="811"/>
                      </a:cubicBezTo>
                      <a:lnTo>
                        <a:pt x="571" y="61"/>
                      </a:lnTo>
                      <a:cubicBezTo>
                        <a:pt x="586" y="39"/>
                        <a:pt x="587" y="14"/>
                        <a:pt x="573" y="4"/>
                      </a:cubicBezTo>
                      <a:cubicBezTo>
                        <a:pt x="569" y="2"/>
                        <a:pt x="565" y="1"/>
                        <a:pt x="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" name="Google Shape;82;g1f544ced175_0_8931"/>
                <p:cNvSpPr/>
                <p:nvPr/>
              </p:nvSpPr>
              <p:spPr>
                <a:xfrm>
                  <a:off x="7277438" y="3298225"/>
                  <a:ext cx="1800" cy="9525"/>
                </a:xfrm>
                <a:custGeom>
                  <a:rect b="b" l="l" r="r" t="t"/>
                  <a:pathLst>
                    <a:path extrusionOk="0" h="381" w="72">
                      <a:moveTo>
                        <a:pt x="32" y="1"/>
                      </a:moveTo>
                      <a:cubicBezTo>
                        <a:pt x="15" y="1"/>
                        <a:pt x="0" y="9"/>
                        <a:pt x="2" y="19"/>
                      </a:cubicBezTo>
                      <a:lnTo>
                        <a:pt x="9" y="363"/>
                      </a:lnTo>
                      <a:cubicBezTo>
                        <a:pt x="9" y="373"/>
                        <a:pt x="22" y="381"/>
                        <a:pt x="37" y="381"/>
                      </a:cubicBezTo>
                      <a:cubicBezTo>
                        <a:pt x="39" y="381"/>
                        <a:pt x="40" y="381"/>
                        <a:pt x="41" y="381"/>
                      </a:cubicBezTo>
                      <a:cubicBezTo>
                        <a:pt x="59" y="381"/>
                        <a:pt x="72" y="372"/>
                        <a:pt x="72" y="362"/>
                      </a:cubicBezTo>
                      <a:lnTo>
                        <a:pt x="64" y="18"/>
                      </a:lnTo>
                      <a:cubicBezTo>
                        <a:pt x="63" y="8"/>
                        <a:pt x="50" y="1"/>
                        <a:pt x="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" name="Google Shape;83;g1f544ced175_0_8931"/>
                <p:cNvSpPr/>
                <p:nvPr/>
              </p:nvSpPr>
              <p:spPr>
                <a:xfrm>
                  <a:off x="7260613" y="3298750"/>
                  <a:ext cx="19325" cy="27775"/>
                </a:xfrm>
                <a:custGeom>
                  <a:rect b="b" l="l" r="r" t="t"/>
                  <a:pathLst>
                    <a:path extrusionOk="0" h="1111" w="773">
                      <a:moveTo>
                        <a:pt x="749" y="0"/>
                      </a:moveTo>
                      <a:cubicBezTo>
                        <a:pt x="733" y="0"/>
                        <a:pt x="712" y="15"/>
                        <a:pt x="697" y="39"/>
                      </a:cubicBezTo>
                      <a:lnTo>
                        <a:pt x="24" y="1039"/>
                      </a:lnTo>
                      <a:cubicBezTo>
                        <a:pt x="5" y="1068"/>
                        <a:pt x="0" y="1098"/>
                        <a:pt x="15" y="1108"/>
                      </a:cubicBezTo>
                      <a:cubicBezTo>
                        <a:pt x="18" y="1110"/>
                        <a:pt x="21" y="1111"/>
                        <a:pt x="25" y="1111"/>
                      </a:cubicBezTo>
                      <a:cubicBezTo>
                        <a:pt x="40" y="1111"/>
                        <a:pt x="61" y="1097"/>
                        <a:pt x="76" y="1073"/>
                      </a:cubicBezTo>
                      <a:lnTo>
                        <a:pt x="749" y="74"/>
                      </a:lnTo>
                      <a:cubicBezTo>
                        <a:pt x="768" y="45"/>
                        <a:pt x="772" y="13"/>
                        <a:pt x="758" y="3"/>
                      </a:cubicBezTo>
                      <a:cubicBezTo>
                        <a:pt x="755" y="1"/>
                        <a:pt x="752" y="0"/>
                        <a:pt x="7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" name="Google Shape;84;g1f544ced175_0_8931"/>
                <p:cNvSpPr/>
                <p:nvPr/>
              </p:nvSpPr>
              <p:spPr>
                <a:xfrm>
                  <a:off x="7212088" y="3324225"/>
                  <a:ext cx="7800" cy="12275"/>
                </a:xfrm>
                <a:custGeom>
                  <a:rect b="b" l="l" r="r" t="t"/>
                  <a:pathLst>
                    <a:path extrusionOk="0" h="491" w="312">
                      <a:moveTo>
                        <a:pt x="265" y="0"/>
                      </a:moveTo>
                      <a:cubicBezTo>
                        <a:pt x="256" y="0"/>
                        <a:pt x="247" y="4"/>
                        <a:pt x="243" y="12"/>
                      </a:cubicBezTo>
                      <a:lnTo>
                        <a:pt x="8" y="445"/>
                      </a:lnTo>
                      <a:cubicBezTo>
                        <a:pt x="1" y="458"/>
                        <a:pt x="10" y="475"/>
                        <a:pt x="27" y="484"/>
                      </a:cubicBezTo>
                      <a:cubicBezTo>
                        <a:pt x="34" y="488"/>
                        <a:pt x="41" y="490"/>
                        <a:pt x="48" y="490"/>
                      </a:cubicBezTo>
                      <a:cubicBezTo>
                        <a:pt x="57" y="490"/>
                        <a:pt x="66" y="486"/>
                        <a:pt x="69" y="478"/>
                      </a:cubicBezTo>
                      <a:lnTo>
                        <a:pt x="305" y="46"/>
                      </a:lnTo>
                      <a:cubicBezTo>
                        <a:pt x="311" y="33"/>
                        <a:pt x="304" y="15"/>
                        <a:pt x="286" y="6"/>
                      </a:cubicBezTo>
                      <a:cubicBezTo>
                        <a:pt x="279" y="2"/>
                        <a:pt x="272" y="0"/>
                        <a:pt x="26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" name="Google Shape;85;g1f544ced175_0_8931"/>
                <p:cNvSpPr/>
                <p:nvPr/>
              </p:nvSpPr>
              <p:spPr>
                <a:xfrm>
                  <a:off x="7207988" y="3333975"/>
                  <a:ext cx="6550" cy="12825"/>
                </a:xfrm>
                <a:custGeom>
                  <a:rect b="b" l="l" r="r" t="t"/>
                  <a:pathLst>
                    <a:path extrusionOk="0" h="513" w="262">
                      <a:moveTo>
                        <a:pt x="215" y="0"/>
                      </a:moveTo>
                      <a:cubicBezTo>
                        <a:pt x="204" y="0"/>
                        <a:pt x="194" y="5"/>
                        <a:pt x="191" y="14"/>
                      </a:cubicBezTo>
                      <a:lnTo>
                        <a:pt x="6" y="471"/>
                      </a:lnTo>
                      <a:cubicBezTo>
                        <a:pt x="0" y="485"/>
                        <a:pt x="11" y="501"/>
                        <a:pt x="30" y="508"/>
                      </a:cubicBezTo>
                      <a:cubicBezTo>
                        <a:pt x="35" y="511"/>
                        <a:pt x="41" y="512"/>
                        <a:pt x="47" y="512"/>
                      </a:cubicBezTo>
                      <a:cubicBezTo>
                        <a:pt x="58" y="512"/>
                        <a:pt x="68" y="507"/>
                        <a:pt x="72" y="498"/>
                      </a:cubicBezTo>
                      <a:lnTo>
                        <a:pt x="255" y="40"/>
                      </a:lnTo>
                      <a:cubicBezTo>
                        <a:pt x="261" y="27"/>
                        <a:pt x="251" y="11"/>
                        <a:pt x="233" y="4"/>
                      </a:cubicBezTo>
                      <a:cubicBezTo>
                        <a:pt x="227" y="2"/>
                        <a:pt x="221" y="0"/>
                        <a:pt x="2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" name="Google Shape;86;g1f544ced175_0_8931"/>
                <p:cNvSpPr/>
                <p:nvPr/>
              </p:nvSpPr>
              <p:spPr>
                <a:xfrm>
                  <a:off x="7216613" y="3331275"/>
                  <a:ext cx="9775" cy="12175"/>
                </a:xfrm>
                <a:custGeom>
                  <a:rect b="b" l="l" r="r" t="t"/>
                  <a:pathLst>
                    <a:path extrusionOk="0" h="487" w="391">
                      <a:moveTo>
                        <a:pt x="347" y="0"/>
                      </a:moveTo>
                      <a:cubicBezTo>
                        <a:pt x="339" y="0"/>
                        <a:pt x="331" y="4"/>
                        <a:pt x="325" y="10"/>
                      </a:cubicBezTo>
                      <a:lnTo>
                        <a:pt x="9" y="435"/>
                      </a:lnTo>
                      <a:cubicBezTo>
                        <a:pt x="1" y="447"/>
                        <a:pt x="5" y="466"/>
                        <a:pt x="21" y="478"/>
                      </a:cubicBezTo>
                      <a:cubicBezTo>
                        <a:pt x="29" y="483"/>
                        <a:pt x="38" y="486"/>
                        <a:pt x="46" y="486"/>
                      </a:cubicBezTo>
                      <a:cubicBezTo>
                        <a:pt x="54" y="486"/>
                        <a:pt x="62" y="483"/>
                        <a:pt x="66" y="476"/>
                      </a:cubicBezTo>
                      <a:lnTo>
                        <a:pt x="382" y="52"/>
                      </a:lnTo>
                      <a:cubicBezTo>
                        <a:pt x="391" y="41"/>
                        <a:pt x="387" y="20"/>
                        <a:pt x="371" y="8"/>
                      </a:cubicBezTo>
                      <a:cubicBezTo>
                        <a:pt x="363" y="3"/>
                        <a:pt x="355" y="0"/>
                        <a:pt x="34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" name="Google Shape;87;g1f544ced175_0_8931"/>
                <p:cNvSpPr/>
                <p:nvPr/>
              </p:nvSpPr>
              <p:spPr>
                <a:xfrm>
                  <a:off x="7209813" y="3342475"/>
                  <a:ext cx="8250" cy="12000"/>
                </a:xfrm>
                <a:custGeom>
                  <a:rect b="b" l="l" r="r" t="t"/>
                  <a:pathLst>
                    <a:path extrusionOk="0" h="480" w="330">
                      <a:moveTo>
                        <a:pt x="284" y="1"/>
                      </a:moveTo>
                      <a:cubicBezTo>
                        <a:pt x="275" y="1"/>
                        <a:pt x="267" y="4"/>
                        <a:pt x="262" y="11"/>
                      </a:cubicBezTo>
                      <a:lnTo>
                        <a:pt x="7" y="433"/>
                      </a:lnTo>
                      <a:cubicBezTo>
                        <a:pt x="0" y="445"/>
                        <a:pt x="7" y="462"/>
                        <a:pt x="25" y="472"/>
                      </a:cubicBezTo>
                      <a:cubicBezTo>
                        <a:pt x="32" y="477"/>
                        <a:pt x="40" y="479"/>
                        <a:pt x="48" y="479"/>
                      </a:cubicBezTo>
                      <a:cubicBezTo>
                        <a:pt x="57" y="479"/>
                        <a:pt x="65" y="476"/>
                        <a:pt x="69" y="469"/>
                      </a:cubicBezTo>
                      <a:lnTo>
                        <a:pt x="322" y="47"/>
                      </a:lnTo>
                      <a:cubicBezTo>
                        <a:pt x="329" y="35"/>
                        <a:pt x="322" y="16"/>
                        <a:pt x="306" y="6"/>
                      </a:cubicBezTo>
                      <a:cubicBezTo>
                        <a:pt x="299" y="2"/>
                        <a:pt x="291" y="1"/>
                        <a:pt x="28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8" name="Google Shape;88;g1f544ced175_0_8931"/>
                <p:cNvSpPr/>
                <p:nvPr/>
              </p:nvSpPr>
              <p:spPr>
                <a:xfrm>
                  <a:off x="7229388" y="3331175"/>
                  <a:ext cx="11000" cy="9675"/>
                </a:xfrm>
                <a:custGeom>
                  <a:rect b="b" l="l" r="r" t="t"/>
                  <a:pathLst>
                    <a:path extrusionOk="0" h="387" w="440">
                      <a:moveTo>
                        <a:pt x="398" y="0"/>
                      </a:moveTo>
                      <a:cubicBezTo>
                        <a:pt x="392" y="0"/>
                        <a:pt x="387" y="2"/>
                        <a:pt x="383" y="5"/>
                      </a:cubicBezTo>
                      <a:lnTo>
                        <a:pt x="11" y="329"/>
                      </a:lnTo>
                      <a:cubicBezTo>
                        <a:pt x="1" y="339"/>
                        <a:pt x="2" y="358"/>
                        <a:pt x="15" y="372"/>
                      </a:cubicBezTo>
                      <a:cubicBezTo>
                        <a:pt x="23" y="382"/>
                        <a:pt x="34" y="387"/>
                        <a:pt x="44" y="387"/>
                      </a:cubicBezTo>
                      <a:cubicBezTo>
                        <a:pt x="49" y="387"/>
                        <a:pt x="54" y="385"/>
                        <a:pt x="58" y="382"/>
                      </a:cubicBezTo>
                      <a:lnTo>
                        <a:pt x="429" y="58"/>
                      </a:lnTo>
                      <a:cubicBezTo>
                        <a:pt x="439" y="49"/>
                        <a:pt x="438" y="30"/>
                        <a:pt x="425" y="15"/>
                      </a:cubicBezTo>
                      <a:cubicBezTo>
                        <a:pt x="417" y="5"/>
                        <a:pt x="407" y="0"/>
                        <a:pt x="39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" name="Google Shape;89;g1f544ced175_0_8931"/>
                <p:cNvSpPr/>
                <p:nvPr/>
              </p:nvSpPr>
              <p:spPr>
                <a:xfrm>
                  <a:off x="7220663" y="3339775"/>
                  <a:ext cx="10250" cy="10525"/>
                </a:xfrm>
                <a:custGeom>
                  <a:rect b="b" l="l" r="r" t="t"/>
                  <a:pathLst>
                    <a:path extrusionOk="0" h="421" w="410">
                      <a:moveTo>
                        <a:pt x="364" y="0"/>
                      </a:moveTo>
                      <a:cubicBezTo>
                        <a:pt x="358" y="0"/>
                        <a:pt x="353" y="2"/>
                        <a:pt x="348" y="6"/>
                      </a:cubicBezTo>
                      <a:lnTo>
                        <a:pt x="11" y="366"/>
                      </a:lnTo>
                      <a:cubicBezTo>
                        <a:pt x="0" y="376"/>
                        <a:pt x="5" y="395"/>
                        <a:pt x="19" y="408"/>
                      </a:cubicBezTo>
                      <a:cubicBezTo>
                        <a:pt x="27" y="416"/>
                        <a:pt x="37" y="420"/>
                        <a:pt x="46" y="420"/>
                      </a:cubicBezTo>
                      <a:cubicBezTo>
                        <a:pt x="52" y="420"/>
                        <a:pt x="58" y="418"/>
                        <a:pt x="61" y="414"/>
                      </a:cubicBezTo>
                      <a:lnTo>
                        <a:pt x="399" y="54"/>
                      </a:lnTo>
                      <a:cubicBezTo>
                        <a:pt x="410" y="44"/>
                        <a:pt x="405" y="25"/>
                        <a:pt x="392" y="12"/>
                      </a:cubicBezTo>
                      <a:cubicBezTo>
                        <a:pt x="384" y="4"/>
                        <a:pt x="373" y="0"/>
                        <a:pt x="3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" name="Google Shape;90;g1f544ced175_0_8931"/>
                <p:cNvSpPr/>
                <p:nvPr/>
              </p:nvSpPr>
              <p:spPr>
                <a:xfrm>
                  <a:off x="7211888" y="3349025"/>
                  <a:ext cx="10225" cy="10525"/>
                </a:xfrm>
                <a:custGeom>
                  <a:rect b="b" l="l" r="r" t="t"/>
                  <a:pathLst>
                    <a:path extrusionOk="0" h="421" w="409">
                      <a:moveTo>
                        <a:pt x="363" y="0"/>
                      </a:moveTo>
                      <a:cubicBezTo>
                        <a:pt x="357" y="0"/>
                        <a:pt x="351" y="2"/>
                        <a:pt x="347" y="6"/>
                      </a:cubicBezTo>
                      <a:lnTo>
                        <a:pt x="10" y="366"/>
                      </a:lnTo>
                      <a:cubicBezTo>
                        <a:pt x="0" y="376"/>
                        <a:pt x="5" y="395"/>
                        <a:pt x="18" y="408"/>
                      </a:cubicBezTo>
                      <a:cubicBezTo>
                        <a:pt x="26" y="416"/>
                        <a:pt x="37" y="420"/>
                        <a:pt x="45" y="420"/>
                      </a:cubicBezTo>
                      <a:cubicBezTo>
                        <a:pt x="52" y="420"/>
                        <a:pt x="57" y="418"/>
                        <a:pt x="61" y="414"/>
                      </a:cubicBezTo>
                      <a:lnTo>
                        <a:pt x="399" y="54"/>
                      </a:lnTo>
                      <a:cubicBezTo>
                        <a:pt x="408" y="44"/>
                        <a:pt x="405" y="25"/>
                        <a:pt x="391" y="12"/>
                      </a:cubicBezTo>
                      <a:cubicBezTo>
                        <a:pt x="382" y="4"/>
                        <a:pt x="372" y="0"/>
                        <a:pt x="3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" name="Google Shape;91;g1f544ced175_0_8931"/>
                <p:cNvSpPr/>
                <p:nvPr/>
              </p:nvSpPr>
              <p:spPr>
                <a:xfrm>
                  <a:off x="7206488" y="3346125"/>
                  <a:ext cx="16600" cy="19425"/>
                </a:xfrm>
                <a:custGeom>
                  <a:rect b="b" l="l" r="r" t="t"/>
                  <a:pathLst>
                    <a:path extrusionOk="0" h="777" w="664">
                      <a:moveTo>
                        <a:pt x="50" y="0"/>
                      </a:moveTo>
                      <a:lnTo>
                        <a:pt x="50" y="0"/>
                      </a:lnTo>
                      <a:cubicBezTo>
                        <a:pt x="50" y="0"/>
                        <a:pt x="1" y="240"/>
                        <a:pt x="108" y="350"/>
                      </a:cubicBezTo>
                      <a:cubicBezTo>
                        <a:pt x="218" y="459"/>
                        <a:pt x="417" y="776"/>
                        <a:pt x="487" y="776"/>
                      </a:cubicBezTo>
                      <a:cubicBezTo>
                        <a:pt x="557" y="776"/>
                        <a:pt x="630" y="712"/>
                        <a:pt x="649" y="693"/>
                      </a:cubicBezTo>
                      <a:cubicBezTo>
                        <a:pt x="664" y="679"/>
                        <a:pt x="652" y="628"/>
                        <a:pt x="625" y="628"/>
                      </a:cubicBezTo>
                      <a:cubicBezTo>
                        <a:pt x="618" y="628"/>
                        <a:pt x="610" y="632"/>
                        <a:pt x="601" y="641"/>
                      </a:cubicBezTo>
                      <a:cubicBezTo>
                        <a:pt x="576" y="665"/>
                        <a:pt x="547" y="684"/>
                        <a:pt x="513" y="684"/>
                      </a:cubicBezTo>
                      <a:cubicBezTo>
                        <a:pt x="487" y="684"/>
                        <a:pt x="458" y="673"/>
                        <a:pt x="427" y="642"/>
                      </a:cubicBezTo>
                      <a:cubicBezTo>
                        <a:pt x="359" y="574"/>
                        <a:pt x="107" y="268"/>
                        <a:pt x="107" y="188"/>
                      </a:cubicBezTo>
                      <a:cubicBezTo>
                        <a:pt x="107" y="108"/>
                        <a:pt x="126" y="26"/>
                        <a:pt x="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2" name="Google Shape;92;g1f544ced175_0_8931"/>
                <p:cNvSpPr/>
                <p:nvPr/>
              </p:nvSpPr>
              <p:spPr>
                <a:xfrm>
                  <a:off x="7200838" y="3328250"/>
                  <a:ext cx="9025" cy="14175"/>
                </a:xfrm>
                <a:custGeom>
                  <a:rect b="b" l="l" r="r" t="t"/>
                  <a:pathLst>
                    <a:path extrusionOk="0" h="567" w="361">
                      <a:moveTo>
                        <a:pt x="45" y="1"/>
                      </a:moveTo>
                      <a:cubicBezTo>
                        <a:pt x="41" y="1"/>
                        <a:pt x="37" y="3"/>
                        <a:pt x="33" y="7"/>
                      </a:cubicBezTo>
                      <a:cubicBezTo>
                        <a:pt x="1" y="39"/>
                        <a:pt x="18" y="368"/>
                        <a:pt x="155" y="443"/>
                      </a:cubicBezTo>
                      <a:cubicBezTo>
                        <a:pt x="254" y="497"/>
                        <a:pt x="298" y="566"/>
                        <a:pt x="329" y="566"/>
                      </a:cubicBezTo>
                      <a:cubicBezTo>
                        <a:pt x="341" y="566"/>
                        <a:pt x="350" y="556"/>
                        <a:pt x="361" y="530"/>
                      </a:cubicBezTo>
                      <a:cubicBezTo>
                        <a:pt x="361" y="530"/>
                        <a:pt x="45" y="319"/>
                        <a:pt x="74" y="73"/>
                      </a:cubicBezTo>
                      <a:cubicBezTo>
                        <a:pt x="74" y="73"/>
                        <a:pt x="66" y="1"/>
                        <a:pt x="4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" name="Google Shape;93;g1f544ced175_0_8931"/>
                <p:cNvSpPr/>
                <p:nvPr/>
              </p:nvSpPr>
              <p:spPr>
                <a:xfrm>
                  <a:off x="7253938" y="3344300"/>
                  <a:ext cx="6575" cy="15325"/>
                </a:xfrm>
                <a:custGeom>
                  <a:rect b="b" l="l" r="r" t="t"/>
                  <a:pathLst>
                    <a:path extrusionOk="0" h="613" w="263">
                      <a:moveTo>
                        <a:pt x="56" y="1"/>
                      </a:moveTo>
                      <a:cubicBezTo>
                        <a:pt x="36" y="1"/>
                        <a:pt x="35" y="29"/>
                        <a:pt x="85" y="124"/>
                      </a:cubicBezTo>
                      <a:cubicBezTo>
                        <a:pt x="205" y="348"/>
                        <a:pt x="85" y="446"/>
                        <a:pt x="43" y="528"/>
                      </a:cubicBezTo>
                      <a:cubicBezTo>
                        <a:pt x="1" y="611"/>
                        <a:pt x="43" y="612"/>
                        <a:pt x="43" y="612"/>
                      </a:cubicBezTo>
                      <a:cubicBezTo>
                        <a:pt x="43" y="612"/>
                        <a:pt x="81" y="597"/>
                        <a:pt x="171" y="468"/>
                      </a:cubicBezTo>
                      <a:cubicBezTo>
                        <a:pt x="263" y="340"/>
                        <a:pt x="155" y="64"/>
                        <a:pt x="155" y="64"/>
                      </a:cubicBezTo>
                      <a:cubicBezTo>
                        <a:pt x="145" y="54"/>
                        <a:pt x="83" y="1"/>
                        <a:pt x="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" name="Google Shape;94;g1f544ced175_0_8931"/>
                <p:cNvSpPr/>
                <p:nvPr/>
              </p:nvSpPr>
              <p:spPr>
                <a:xfrm>
                  <a:off x="7245863" y="3356700"/>
                  <a:ext cx="7775" cy="10125"/>
                </a:xfrm>
                <a:custGeom>
                  <a:rect b="b" l="l" r="r" t="t"/>
                  <a:pathLst>
                    <a:path extrusionOk="0" h="405" w="311">
                      <a:moveTo>
                        <a:pt x="283" y="0"/>
                      </a:moveTo>
                      <a:cubicBezTo>
                        <a:pt x="277" y="0"/>
                        <a:pt x="270" y="30"/>
                        <a:pt x="263" y="112"/>
                      </a:cubicBezTo>
                      <a:cubicBezTo>
                        <a:pt x="245" y="293"/>
                        <a:pt x="190" y="327"/>
                        <a:pt x="138" y="327"/>
                      </a:cubicBezTo>
                      <a:cubicBezTo>
                        <a:pt x="106" y="327"/>
                        <a:pt x="76" y="314"/>
                        <a:pt x="56" y="314"/>
                      </a:cubicBezTo>
                      <a:cubicBezTo>
                        <a:pt x="0" y="314"/>
                        <a:pt x="3" y="355"/>
                        <a:pt x="134" y="399"/>
                      </a:cubicBezTo>
                      <a:cubicBezTo>
                        <a:pt x="145" y="402"/>
                        <a:pt x="155" y="404"/>
                        <a:pt x="165" y="404"/>
                      </a:cubicBezTo>
                      <a:cubicBezTo>
                        <a:pt x="271" y="404"/>
                        <a:pt x="311" y="193"/>
                        <a:pt x="311" y="193"/>
                      </a:cubicBezTo>
                      <a:cubicBezTo>
                        <a:pt x="311" y="193"/>
                        <a:pt x="299" y="0"/>
                        <a:pt x="28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" name="Google Shape;95;g1f544ced175_0_8931"/>
                <p:cNvSpPr/>
                <p:nvPr/>
              </p:nvSpPr>
              <p:spPr>
                <a:xfrm>
                  <a:off x="7237563" y="3362175"/>
                  <a:ext cx="6925" cy="5900"/>
                </a:xfrm>
                <a:custGeom>
                  <a:rect b="b" l="l" r="r" t="t"/>
                  <a:pathLst>
                    <a:path extrusionOk="0" h="236" w="277">
                      <a:moveTo>
                        <a:pt x="25" y="0"/>
                      </a:moveTo>
                      <a:cubicBezTo>
                        <a:pt x="4" y="0"/>
                        <a:pt x="0" y="50"/>
                        <a:pt x="0" y="50"/>
                      </a:cubicBezTo>
                      <a:cubicBezTo>
                        <a:pt x="0" y="50"/>
                        <a:pt x="48" y="167"/>
                        <a:pt x="162" y="226"/>
                      </a:cubicBezTo>
                      <a:cubicBezTo>
                        <a:pt x="174" y="233"/>
                        <a:pt x="185" y="235"/>
                        <a:pt x="195" y="235"/>
                      </a:cubicBezTo>
                      <a:cubicBezTo>
                        <a:pt x="277" y="235"/>
                        <a:pt x="277" y="33"/>
                        <a:pt x="277" y="33"/>
                      </a:cubicBezTo>
                      <a:cubicBezTo>
                        <a:pt x="269" y="24"/>
                        <a:pt x="260" y="20"/>
                        <a:pt x="252" y="20"/>
                      </a:cubicBezTo>
                      <a:cubicBezTo>
                        <a:pt x="215" y="20"/>
                        <a:pt x="181" y="92"/>
                        <a:pt x="181" y="148"/>
                      </a:cubicBezTo>
                      <a:cubicBezTo>
                        <a:pt x="181" y="159"/>
                        <a:pt x="178" y="164"/>
                        <a:pt x="173" y="164"/>
                      </a:cubicBezTo>
                      <a:cubicBezTo>
                        <a:pt x="150" y="164"/>
                        <a:pt x="77" y="43"/>
                        <a:pt x="44" y="11"/>
                      </a:cubicBezTo>
                      <a:cubicBezTo>
                        <a:pt x="36" y="3"/>
                        <a:pt x="30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6" name="Google Shape;96;g1f544ced175_0_8931"/>
                <p:cNvSpPr/>
                <p:nvPr/>
              </p:nvSpPr>
              <p:spPr>
                <a:xfrm>
                  <a:off x="7225638" y="3361950"/>
                  <a:ext cx="10925" cy="3300"/>
                </a:xfrm>
                <a:custGeom>
                  <a:rect b="b" l="l" r="r" t="t"/>
                  <a:pathLst>
                    <a:path extrusionOk="0" h="132" w="437">
                      <a:moveTo>
                        <a:pt x="436" y="1"/>
                      </a:moveTo>
                      <a:lnTo>
                        <a:pt x="436" y="1"/>
                      </a:lnTo>
                      <a:cubicBezTo>
                        <a:pt x="374" y="43"/>
                        <a:pt x="317" y="57"/>
                        <a:pt x="270" y="57"/>
                      </a:cubicBezTo>
                      <a:cubicBezTo>
                        <a:pt x="178" y="57"/>
                        <a:pt x="120" y="4"/>
                        <a:pt x="120" y="4"/>
                      </a:cubicBezTo>
                      <a:lnTo>
                        <a:pt x="120" y="4"/>
                      </a:lnTo>
                      <a:cubicBezTo>
                        <a:pt x="1" y="84"/>
                        <a:pt x="53" y="85"/>
                        <a:pt x="200" y="125"/>
                      </a:cubicBezTo>
                      <a:cubicBezTo>
                        <a:pt x="217" y="129"/>
                        <a:pt x="232" y="131"/>
                        <a:pt x="247" y="131"/>
                      </a:cubicBezTo>
                      <a:cubicBezTo>
                        <a:pt x="366" y="131"/>
                        <a:pt x="436" y="1"/>
                        <a:pt x="4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7" name="Google Shape;97;g1f544ced175_0_8931"/>
                <p:cNvSpPr/>
                <p:nvPr/>
              </p:nvSpPr>
              <p:spPr>
                <a:xfrm>
                  <a:off x="7206613" y="3354000"/>
                  <a:ext cx="5100" cy="8375"/>
                </a:xfrm>
                <a:custGeom>
                  <a:rect b="b" l="l" r="r" t="t"/>
                  <a:pathLst>
                    <a:path extrusionOk="0" h="335" w="204">
                      <a:moveTo>
                        <a:pt x="99" y="0"/>
                      </a:moveTo>
                      <a:cubicBezTo>
                        <a:pt x="95" y="0"/>
                        <a:pt x="91" y="1"/>
                        <a:pt x="86" y="4"/>
                      </a:cubicBezTo>
                      <a:cubicBezTo>
                        <a:pt x="50" y="22"/>
                        <a:pt x="0" y="135"/>
                        <a:pt x="77" y="212"/>
                      </a:cubicBezTo>
                      <a:cubicBezTo>
                        <a:pt x="146" y="282"/>
                        <a:pt x="163" y="335"/>
                        <a:pt x="178" y="335"/>
                      </a:cubicBezTo>
                      <a:cubicBezTo>
                        <a:pt x="181" y="335"/>
                        <a:pt x="183" y="334"/>
                        <a:pt x="185" y="332"/>
                      </a:cubicBezTo>
                      <a:cubicBezTo>
                        <a:pt x="204" y="314"/>
                        <a:pt x="197" y="300"/>
                        <a:pt x="197" y="300"/>
                      </a:cubicBezTo>
                      <a:cubicBezTo>
                        <a:pt x="197" y="300"/>
                        <a:pt x="16" y="134"/>
                        <a:pt x="124" y="42"/>
                      </a:cubicBezTo>
                      <a:cubicBezTo>
                        <a:pt x="124" y="42"/>
                        <a:pt x="122" y="0"/>
                        <a:pt x="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8" name="Google Shape;98;g1f544ced175_0_8931"/>
                <p:cNvSpPr/>
                <p:nvPr/>
              </p:nvSpPr>
              <p:spPr>
                <a:xfrm>
                  <a:off x="7202513" y="3337750"/>
                  <a:ext cx="5675" cy="10250"/>
                </a:xfrm>
                <a:custGeom>
                  <a:rect b="b" l="l" r="r" t="t"/>
                  <a:pathLst>
                    <a:path extrusionOk="0" h="410" w="227">
                      <a:moveTo>
                        <a:pt x="47" y="1"/>
                      </a:moveTo>
                      <a:cubicBezTo>
                        <a:pt x="41" y="1"/>
                        <a:pt x="35" y="3"/>
                        <a:pt x="30" y="9"/>
                      </a:cubicBezTo>
                      <a:cubicBezTo>
                        <a:pt x="1" y="36"/>
                        <a:pt x="98" y="328"/>
                        <a:pt x="163" y="392"/>
                      </a:cubicBezTo>
                      <a:cubicBezTo>
                        <a:pt x="175" y="404"/>
                        <a:pt x="185" y="409"/>
                        <a:pt x="193" y="409"/>
                      </a:cubicBezTo>
                      <a:cubicBezTo>
                        <a:pt x="226" y="409"/>
                        <a:pt x="225" y="321"/>
                        <a:pt x="225" y="320"/>
                      </a:cubicBezTo>
                      <a:lnTo>
                        <a:pt x="225" y="320"/>
                      </a:lnTo>
                      <a:cubicBezTo>
                        <a:pt x="215" y="327"/>
                        <a:pt x="206" y="329"/>
                        <a:pt x="197" y="329"/>
                      </a:cubicBezTo>
                      <a:cubicBezTo>
                        <a:pt x="109" y="329"/>
                        <a:pt x="96" y="41"/>
                        <a:pt x="96" y="41"/>
                      </a:cubicBezTo>
                      <a:cubicBezTo>
                        <a:pt x="96" y="41"/>
                        <a:pt x="71" y="1"/>
                        <a:pt x="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" name="Google Shape;99;g1f544ced175_0_8931"/>
                <p:cNvSpPr/>
                <p:nvPr/>
              </p:nvSpPr>
              <p:spPr>
                <a:xfrm>
                  <a:off x="7193938" y="3314800"/>
                  <a:ext cx="7800" cy="18000"/>
                </a:xfrm>
                <a:custGeom>
                  <a:rect b="b" l="l" r="r" t="t"/>
                  <a:pathLst>
                    <a:path extrusionOk="0" h="720" w="312">
                      <a:moveTo>
                        <a:pt x="106" y="0"/>
                      </a:moveTo>
                      <a:cubicBezTo>
                        <a:pt x="102" y="0"/>
                        <a:pt x="97" y="5"/>
                        <a:pt x="92" y="16"/>
                      </a:cubicBezTo>
                      <a:cubicBezTo>
                        <a:pt x="61" y="80"/>
                        <a:pt x="15" y="338"/>
                        <a:pt x="111" y="472"/>
                      </a:cubicBezTo>
                      <a:cubicBezTo>
                        <a:pt x="196" y="593"/>
                        <a:pt x="290" y="719"/>
                        <a:pt x="309" y="719"/>
                      </a:cubicBezTo>
                      <a:cubicBezTo>
                        <a:pt x="311" y="719"/>
                        <a:pt x="312" y="717"/>
                        <a:pt x="312" y="714"/>
                      </a:cubicBezTo>
                      <a:cubicBezTo>
                        <a:pt x="312" y="681"/>
                        <a:pt x="296" y="650"/>
                        <a:pt x="296" y="650"/>
                      </a:cubicBezTo>
                      <a:cubicBezTo>
                        <a:pt x="296" y="650"/>
                        <a:pt x="0" y="309"/>
                        <a:pt x="127" y="99"/>
                      </a:cubicBezTo>
                      <a:cubicBezTo>
                        <a:pt x="127" y="99"/>
                        <a:pt x="124" y="0"/>
                        <a:pt x="10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" name="Google Shape;100;g1f544ced175_0_8931"/>
                <p:cNvSpPr/>
                <p:nvPr/>
              </p:nvSpPr>
              <p:spPr>
                <a:xfrm>
                  <a:off x="7203588" y="3327875"/>
                  <a:ext cx="4525" cy="5625"/>
                </a:xfrm>
                <a:custGeom>
                  <a:rect b="b" l="l" r="r" t="t"/>
                  <a:pathLst>
                    <a:path extrusionOk="0" h="225" w="181">
                      <a:moveTo>
                        <a:pt x="140" y="0"/>
                      </a:moveTo>
                      <a:lnTo>
                        <a:pt x="140" y="0"/>
                      </a:lnTo>
                      <a:cubicBezTo>
                        <a:pt x="0" y="187"/>
                        <a:pt x="162" y="225"/>
                        <a:pt x="162" y="225"/>
                      </a:cubicBezTo>
                      <a:cubicBezTo>
                        <a:pt x="89" y="114"/>
                        <a:pt x="181" y="41"/>
                        <a:pt x="181" y="41"/>
                      </a:cubicBez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" name="Google Shape;101;g1f544ced175_0_8931"/>
                <p:cNvSpPr/>
                <p:nvPr/>
              </p:nvSpPr>
              <p:spPr>
                <a:xfrm>
                  <a:off x="7243963" y="3356075"/>
                  <a:ext cx="3350" cy="4450"/>
                </a:xfrm>
                <a:custGeom>
                  <a:rect b="b" l="l" r="r" t="t"/>
                  <a:pathLst>
                    <a:path extrusionOk="0" h="178" w="134">
                      <a:moveTo>
                        <a:pt x="55" y="0"/>
                      </a:moveTo>
                      <a:cubicBezTo>
                        <a:pt x="26" y="0"/>
                        <a:pt x="1" y="71"/>
                        <a:pt x="1" y="71"/>
                      </a:cubicBezTo>
                      <a:cubicBezTo>
                        <a:pt x="1" y="153"/>
                        <a:pt x="22" y="178"/>
                        <a:pt x="48" y="178"/>
                      </a:cubicBezTo>
                      <a:cubicBezTo>
                        <a:pt x="86" y="178"/>
                        <a:pt x="133" y="122"/>
                        <a:pt x="133" y="122"/>
                      </a:cubicBezTo>
                      <a:lnTo>
                        <a:pt x="133" y="122"/>
                      </a:lnTo>
                      <a:cubicBezTo>
                        <a:pt x="121" y="128"/>
                        <a:pt x="110" y="130"/>
                        <a:pt x="102" y="130"/>
                      </a:cubicBezTo>
                      <a:cubicBezTo>
                        <a:pt x="42" y="130"/>
                        <a:pt x="72" y="8"/>
                        <a:pt x="72" y="8"/>
                      </a:cubicBezTo>
                      <a:cubicBezTo>
                        <a:pt x="66" y="3"/>
                        <a:pt x="61" y="0"/>
                        <a:pt x="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2" name="Google Shape;102;g1f544ced175_0_8931"/>
                <p:cNvSpPr/>
                <p:nvPr/>
              </p:nvSpPr>
              <p:spPr>
                <a:xfrm>
                  <a:off x="7256663" y="3331875"/>
                  <a:ext cx="5650" cy="14825"/>
                </a:xfrm>
                <a:custGeom>
                  <a:rect b="b" l="l" r="r" t="t"/>
                  <a:pathLst>
                    <a:path extrusionOk="0" h="593" w="226">
                      <a:moveTo>
                        <a:pt x="205" y="0"/>
                      </a:moveTo>
                      <a:cubicBezTo>
                        <a:pt x="205" y="0"/>
                        <a:pt x="192" y="35"/>
                        <a:pt x="192" y="53"/>
                      </a:cubicBezTo>
                      <a:cubicBezTo>
                        <a:pt x="192" y="53"/>
                        <a:pt x="197" y="509"/>
                        <a:pt x="63" y="509"/>
                      </a:cubicBezTo>
                      <a:cubicBezTo>
                        <a:pt x="58" y="509"/>
                        <a:pt x="54" y="508"/>
                        <a:pt x="49" y="507"/>
                      </a:cubicBezTo>
                      <a:cubicBezTo>
                        <a:pt x="49" y="507"/>
                        <a:pt x="1" y="576"/>
                        <a:pt x="46" y="590"/>
                      </a:cubicBezTo>
                      <a:cubicBezTo>
                        <a:pt x="50" y="592"/>
                        <a:pt x="54" y="592"/>
                        <a:pt x="59" y="592"/>
                      </a:cubicBezTo>
                      <a:cubicBezTo>
                        <a:pt x="111" y="592"/>
                        <a:pt x="225" y="516"/>
                        <a:pt x="225" y="309"/>
                      </a:cubicBezTo>
                      <a:cubicBezTo>
                        <a:pt x="225" y="84"/>
                        <a:pt x="205" y="0"/>
                        <a:pt x="2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3" name="Google Shape;103;g1f544ced175_0_8931"/>
                <p:cNvSpPr/>
                <p:nvPr/>
              </p:nvSpPr>
              <p:spPr>
                <a:xfrm>
                  <a:off x="7261738" y="3319850"/>
                  <a:ext cx="5850" cy="9825"/>
                </a:xfrm>
                <a:custGeom>
                  <a:rect b="b" l="l" r="r" t="t"/>
                  <a:pathLst>
                    <a:path extrusionOk="0" h="393" w="234">
                      <a:moveTo>
                        <a:pt x="164" y="1"/>
                      </a:moveTo>
                      <a:cubicBezTo>
                        <a:pt x="164" y="1"/>
                        <a:pt x="136" y="43"/>
                        <a:pt x="136" y="72"/>
                      </a:cubicBezTo>
                      <a:cubicBezTo>
                        <a:pt x="136" y="101"/>
                        <a:pt x="121" y="241"/>
                        <a:pt x="62" y="302"/>
                      </a:cubicBezTo>
                      <a:cubicBezTo>
                        <a:pt x="0" y="364"/>
                        <a:pt x="0" y="393"/>
                        <a:pt x="30" y="393"/>
                      </a:cubicBezTo>
                      <a:cubicBezTo>
                        <a:pt x="60" y="393"/>
                        <a:pt x="86" y="329"/>
                        <a:pt x="86" y="329"/>
                      </a:cubicBezTo>
                      <a:cubicBezTo>
                        <a:pt x="86" y="329"/>
                        <a:pt x="234" y="262"/>
                        <a:pt x="1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" name="Google Shape;104;g1f544ced175_0_8931"/>
                <p:cNvSpPr/>
                <p:nvPr/>
              </p:nvSpPr>
              <p:spPr>
                <a:xfrm>
                  <a:off x="7232813" y="3357325"/>
                  <a:ext cx="5125" cy="4725"/>
                </a:xfrm>
                <a:custGeom>
                  <a:rect b="b" l="l" r="r" t="t"/>
                  <a:pathLst>
                    <a:path extrusionOk="0" h="189" w="205">
                      <a:moveTo>
                        <a:pt x="74" y="1"/>
                      </a:moveTo>
                      <a:cubicBezTo>
                        <a:pt x="74" y="1"/>
                        <a:pt x="1" y="42"/>
                        <a:pt x="40" y="98"/>
                      </a:cubicBezTo>
                      <a:cubicBezTo>
                        <a:pt x="74" y="149"/>
                        <a:pt x="125" y="189"/>
                        <a:pt x="159" y="189"/>
                      </a:cubicBezTo>
                      <a:cubicBezTo>
                        <a:pt x="165" y="189"/>
                        <a:pt x="170" y="188"/>
                        <a:pt x="174" y="186"/>
                      </a:cubicBezTo>
                      <a:cubicBezTo>
                        <a:pt x="205" y="170"/>
                        <a:pt x="192" y="149"/>
                        <a:pt x="192" y="149"/>
                      </a:cubicBezTo>
                      <a:cubicBezTo>
                        <a:pt x="192" y="149"/>
                        <a:pt x="17" y="111"/>
                        <a:pt x="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5" name="Google Shape;105;g1f544ced175_0_8931"/>
                <p:cNvSpPr/>
                <p:nvPr/>
              </p:nvSpPr>
              <p:spPr>
                <a:xfrm>
                  <a:off x="7118363" y="3253650"/>
                  <a:ext cx="214600" cy="370350"/>
                </a:xfrm>
                <a:custGeom>
                  <a:rect b="b" l="l" r="r" t="t"/>
                  <a:pathLst>
                    <a:path extrusionOk="0" h="14814" w="8584">
                      <a:moveTo>
                        <a:pt x="7054" y="1317"/>
                      </a:moveTo>
                      <a:cubicBezTo>
                        <a:pt x="7064" y="1425"/>
                        <a:pt x="7064" y="1548"/>
                        <a:pt x="7064" y="1548"/>
                      </a:cubicBezTo>
                      <a:cubicBezTo>
                        <a:pt x="7060" y="1521"/>
                        <a:pt x="7051" y="1438"/>
                        <a:pt x="7022" y="1358"/>
                      </a:cubicBezTo>
                      <a:cubicBezTo>
                        <a:pt x="7033" y="1345"/>
                        <a:pt x="7044" y="1332"/>
                        <a:pt x="7054" y="1317"/>
                      </a:cubicBezTo>
                      <a:close/>
                      <a:moveTo>
                        <a:pt x="6917" y="1463"/>
                      </a:moveTo>
                      <a:cubicBezTo>
                        <a:pt x="6955" y="1569"/>
                        <a:pt x="6939" y="1676"/>
                        <a:pt x="6939" y="1676"/>
                      </a:cubicBezTo>
                      <a:cubicBezTo>
                        <a:pt x="6914" y="1607"/>
                        <a:pt x="6880" y="1556"/>
                        <a:pt x="6843" y="1518"/>
                      </a:cubicBezTo>
                      <a:cubicBezTo>
                        <a:pt x="6869" y="1501"/>
                        <a:pt x="6894" y="1483"/>
                        <a:pt x="6917" y="1463"/>
                      </a:cubicBezTo>
                      <a:close/>
                      <a:moveTo>
                        <a:pt x="6388" y="1"/>
                      </a:moveTo>
                      <a:cubicBezTo>
                        <a:pt x="5931" y="1"/>
                        <a:pt x="5561" y="372"/>
                        <a:pt x="5561" y="828"/>
                      </a:cubicBezTo>
                      <a:cubicBezTo>
                        <a:pt x="5561" y="1285"/>
                        <a:pt x="5931" y="1657"/>
                        <a:pt x="6388" y="1657"/>
                      </a:cubicBezTo>
                      <a:cubicBezTo>
                        <a:pt x="6494" y="1657"/>
                        <a:pt x="6595" y="1635"/>
                        <a:pt x="6690" y="1599"/>
                      </a:cubicBezTo>
                      <a:cubicBezTo>
                        <a:pt x="6733" y="1671"/>
                        <a:pt x="6780" y="1767"/>
                        <a:pt x="6805" y="1834"/>
                      </a:cubicBezTo>
                      <a:cubicBezTo>
                        <a:pt x="6843" y="1935"/>
                        <a:pt x="6781" y="2044"/>
                        <a:pt x="6781" y="2044"/>
                      </a:cubicBezTo>
                      <a:cubicBezTo>
                        <a:pt x="6781" y="2007"/>
                        <a:pt x="6736" y="1981"/>
                        <a:pt x="6696" y="1981"/>
                      </a:cubicBezTo>
                      <a:cubicBezTo>
                        <a:pt x="6674" y="1981"/>
                        <a:pt x="6653" y="1989"/>
                        <a:pt x="6642" y="2006"/>
                      </a:cubicBezTo>
                      <a:cubicBezTo>
                        <a:pt x="6608" y="2056"/>
                        <a:pt x="6658" y="2226"/>
                        <a:pt x="6704" y="2355"/>
                      </a:cubicBezTo>
                      <a:cubicBezTo>
                        <a:pt x="6749" y="2481"/>
                        <a:pt x="6553" y="2612"/>
                        <a:pt x="6414" y="2751"/>
                      </a:cubicBezTo>
                      <a:cubicBezTo>
                        <a:pt x="6276" y="2889"/>
                        <a:pt x="5759" y="3609"/>
                        <a:pt x="5692" y="3741"/>
                      </a:cubicBezTo>
                      <a:cubicBezTo>
                        <a:pt x="5626" y="3872"/>
                        <a:pt x="5523" y="4005"/>
                        <a:pt x="5523" y="4005"/>
                      </a:cubicBezTo>
                      <a:cubicBezTo>
                        <a:pt x="5483" y="4005"/>
                        <a:pt x="5456" y="4020"/>
                        <a:pt x="5438" y="4040"/>
                      </a:cubicBezTo>
                      <a:cubicBezTo>
                        <a:pt x="5412" y="4063"/>
                        <a:pt x="5396" y="4100"/>
                        <a:pt x="5402" y="4132"/>
                      </a:cubicBezTo>
                      <a:cubicBezTo>
                        <a:pt x="5395" y="4184"/>
                        <a:pt x="5403" y="4232"/>
                        <a:pt x="5403" y="4232"/>
                      </a:cubicBezTo>
                      <a:cubicBezTo>
                        <a:pt x="5300" y="4336"/>
                        <a:pt x="5011" y="5153"/>
                        <a:pt x="4928" y="5285"/>
                      </a:cubicBezTo>
                      <a:cubicBezTo>
                        <a:pt x="4847" y="5416"/>
                        <a:pt x="4775" y="5431"/>
                        <a:pt x="4775" y="5431"/>
                      </a:cubicBezTo>
                      <a:cubicBezTo>
                        <a:pt x="4775" y="5431"/>
                        <a:pt x="4694" y="5237"/>
                        <a:pt x="4602" y="5122"/>
                      </a:cubicBezTo>
                      <a:cubicBezTo>
                        <a:pt x="4538" y="5040"/>
                        <a:pt x="4343" y="5008"/>
                        <a:pt x="4188" y="5008"/>
                      </a:cubicBezTo>
                      <a:cubicBezTo>
                        <a:pt x="4123" y="5008"/>
                        <a:pt x="4066" y="5014"/>
                        <a:pt x="4027" y="5023"/>
                      </a:cubicBezTo>
                      <a:cubicBezTo>
                        <a:pt x="3894" y="5054"/>
                        <a:pt x="3853" y="5188"/>
                        <a:pt x="3773" y="5306"/>
                      </a:cubicBezTo>
                      <a:cubicBezTo>
                        <a:pt x="3693" y="5424"/>
                        <a:pt x="3665" y="5708"/>
                        <a:pt x="3683" y="5766"/>
                      </a:cubicBezTo>
                      <a:cubicBezTo>
                        <a:pt x="3699" y="5823"/>
                        <a:pt x="3665" y="5840"/>
                        <a:pt x="3665" y="5955"/>
                      </a:cubicBezTo>
                      <a:cubicBezTo>
                        <a:pt x="3665" y="6072"/>
                        <a:pt x="3779" y="6218"/>
                        <a:pt x="3779" y="6218"/>
                      </a:cubicBezTo>
                      <a:cubicBezTo>
                        <a:pt x="3753" y="6218"/>
                        <a:pt x="3695" y="6229"/>
                        <a:pt x="3668" y="6235"/>
                      </a:cubicBezTo>
                      <a:cubicBezTo>
                        <a:pt x="3664" y="6237"/>
                        <a:pt x="3660" y="6237"/>
                        <a:pt x="3655" y="6238"/>
                      </a:cubicBezTo>
                      <a:cubicBezTo>
                        <a:pt x="3621" y="6225"/>
                        <a:pt x="3584" y="6220"/>
                        <a:pt x="3547" y="6220"/>
                      </a:cubicBezTo>
                      <a:cubicBezTo>
                        <a:pt x="3366" y="6220"/>
                        <a:pt x="3172" y="6351"/>
                        <a:pt x="3127" y="6395"/>
                      </a:cubicBezTo>
                      <a:cubicBezTo>
                        <a:pt x="3073" y="6451"/>
                        <a:pt x="2915" y="6623"/>
                        <a:pt x="2848" y="6662"/>
                      </a:cubicBezTo>
                      <a:cubicBezTo>
                        <a:pt x="2783" y="6701"/>
                        <a:pt x="2698" y="6682"/>
                        <a:pt x="2483" y="6752"/>
                      </a:cubicBezTo>
                      <a:cubicBezTo>
                        <a:pt x="2269" y="6822"/>
                        <a:pt x="2100" y="7023"/>
                        <a:pt x="2100" y="7023"/>
                      </a:cubicBezTo>
                      <a:cubicBezTo>
                        <a:pt x="2086" y="6990"/>
                        <a:pt x="2066" y="6978"/>
                        <a:pt x="2046" y="6977"/>
                      </a:cubicBezTo>
                      <a:cubicBezTo>
                        <a:pt x="2032" y="6963"/>
                        <a:pt x="2015" y="6952"/>
                        <a:pt x="1998" y="6952"/>
                      </a:cubicBezTo>
                      <a:cubicBezTo>
                        <a:pt x="1994" y="6952"/>
                        <a:pt x="1991" y="6952"/>
                        <a:pt x="1987" y="6953"/>
                      </a:cubicBezTo>
                      <a:cubicBezTo>
                        <a:pt x="1977" y="6956"/>
                        <a:pt x="1968" y="6964"/>
                        <a:pt x="1963" y="6974"/>
                      </a:cubicBezTo>
                      <a:cubicBezTo>
                        <a:pt x="1912" y="6870"/>
                        <a:pt x="1661" y="6669"/>
                        <a:pt x="1562" y="6596"/>
                      </a:cubicBezTo>
                      <a:cubicBezTo>
                        <a:pt x="1456" y="6515"/>
                        <a:pt x="1381" y="6387"/>
                        <a:pt x="1346" y="6311"/>
                      </a:cubicBezTo>
                      <a:cubicBezTo>
                        <a:pt x="1311" y="6234"/>
                        <a:pt x="1180" y="6098"/>
                        <a:pt x="1126" y="6020"/>
                      </a:cubicBezTo>
                      <a:cubicBezTo>
                        <a:pt x="1074" y="5941"/>
                        <a:pt x="1035" y="5845"/>
                        <a:pt x="1035" y="5772"/>
                      </a:cubicBezTo>
                      <a:cubicBezTo>
                        <a:pt x="1035" y="5701"/>
                        <a:pt x="975" y="5562"/>
                        <a:pt x="975" y="5508"/>
                      </a:cubicBezTo>
                      <a:cubicBezTo>
                        <a:pt x="975" y="5454"/>
                        <a:pt x="1033" y="5380"/>
                        <a:pt x="1058" y="5355"/>
                      </a:cubicBezTo>
                      <a:cubicBezTo>
                        <a:pt x="1083" y="5331"/>
                        <a:pt x="1058" y="5285"/>
                        <a:pt x="1035" y="5262"/>
                      </a:cubicBezTo>
                      <a:cubicBezTo>
                        <a:pt x="1028" y="5256"/>
                        <a:pt x="1016" y="5253"/>
                        <a:pt x="1001" y="5253"/>
                      </a:cubicBezTo>
                      <a:cubicBezTo>
                        <a:pt x="961" y="5253"/>
                        <a:pt x="899" y="5274"/>
                        <a:pt x="867" y="5306"/>
                      </a:cubicBezTo>
                      <a:cubicBezTo>
                        <a:pt x="823" y="5349"/>
                        <a:pt x="818" y="5435"/>
                        <a:pt x="818" y="5475"/>
                      </a:cubicBezTo>
                      <a:cubicBezTo>
                        <a:pt x="818" y="5497"/>
                        <a:pt x="818" y="5513"/>
                        <a:pt x="802" y="5513"/>
                      </a:cubicBezTo>
                      <a:cubicBezTo>
                        <a:pt x="789" y="5513"/>
                        <a:pt x="766" y="5503"/>
                        <a:pt x="724" y="5475"/>
                      </a:cubicBezTo>
                      <a:cubicBezTo>
                        <a:pt x="631" y="5414"/>
                        <a:pt x="490" y="5097"/>
                        <a:pt x="465" y="5038"/>
                      </a:cubicBezTo>
                      <a:cubicBezTo>
                        <a:pt x="446" y="4992"/>
                        <a:pt x="405" y="4965"/>
                        <a:pt x="376" y="4965"/>
                      </a:cubicBezTo>
                      <a:cubicBezTo>
                        <a:pt x="368" y="4965"/>
                        <a:pt x="361" y="4967"/>
                        <a:pt x="356" y="4972"/>
                      </a:cubicBezTo>
                      <a:cubicBezTo>
                        <a:pt x="334" y="4994"/>
                        <a:pt x="346" y="5028"/>
                        <a:pt x="351" y="5054"/>
                      </a:cubicBezTo>
                      <a:cubicBezTo>
                        <a:pt x="362" y="5093"/>
                        <a:pt x="394" y="5199"/>
                        <a:pt x="477" y="5339"/>
                      </a:cubicBezTo>
                      <a:cubicBezTo>
                        <a:pt x="490" y="5361"/>
                        <a:pt x="488" y="5370"/>
                        <a:pt x="478" y="5370"/>
                      </a:cubicBezTo>
                      <a:cubicBezTo>
                        <a:pt x="461" y="5370"/>
                        <a:pt x="420" y="5341"/>
                        <a:pt x="398" y="5309"/>
                      </a:cubicBezTo>
                      <a:cubicBezTo>
                        <a:pt x="366" y="5256"/>
                        <a:pt x="264" y="5128"/>
                        <a:pt x="228" y="5099"/>
                      </a:cubicBezTo>
                      <a:cubicBezTo>
                        <a:pt x="219" y="5091"/>
                        <a:pt x="197" y="5076"/>
                        <a:pt x="178" y="5076"/>
                      </a:cubicBezTo>
                      <a:cubicBezTo>
                        <a:pt x="167" y="5076"/>
                        <a:pt x="157" y="5081"/>
                        <a:pt x="152" y="5096"/>
                      </a:cubicBezTo>
                      <a:cubicBezTo>
                        <a:pt x="146" y="5114"/>
                        <a:pt x="223" y="5268"/>
                        <a:pt x="273" y="5339"/>
                      </a:cubicBezTo>
                      <a:cubicBezTo>
                        <a:pt x="304" y="5383"/>
                        <a:pt x="358" y="5469"/>
                        <a:pt x="339" y="5469"/>
                      </a:cubicBezTo>
                      <a:cubicBezTo>
                        <a:pt x="328" y="5469"/>
                        <a:pt x="291" y="5438"/>
                        <a:pt x="207" y="5349"/>
                      </a:cubicBezTo>
                      <a:cubicBezTo>
                        <a:pt x="154" y="5293"/>
                        <a:pt x="98" y="5237"/>
                        <a:pt x="58" y="5237"/>
                      </a:cubicBezTo>
                      <a:cubicBezTo>
                        <a:pt x="51" y="5237"/>
                        <a:pt x="45" y="5239"/>
                        <a:pt x="40" y="5242"/>
                      </a:cubicBezTo>
                      <a:cubicBezTo>
                        <a:pt x="0" y="5264"/>
                        <a:pt x="57" y="5325"/>
                        <a:pt x="57" y="5325"/>
                      </a:cubicBezTo>
                      <a:lnTo>
                        <a:pt x="271" y="5612"/>
                      </a:lnTo>
                      <a:cubicBezTo>
                        <a:pt x="227" y="5590"/>
                        <a:pt x="70" y="5472"/>
                        <a:pt x="38" y="5472"/>
                      </a:cubicBezTo>
                      <a:cubicBezTo>
                        <a:pt x="36" y="5472"/>
                        <a:pt x="35" y="5472"/>
                        <a:pt x="34" y="5473"/>
                      </a:cubicBezTo>
                      <a:cubicBezTo>
                        <a:pt x="18" y="5489"/>
                        <a:pt x="5" y="5497"/>
                        <a:pt x="25" y="5530"/>
                      </a:cubicBezTo>
                      <a:cubicBezTo>
                        <a:pt x="35" y="5546"/>
                        <a:pt x="155" y="5667"/>
                        <a:pt x="228" y="5740"/>
                      </a:cubicBezTo>
                      <a:cubicBezTo>
                        <a:pt x="301" y="5811"/>
                        <a:pt x="303" y="5865"/>
                        <a:pt x="368" y="5929"/>
                      </a:cubicBezTo>
                      <a:cubicBezTo>
                        <a:pt x="432" y="5993"/>
                        <a:pt x="583" y="6119"/>
                        <a:pt x="678" y="6152"/>
                      </a:cubicBezTo>
                      <a:cubicBezTo>
                        <a:pt x="772" y="6186"/>
                        <a:pt x="781" y="6272"/>
                        <a:pt x="925" y="6524"/>
                      </a:cubicBezTo>
                      <a:cubicBezTo>
                        <a:pt x="1070" y="6776"/>
                        <a:pt x="1454" y="7320"/>
                        <a:pt x="1598" y="7502"/>
                      </a:cubicBezTo>
                      <a:cubicBezTo>
                        <a:pt x="1692" y="7619"/>
                        <a:pt x="1787" y="7640"/>
                        <a:pt x="1842" y="7640"/>
                      </a:cubicBezTo>
                      <a:cubicBezTo>
                        <a:pt x="1873" y="7640"/>
                        <a:pt x="1891" y="7634"/>
                        <a:pt x="1891" y="7634"/>
                      </a:cubicBezTo>
                      <a:cubicBezTo>
                        <a:pt x="1907" y="7682"/>
                        <a:pt x="1946" y="7698"/>
                        <a:pt x="1986" y="7698"/>
                      </a:cubicBezTo>
                      <a:cubicBezTo>
                        <a:pt x="2032" y="7698"/>
                        <a:pt x="2079" y="7677"/>
                        <a:pt x="2094" y="7663"/>
                      </a:cubicBezTo>
                      <a:cubicBezTo>
                        <a:pt x="2120" y="7636"/>
                        <a:pt x="2110" y="7602"/>
                        <a:pt x="2110" y="7602"/>
                      </a:cubicBezTo>
                      <a:cubicBezTo>
                        <a:pt x="2110" y="7602"/>
                        <a:pt x="2655" y="7519"/>
                        <a:pt x="2832" y="7494"/>
                      </a:cubicBezTo>
                      <a:cubicBezTo>
                        <a:pt x="3010" y="7469"/>
                        <a:pt x="3253" y="7250"/>
                        <a:pt x="3253" y="7250"/>
                      </a:cubicBezTo>
                      <a:cubicBezTo>
                        <a:pt x="3253" y="7250"/>
                        <a:pt x="3265" y="7299"/>
                        <a:pt x="3282" y="7364"/>
                      </a:cubicBezTo>
                      <a:cubicBezTo>
                        <a:pt x="3301" y="7476"/>
                        <a:pt x="3325" y="7587"/>
                        <a:pt x="3355" y="7689"/>
                      </a:cubicBezTo>
                      <a:cubicBezTo>
                        <a:pt x="3380" y="7771"/>
                        <a:pt x="3406" y="7854"/>
                        <a:pt x="3428" y="7929"/>
                      </a:cubicBezTo>
                      <a:cubicBezTo>
                        <a:pt x="3476" y="8124"/>
                        <a:pt x="3521" y="8328"/>
                        <a:pt x="3517" y="8384"/>
                      </a:cubicBezTo>
                      <a:cubicBezTo>
                        <a:pt x="3499" y="8385"/>
                        <a:pt x="3483" y="8386"/>
                        <a:pt x="3469" y="8386"/>
                      </a:cubicBezTo>
                      <a:cubicBezTo>
                        <a:pt x="3463" y="8386"/>
                        <a:pt x="3458" y="8386"/>
                        <a:pt x="3453" y="8385"/>
                      </a:cubicBezTo>
                      <a:cubicBezTo>
                        <a:pt x="3445" y="8385"/>
                        <a:pt x="3438" y="8384"/>
                        <a:pt x="3429" y="8384"/>
                      </a:cubicBezTo>
                      <a:cubicBezTo>
                        <a:pt x="3352" y="8384"/>
                        <a:pt x="3244" y="8414"/>
                        <a:pt x="3182" y="8452"/>
                      </a:cubicBezTo>
                      <a:cubicBezTo>
                        <a:pt x="3157" y="8455"/>
                        <a:pt x="3131" y="8457"/>
                        <a:pt x="3105" y="8460"/>
                      </a:cubicBezTo>
                      <a:cubicBezTo>
                        <a:pt x="3038" y="8467"/>
                        <a:pt x="2995" y="8471"/>
                        <a:pt x="2966" y="8476"/>
                      </a:cubicBezTo>
                      <a:cubicBezTo>
                        <a:pt x="2953" y="8471"/>
                        <a:pt x="2940" y="8467"/>
                        <a:pt x="2930" y="8461"/>
                      </a:cubicBezTo>
                      <a:cubicBezTo>
                        <a:pt x="2912" y="8451"/>
                        <a:pt x="2894" y="8447"/>
                        <a:pt x="2877" y="8447"/>
                      </a:cubicBezTo>
                      <a:cubicBezTo>
                        <a:pt x="2838" y="8447"/>
                        <a:pt x="2800" y="8470"/>
                        <a:pt x="2767" y="8508"/>
                      </a:cubicBezTo>
                      <a:cubicBezTo>
                        <a:pt x="2753" y="8524"/>
                        <a:pt x="2733" y="8531"/>
                        <a:pt x="2709" y="8531"/>
                      </a:cubicBezTo>
                      <a:cubicBezTo>
                        <a:pt x="2690" y="8531"/>
                        <a:pt x="2668" y="8527"/>
                        <a:pt x="2646" y="8521"/>
                      </a:cubicBezTo>
                      <a:cubicBezTo>
                        <a:pt x="2602" y="8499"/>
                        <a:pt x="2557" y="8477"/>
                        <a:pt x="2510" y="8468"/>
                      </a:cubicBezTo>
                      <a:cubicBezTo>
                        <a:pt x="2496" y="8466"/>
                        <a:pt x="2485" y="8464"/>
                        <a:pt x="2474" y="8464"/>
                      </a:cubicBezTo>
                      <a:cubicBezTo>
                        <a:pt x="2450" y="8464"/>
                        <a:pt x="2435" y="8471"/>
                        <a:pt x="2427" y="8481"/>
                      </a:cubicBezTo>
                      <a:cubicBezTo>
                        <a:pt x="2421" y="8486"/>
                        <a:pt x="2417" y="8490"/>
                        <a:pt x="2417" y="8493"/>
                      </a:cubicBezTo>
                      <a:cubicBezTo>
                        <a:pt x="2417" y="8494"/>
                        <a:pt x="2419" y="8494"/>
                        <a:pt x="2419" y="8494"/>
                      </a:cubicBezTo>
                      <a:cubicBezTo>
                        <a:pt x="2411" y="8516"/>
                        <a:pt x="2416" y="8547"/>
                        <a:pt x="2416" y="8576"/>
                      </a:cubicBezTo>
                      <a:cubicBezTo>
                        <a:pt x="2416" y="8637"/>
                        <a:pt x="2378" y="8696"/>
                        <a:pt x="2378" y="8696"/>
                      </a:cubicBezTo>
                      <a:cubicBezTo>
                        <a:pt x="2378" y="8696"/>
                        <a:pt x="1995" y="8831"/>
                        <a:pt x="1871" y="8864"/>
                      </a:cubicBezTo>
                      <a:cubicBezTo>
                        <a:pt x="1747" y="8898"/>
                        <a:pt x="1644" y="9000"/>
                        <a:pt x="1585" y="9198"/>
                      </a:cubicBezTo>
                      <a:cubicBezTo>
                        <a:pt x="1529" y="9396"/>
                        <a:pt x="1743" y="9583"/>
                        <a:pt x="1887" y="9583"/>
                      </a:cubicBezTo>
                      <a:cubicBezTo>
                        <a:pt x="2031" y="9583"/>
                        <a:pt x="2117" y="9597"/>
                        <a:pt x="2200" y="9682"/>
                      </a:cubicBezTo>
                      <a:cubicBezTo>
                        <a:pt x="2286" y="9766"/>
                        <a:pt x="2646" y="9846"/>
                        <a:pt x="2918" y="9846"/>
                      </a:cubicBezTo>
                      <a:cubicBezTo>
                        <a:pt x="3191" y="9846"/>
                        <a:pt x="3635" y="9992"/>
                        <a:pt x="3635" y="9992"/>
                      </a:cubicBezTo>
                      <a:lnTo>
                        <a:pt x="3635" y="10611"/>
                      </a:lnTo>
                      <a:cubicBezTo>
                        <a:pt x="3635" y="10999"/>
                        <a:pt x="3821" y="11908"/>
                        <a:pt x="3821" y="11908"/>
                      </a:cubicBezTo>
                      <a:lnTo>
                        <a:pt x="3770" y="11989"/>
                      </a:lnTo>
                      <a:cubicBezTo>
                        <a:pt x="3770" y="12707"/>
                        <a:pt x="4266" y="13096"/>
                        <a:pt x="4471" y="13227"/>
                      </a:cubicBezTo>
                      <a:cubicBezTo>
                        <a:pt x="4569" y="13290"/>
                        <a:pt x="4727" y="13306"/>
                        <a:pt x="4867" y="13306"/>
                      </a:cubicBezTo>
                      <a:cubicBezTo>
                        <a:pt x="5023" y="13306"/>
                        <a:pt x="5157" y="13286"/>
                        <a:pt x="5157" y="13286"/>
                      </a:cubicBezTo>
                      <a:cubicBezTo>
                        <a:pt x="5338" y="13468"/>
                        <a:pt x="6452" y="13677"/>
                        <a:pt x="6452" y="13677"/>
                      </a:cubicBezTo>
                      <a:cubicBezTo>
                        <a:pt x="6427" y="13702"/>
                        <a:pt x="6486" y="13736"/>
                        <a:pt x="6486" y="13736"/>
                      </a:cubicBezTo>
                      <a:cubicBezTo>
                        <a:pt x="6556" y="13736"/>
                        <a:pt x="7014" y="13868"/>
                        <a:pt x="7014" y="13868"/>
                      </a:cubicBezTo>
                      <a:cubicBezTo>
                        <a:pt x="7014" y="13868"/>
                        <a:pt x="7065" y="13915"/>
                        <a:pt x="7157" y="13944"/>
                      </a:cubicBezTo>
                      <a:cubicBezTo>
                        <a:pt x="7248" y="13973"/>
                        <a:pt x="7125" y="13975"/>
                        <a:pt x="7125" y="14044"/>
                      </a:cubicBezTo>
                      <a:cubicBezTo>
                        <a:pt x="7125" y="14072"/>
                        <a:pt x="7154" y="14078"/>
                        <a:pt x="7189" y="14078"/>
                      </a:cubicBezTo>
                      <a:cubicBezTo>
                        <a:pt x="7218" y="14078"/>
                        <a:pt x="7251" y="14074"/>
                        <a:pt x="7277" y="14074"/>
                      </a:cubicBezTo>
                      <a:cubicBezTo>
                        <a:pt x="7300" y="14074"/>
                        <a:pt x="7316" y="14078"/>
                        <a:pt x="7316" y="14091"/>
                      </a:cubicBezTo>
                      <a:cubicBezTo>
                        <a:pt x="7316" y="14136"/>
                        <a:pt x="7400" y="14369"/>
                        <a:pt x="7467" y="14438"/>
                      </a:cubicBezTo>
                      <a:cubicBezTo>
                        <a:pt x="7532" y="14501"/>
                        <a:pt x="7587" y="14759"/>
                        <a:pt x="7626" y="14759"/>
                      </a:cubicBezTo>
                      <a:cubicBezTo>
                        <a:pt x="7629" y="14759"/>
                        <a:pt x="7631" y="14758"/>
                        <a:pt x="7634" y="14755"/>
                      </a:cubicBezTo>
                      <a:cubicBezTo>
                        <a:pt x="7673" y="14716"/>
                        <a:pt x="7530" y="14334"/>
                        <a:pt x="7530" y="14334"/>
                      </a:cubicBezTo>
                      <a:lnTo>
                        <a:pt x="7530" y="14334"/>
                      </a:lnTo>
                      <a:cubicBezTo>
                        <a:pt x="7530" y="14334"/>
                        <a:pt x="7625" y="14375"/>
                        <a:pt x="7719" y="14425"/>
                      </a:cubicBezTo>
                      <a:cubicBezTo>
                        <a:pt x="7729" y="14430"/>
                        <a:pt x="7737" y="14432"/>
                        <a:pt x="7743" y="14432"/>
                      </a:cubicBezTo>
                      <a:cubicBezTo>
                        <a:pt x="7788" y="14432"/>
                        <a:pt x="7729" y="14299"/>
                        <a:pt x="7747" y="14299"/>
                      </a:cubicBezTo>
                      <a:cubicBezTo>
                        <a:pt x="7750" y="14299"/>
                        <a:pt x="7755" y="14302"/>
                        <a:pt x="7762" y="14310"/>
                      </a:cubicBezTo>
                      <a:cubicBezTo>
                        <a:pt x="7821" y="14369"/>
                        <a:pt x="8066" y="14562"/>
                        <a:pt x="8129" y="14656"/>
                      </a:cubicBezTo>
                      <a:cubicBezTo>
                        <a:pt x="8190" y="14751"/>
                        <a:pt x="8352" y="14814"/>
                        <a:pt x="8467" y="14814"/>
                      </a:cubicBezTo>
                      <a:cubicBezTo>
                        <a:pt x="8583" y="14814"/>
                        <a:pt x="8583" y="14544"/>
                        <a:pt x="8583" y="14326"/>
                      </a:cubicBezTo>
                      <a:cubicBezTo>
                        <a:pt x="8582" y="14106"/>
                        <a:pt x="8430" y="13864"/>
                        <a:pt x="8337" y="13771"/>
                      </a:cubicBezTo>
                      <a:cubicBezTo>
                        <a:pt x="8245" y="13677"/>
                        <a:pt x="8235" y="13581"/>
                        <a:pt x="8189" y="13453"/>
                      </a:cubicBezTo>
                      <a:cubicBezTo>
                        <a:pt x="8143" y="13325"/>
                        <a:pt x="8017" y="13111"/>
                        <a:pt x="7880" y="13032"/>
                      </a:cubicBezTo>
                      <a:cubicBezTo>
                        <a:pt x="7855" y="13018"/>
                        <a:pt x="7829" y="13012"/>
                        <a:pt x="7800" y="13012"/>
                      </a:cubicBezTo>
                      <a:cubicBezTo>
                        <a:pt x="7671" y="13012"/>
                        <a:pt x="7516" y="13137"/>
                        <a:pt x="7456" y="13166"/>
                      </a:cubicBezTo>
                      <a:cubicBezTo>
                        <a:pt x="7384" y="13201"/>
                        <a:pt x="7384" y="13239"/>
                        <a:pt x="7301" y="13239"/>
                      </a:cubicBezTo>
                      <a:cubicBezTo>
                        <a:pt x="7218" y="13239"/>
                        <a:pt x="7162" y="13304"/>
                        <a:pt x="7162" y="13304"/>
                      </a:cubicBezTo>
                      <a:cubicBezTo>
                        <a:pt x="7099" y="13304"/>
                        <a:pt x="6653" y="13156"/>
                        <a:pt x="6604" y="13118"/>
                      </a:cubicBezTo>
                      <a:cubicBezTo>
                        <a:pt x="6594" y="13111"/>
                        <a:pt x="6588" y="13108"/>
                        <a:pt x="6585" y="13108"/>
                      </a:cubicBezTo>
                      <a:cubicBezTo>
                        <a:pt x="6575" y="13108"/>
                        <a:pt x="6593" y="13139"/>
                        <a:pt x="6601" y="13152"/>
                      </a:cubicBezTo>
                      <a:lnTo>
                        <a:pt x="6595" y="13152"/>
                      </a:lnTo>
                      <a:cubicBezTo>
                        <a:pt x="6525" y="13125"/>
                        <a:pt x="6078" y="12946"/>
                        <a:pt x="5960" y="12908"/>
                      </a:cubicBezTo>
                      <a:cubicBezTo>
                        <a:pt x="5832" y="12867"/>
                        <a:pt x="5763" y="12723"/>
                        <a:pt x="5664" y="12656"/>
                      </a:cubicBezTo>
                      <a:cubicBezTo>
                        <a:pt x="5632" y="12635"/>
                        <a:pt x="5580" y="12628"/>
                        <a:pt x="5524" y="12628"/>
                      </a:cubicBezTo>
                      <a:cubicBezTo>
                        <a:pt x="5404" y="12628"/>
                        <a:pt x="5265" y="12661"/>
                        <a:pt x="5265" y="12661"/>
                      </a:cubicBezTo>
                      <a:lnTo>
                        <a:pt x="5265" y="12620"/>
                      </a:lnTo>
                      <a:cubicBezTo>
                        <a:pt x="5265" y="12582"/>
                        <a:pt x="4930" y="12458"/>
                        <a:pt x="4843" y="12458"/>
                      </a:cubicBezTo>
                      <a:cubicBezTo>
                        <a:pt x="4757" y="12458"/>
                        <a:pt x="4774" y="12008"/>
                        <a:pt x="4774" y="12008"/>
                      </a:cubicBezTo>
                      <a:lnTo>
                        <a:pt x="4810" y="11988"/>
                      </a:lnTo>
                      <a:cubicBezTo>
                        <a:pt x="4810" y="11988"/>
                        <a:pt x="4716" y="11988"/>
                        <a:pt x="4808" y="11852"/>
                      </a:cubicBezTo>
                      <a:cubicBezTo>
                        <a:pt x="4898" y="11715"/>
                        <a:pt x="4940" y="10865"/>
                        <a:pt x="4940" y="10865"/>
                      </a:cubicBezTo>
                      <a:cubicBezTo>
                        <a:pt x="4940" y="10865"/>
                        <a:pt x="4946" y="10937"/>
                        <a:pt x="5006" y="10997"/>
                      </a:cubicBezTo>
                      <a:cubicBezTo>
                        <a:pt x="5057" y="11047"/>
                        <a:pt x="5214" y="11118"/>
                        <a:pt x="5309" y="11118"/>
                      </a:cubicBezTo>
                      <a:cubicBezTo>
                        <a:pt x="5328" y="11118"/>
                        <a:pt x="5344" y="11115"/>
                        <a:pt x="5357" y="11109"/>
                      </a:cubicBezTo>
                      <a:cubicBezTo>
                        <a:pt x="5435" y="11071"/>
                        <a:pt x="5510" y="10889"/>
                        <a:pt x="5510" y="10812"/>
                      </a:cubicBezTo>
                      <a:cubicBezTo>
                        <a:pt x="5510" y="10733"/>
                        <a:pt x="5597" y="10556"/>
                        <a:pt x="5680" y="10428"/>
                      </a:cubicBezTo>
                      <a:cubicBezTo>
                        <a:pt x="5762" y="10299"/>
                        <a:pt x="5766" y="10168"/>
                        <a:pt x="5766" y="10076"/>
                      </a:cubicBezTo>
                      <a:cubicBezTo>
                        <a:pt x="5766" y="10010"/>
                        <a:pt x="5694" y="10001"/>
                        <a:pt x="5656" y="10001"/>
                      </a:cubicBezTo>
                      <a:cubicBezTo>
                        <a:pt x="5643" y="10001"/>
                        <a:pt x="5633" y="10002"/>
                        <a:pt x="5633" y="10002"/>
                      </a:cubicBezTo>
                      <a:cubicBezTo>
                        <a:pt x="5534" y="9937"/>
                        <a:pt x="5304" y="9932"/>
                        <a:pt x="5304" y="9932"/>
                      </a:cubicBezTo>
                      <a:cubicBezTo>
                        <a:pt x="5543" y="9478"/>
                        <a:pt x="5287" y="8669"/>
                        <a:pt x="5287" y="8669"/>
                      </a:cubicBezTo>
                      <a:cubicBezTo>
                        <a:pt x="5287" y="8669"/>
                        <a:pt x="5291" y="8467"/>
                        <a:pt x="5196" y="8372"/>
                      </a:cubicBezTo>
                      <a:cubicBezTo>
                        <a:pt x="5102" y="8277"/>
                        <a:pt x="5280" y="7985"/>
                        <a:pt x="5387" y="7769"/>
                      </a:cubicBezTo>
                      <a:cubicBezTo>
                        <a:pt x="5494" y="7555"/>
                        <a:pt x="5453" y="7175"/>
                        <a:pt x="5453" y="7175"/>
                      </a:cubicBezTo>
                      <a:cubicBezTo>
                        <a:pt x="5708" y="7175"/>
                        <a:pt x="5329" y="6621"/>
                        <a:pt x="5329" y="6621"/>
                      </a:cubicBezTo>
                      <a:cubicBezTo>
                        <a:pt x="5329" y="6621"/>
                        <a:pt x="5345" y="6411"/>
                        <a:pt x="5345" y="6317"/>
                      </a:cubicBezTo>
                      <a:cubicBezTo>
                        <a:pt x="5345" y="6222"/>
                        <a:pt x="5514" y="5921"/>
                        <a:pt x="5543" y="5833"/>
                      </a:cubicBezTo>
                      <a:cubicBezTo>
                        <a:pt x="5572" y="5747"/>
                        <a:pt x="5597" y="5631"/>
                        <a:pt x="5667" y="5507"/>
                      </a:cubicBezTo>
                      <a:cubicBezTo>
                        <a:pt x="5737" y="5383"/>
                        <a:pt x="5977" y="4505"/>
                        <a:pt x="5977" y="4505"/>
                      </a:cubicBezTo>
                      <a:cubicBezTo>
                        <a:pt x="6111" y="4411"/>
                        <a:pt x="6034" y="4299"/>
                        <a:pt x="6034" y="4299"/>
                      </a:cubicBezTo>
                      <a:cubicBezTo>
                        <a:pt x="6034" y="4299"/>
                        <a:pt x="6092" y="4239"/>
                        <a:pt x="6239" y="4044"/>
                      </a:cubicBezTo>
                      <a:cubicBezTo>
                        <a:pt x="6385" y="3848"/>
                        <a:pt x="6455" y="3664"/>
                        <a:pt x="6518" y="3569"/>
                      </a:cubicBezTo>
                      <a:cubicBezTo>
                        <a:pt x="6579" y="3475"/>
                        <a:pt x="6662" y="3380"/>
                        <a:pt x="6691" y="3258"/>
                      </a:cubicBezTo>
                      <a:cubicBezTo>
                        <a:pt x="6720" y="3135"/>
                        <a:pt x="6864" y="2789"/>
                        <a:pt x="6905" y="2692"/>
                      </a:cubicBezTo>
                      <a:cubicBezTo>
                        <a:pt x="6947" y="2595"/>
                        <a:pt x="7014" y="2496"/>
                        <a:pt x="7014" y="2432"/>
                      </a:cubicBezTo>
                      <a:cubicBezTo>
                        <a:pt x="7014" y="2368"/>
                        <a:pt x="7083" y="2244"/>
                        <a:pt x="7122" y="2162"/>
                      </a:cubicBezTo>
                      <a:cubicBezTo>
                        <a:pt x="7162" y="2079"/>
                        <a:pt x="7179" y="1954"/>
                        <a:pt x="7179" y="1869"/>
                      </a:cubicBezTo>
                      <a:cubicBezTo>
                        <a:pt x="7179" y="1791"/>
                        <a:pt x="7176" y="1696"/>
                        <a:pt x="7210" y="1491"/>
                      </a:cubicBezTo>
                      <a:cubicBezTo>
                        <a:pt x="7239" y="1312"/>
                        <a:pt x="7157" y="1277"/>
                        <a:pt x="7157" y="1277"/>
                      </a:cubicBezTo>
                      <a:cubicBezTo>
                        <a:pt x="7162" y="1236"/>
                        <a:pt x="7153" y="1201"/>
                        <a:pt x="7140" y="1175"/>
                      </a:cubicBezTo>
                      <a:cubicBezTo>
                        <a:pt x="7188" y="1068"/>
                        <a:pt x="7215" y="952"/>
                        <a:pt x="7215" y="828"/>
                      </a:cubicBezTo>
                      <a:cubicBezTo>
                        <a:pt x="7215" y="372"/>
                        <a:pt x="6845" y="1"/>
                        <a:pt x="638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146275" lIns="146275" spcFirstLastPara="1" rIns="146275" wrap="square" tIns="146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06" name="Google Shape;106;g1f544ced175_0_8931"/>
              <p:cNvSpPr/>
              <p:nvPr/>
            </p:nvSpPr>
            <p:spPr>
              <a:xfrm>
                <a:off x="6879865" y="2259847"/>
                <a:ext cx="183000" cy="183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7" name="Google Shape;107;g1f544ced175_0_8931"/>
          <p:cNvSpPr/>
          <p:nvPr/>
        </p:nvSpPr>
        <p:spPr>
          <a:xfrm rot="10800000">
            <a:off x="11883508" y="-15392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1f544ced175_0_8931"/>
          <p:cNvSpPr txBox="1"/>
          <p:nvPr>
            <p:ph idx="9" type="subTitle"/>
          </p:nvPr>
        </p:nvSpPr>
        <p:spPr>
          <a:xfrm>
            <a:off x="2849120" y="3885720"/>
            <a:ext cx="4602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109" name="Google Shape;109;g1f544ced175_0_8931"/>
          <p:cNvSpPr txBox="1"/>
          <p:nvPr>
            <p:ph idx="13" type="subTitle"/>
          </p:nvPr>
        </p:nvSpPr>
        <p:spPr>
          <a:xfrm>
            <a:off x="2849120" y="5313760"/>
            <a:ext cx="4602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110" name="Google Shape;110;g1f544ced175_0_8931"/>
          <p:cNvSpPr txBox="1"/>
          <p:nvPr>
            <p:ph idx="14" type="subTitle"/>
          </p:nvPr>
        </p:nvSpPr>
        <p:spPr>
          <a:xfrm>
            <a:off x="2849120" y="6741800"/>
            <a:ext cx="4602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111" name="Google Shape;111;g1f544ced175_0_8931"/>
          <p:cNvSpPr txBox="1"/>
          <p:nvPr>
            <p:ph idx="15" type="subTitle"/>
          </p:nvPr>
        </p:nvSpPr>
        <p:spPr>
          <a:xfrm>
            <a:off x="2849120" y="2457680"/>
            <a:ext cx="4602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f544ced175_0_9020"/>
          <p:cNvSpPr txBox="1"/>
          <p:nvPr>
            <p:ph type="ctrTitle"/>
          </p:nvPr>
        </p:nvSpPr>
        <p:spPr>
          <a:xfrm>
            <a:off x="6077146" y="2178440"/>
            <a:ext cx="6644100" cy="26799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Bevan"/>
              <a:buChar char="●"/>
              <a:defRPr b="0" i="0" sz="83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○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■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●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○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■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●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○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300"/>
              <a:buFont typeface="Arial"/>
              <a:buChar char="■"/>
              <a:defRPr b="0" i="0" sz="8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g1f544ced175_0_9020"/>
          <p:cNvSpPr txBox="1"/>
          <p:nvPr>
            <p:ph idx="1" type="subTitle"/>
          </p:nvPr>
        </p:nvSpPr>
        <p:spPr>
          <a:xfrm>
            <a:off x="6077140" y="4512360"/>
            <a:ext cx="6644100" cy="11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Dosis SemiBold"/>
              <a:buNone/>
              <a:defRPr b="0" i="0" sz="3200" u="none" cap="none" strike="noStrike">
                <a:solidFill>
                  <a:srgbClr val="000000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g1f544ced175_0_9020"/>
          <p:cNvSpPr txBox="1"/>
          <p:nvPr>
            <p:ph idx="2" type="title"/>
          </p:nvPr>
        </p:nvSpPr>
        <p:spPr>
          <a:xfrm>
            <a:off x="2657580" y="3345960"/>
            <a:ext cx="2961000" cy="21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Bevan"/>
              <a:buChar char="●"/>
              <a:defRPr b="0" i="0" sz="11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●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○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200"/>
              <a:buFont typeface="Arial"/>
              <a:buChar char="■"/>
              <a:defRPr b="0" i="0" sz="19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g1f544ced175_0_9020"/>
          <p:cNvSpPr/>
          <p:nvPr/>
        </p:nvSpPr>
        <p:spPr>
          <a:xfrm flipH="1" rot="-5400000">
            <a:off x="2389178" y="-5404827"/>
            <a:ext cx="6495747" cy="15015191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g1f544ced175_0_9020"/>
          <p:cNvSpPr/>
          <p:nvPr/>
        </p:nvSpPr>
        <p:spPr>
          <a:xfrm flipH="1" rot="-5400000">
            <a:off x="2725162" y="-2380564"/>
            <a:ext cx="6110149" cy="17700398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1f544ced175_0_9020"/>
          <p:cNvSpPr/>
          <p:nvPr/>
        </p:nvSpPr>
        <p:spPr>
          <a:xfrm flipH="1" rot="-5400000">
            <a:off x="11739633" y="-23435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1f544ced175_0_9020"/>
          <p:cNvSpPr/>
          <p:nvPr/>
        </p:nvSpPr>
        <p:spPr>
          <a:xfrm flipH="1" rot="8981324">
            <a:off x="558533" y="6042375"/>
            <a:ext cx="5244913" cy="5257422"/>
          </a:xfrm>
          <a:custGeom>
            <a:rect b="b" l="l" r="r" t="t"/>
            <a:pathLst>
              <a:path extrusionOk="0" h="8861" w="8840">
                <a:moveTo>
                  <a:pt x="5139" y="1"/>
                </a:moveTo>
                <a:cubicBezTo>
                  <a:pt x="4736" y="1"/>
                  <a:pt x="4334" y="100"/>
                  <a:pt x="3967" y="271"/>
                </a:cubicBezTo>
                <a:cubicBezTo>
                  <a:pt x="3960" y="274"/>
                  <a:pt x="3952" y="279"/>
                  <a:pt x="3945" y="282"/>
                </a:cubicBezTo>
                <a:cubicBezTo>
                  <a:pt x="3941" y="280"/>
                  <a:pt x="3936" y="279"/>
                  <a:pt x="3930" y="279"/>
                </a:cubicBezTo>
                <a:cubicBezTo>
                  <a:pt x="3926" y="279"/>
                  <a:pt x="3922" y="280"/>
                  <a:pt x="3919" y="280"/>
                </a:cubicBezTo>
                <a:cubicBezTo>
                  <a:pt x="3641" y="319"/>
                  <a:pt x="3396" y="474"/>
                  <a:pt x="3174" y="638"/>
                </a:cubicBezTo>
                <a:cubicBezTo>
                  <a:pt x="2936" y="818"/>
                  <a:pt x="2720" y="1026"/>
                  <a:pt x="2507" y="1237"/>
                </a:cubicBezTo>
                <a:cubicBezTo>
                  <a:pt x="2270" y="1473"/>
                  <a:pt x="2082" y="1737"/>
                  <a:pt x="1907" y="2021"/>
                </a:cubicBezTo>
                <a:cubicBezTo>
                  <a:pt x="1770" y="2242"/>
                  <a:pt x="1614" y="2456"/>
                  <a:pt x="1501" y="2692"/>
                </a:cubicBezTo>
                <a:cubicBezTo>
                  <a:pt x="1399" y="2907"/>
                  <a:pt x="1315" y="3356"/>
                  <a:pt x="1644" y="3356"/>
                </a:cubicBezTo>
                <a:cubicBezTo>
                  <a:pt x="1662" y="3356"/>
                  <a:pt x="1681" y="3355"/>
                  <a:pt x="1702" y="3352"/>
                </a:cubicBezTo>
                <a:cubicBezTo>
                  <a:pt x="2050" y="3303"/>
                  <a:pt x="2383" y="3058"/>
                  <a:pt x="2673" y="2874"/>
                </a:cubicBezTo>
                <a:cubicBezTo>
                  <a:pt x="2914" y="2723"/>
                  <a:pt x="3154" y="2580"/>
                  <a:pt x="3413" y="2461"/>
                </a:cubicBezTo>
                <a:cubicBezTo>
                  <a:pt x="3490" y="2425"/>
                  <a:pt x="3642" y="2342"/>
                  <a:pt x="3753" y="2342"/>
                </a:cubicBezTo>
                <a:cubicBezTo>
                  <a:pt x="3776" y="2342"/>
                  <a:pt x="3798" y="2346"/>
                  <a:pt x="3817" y="2354"/>
                </a:cubicBezTo>
                <a:cubicBezTo>
                  <a:pt x="3941" y="2413"/>
                  <a:pt x="3641" y="2837"/>
                  <a:pt x="3600" y="2889"/>
                </a:cubicBezTo>
                <a:cubicBezTo>
                  <a:pt x="3415" y="3128"/>
                  <a:pt x="3174" y="3322"/>
                  <a:pt x="2941" y="3513"/>
                </a:cubicBezTo>
                <a:cubicBezTo>
                  <a:pt x="2704" y="3708"/>
                  <a:pt x="2477" y="3912"/>
                  <a:pt x="2257" y="4127"/>
                </a:cubicBezTo>
                <a:cubicBezTo>
                  <a:pt x="1770" y="4599"/>
                  <a:pt x="1351" y="5134"/>
                  <a:pt x="981" y="5699"/>
                </a:cubicBezTo>
                <a:cubicBezTo>
                  <a:pt x="592" y="6295"/>
                  <a:pt x="331" y="6979"/>
                  <a:pt x="182" y="7673"/>
                </a:cubicBezTo>
                <a:cubicBezTo>
                  <a:pt x="137" y="7884"/>
                  <a:pt x="75" y="8094"/>
                  <a:pt x="43" y="8309"/>
                </a:cubicBezTo>
                <a:cubicBezTo>
                  <a:pt x="21" y="8455"/>
                  <a:pt x="0" y="8631"/>
                  <a:pt x="79" y="8764"/>
                </a:cubicBezTo>
                <a:cubicBezTo>
                  <a:pt x="122" y="8835"/>
                  <a:pt x="191" y="8861"/>
                  <a:pt x="264" y="8861"/>
                </a:cubicBezTo>
                <a:cubicBezTo>
                  <a:pt x="328" y="8861"/>
                  <a:pt x="396" y="8841"/>
                  <a:pt x="452" y="8816"/>
                </a:cubicBezTo>
                <a:cubicBezTo>
                  <a:pt x="726" y="8694"/>
                  <a:pt x="982" y="8500"/>
                  <a:pt x="1225" y="8325"/>
                </a:cubicBezTo>
                <a:cubicBezTo>
                  <a:pt x="1750" y="7954"/>
                  <a:pt x="2241" y="7539"/>
                  <a:pt x="2733" y="7128"/>
                </a:cubicBezTo>
                <a:cubicBezTo>
                  <a:pt x="3243" y="6706"/>
                  <a:pt x="3757" y="6289"/>
                  <a:pt x="4312" y="5926"/>
                </a:cubicBezTo>
                <a:cubicBezTo>
                  <a:pt x="4586" y="5747"/>
                  <a:pt x="4870" y="5585"/>
                  <a:pt x="5164" y="5443"/>
                </a:cubicBezTo>
                <a:cubicBezTo>
                  <a:pt x="5189" y="5430"/>
                  <a:pt x="5343" y="5337"/>
                  <a:pt x="5403" y="5337"/>
                </a:cubicBezTo>
                <a:cubicBezTo>
                  <a:pt x="5412" y="5337"/>
                  <a:pt x="5420" y="5339"/>
                  <a:pt x="5424" y="5345"/>
                </a:cubicBezTo>
                <a:cubicBezTo>
                  <a:pt x="5454" y="5392"/>
                  <a:pt x="5427" y="5504"/>
                  <a:pt x="5424" y="5555"/>
                </a:cubicBezTo>
                <a:cubicBezTo>
                  <a:pt x="5413" y="5721"/>
                  <a:pt x="5438" y="5901"/>
                  <a:pt x="5568" y="6018"/>
                </a:cubicBezTo>
                <a:cubicBezTo>
                  <a:pt x="5624" y="6069"/>
                  <a:pt x="5691" y="6088"/>
                  <a:pt x="5761" y="6088"/>
                </a:cubicBezTo>
                <a:cubicBezTo>
                  <a:pt x="5827" y="6088"/>
                  <a:pt x="5894" y="6071"/>
                  <a:pt x="5955" y="6046"/>
                </a:cubicBezTo>
                <a:cubicBezTo>
                  <a:pt x="6289" y="5906"/>
                  <a:pt x="6553" y="5598"/>
                  <a:pt x="6793" y="5339"/>
                </a:cubicBezTo>
                <a:cubicBezTo>
                  <a:pt x="6968" y="5150"/>
                  <a:pt x="7106" y="4927"/>
                  <a:pt x="7269" y="4727"/>
                </a:cubicBezTo>
                <a:cubicBezTo>
                  <a:pt x="7497" y="4449"/>
                  <a:pt x="7743" y="4184"/>
                  <a:pt x="7985" y="3917"/>
                </a:cubicBezTo>
                <a:cubicBezTo>
                  <a:pt x="8197" y="3681"/>
                  <a:pt x="8404" y="3432"/>
                  <a:pt x="8579" y="3166"/>
                </a:cubicBezTo>
                <a:cubicBezTo>
                  <a:pt x="8656" y="3046"/>
                  <a:pt x="8840" y="2746"/>
                  <a:pt x="8631" y="2652"/>
                </a:cubicBezTo>
                <a:cubicBezTo>
                  <a:pt x="8590" y="2633"/>
                  <a:pt x="8546" y="2626"/>
                  <a:pt x="8499" y="2626"/>
                </a:cubicBezTo>
                <a:cubicBezTo>
                  <a:pt x="8375" y="2626"/>
                  <a:pt x="8238" y="2676"/>
                  <a:pt x="8127" y="2691"/>
                </a:cubicBezTo>
                <a:cubicBezTo>
                  <a:pt x="7944" y="2714"/>
                  <a:pt x="7762" y="2746"/>
                  <a:pt x="7580" y="2774"/>
                </a:cubicBezTo>
                <a:cubicBezTo>
                  <a:pt x="7335" y="2810"/>
                  <a:pt x="7075" y="2850"/>
                  <a:pt x="6819" y="2850"/>
                </a:cubicBezTo>
                <a:cubicBezTo>
                  <a:pt x="6654" y="2850"/>
                  <a:pt x="6490" y="2833"/>
                  <a:pt x="6334" y="2789"/>
                </a:cubicBezTo>
                <a:cubicBezTo>
                  <a:pt x="6175" y="2743"/>
                  <a:pt x="6034" y="2647"/>
                  <a:pt x="5977" y="2487"/>
                </a:cubicBezTo>
                <a:cubicBezTo>
                  <a:pt x="5913" y="2301"/>
                  <a:pt x="5958" y="2075"/>
                  <a:pt x="6000" y="1890"/>
                </a:cubicBezTo>
                <a:cubicBezTo>
                  <a:pt x="6088" y="1510"/>
                  <a:pt x="6276" y="1145"/>
                  <a:pt x="6301" y="752"/>
                </a:cubicBezTo>
                <a:cubicBezTo>
                  <a:pt x="6327" y="353"/>
                  <a:pt x="6031" y="145"/>
                  <a:pt x="5674" y="62"/>
                </a:cubicBezTo>
                <a:cubicBezTo>
                  <a:pt x="5497" y="20"/>
                  <a:pt x="5318" y="1"/>
                  <a:pt x="51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f544ced175_0_9028"/>
          <p:cNvSpPr txBox="1"/>
          <p:nvPr>
            <p:ph type="title"/>
          </p:nvPr>
        </p:nvSpPr>
        <p:spPr>
          <a:xfrm>
            <a:off x="7315200" y="2367280"/>
            <a:ext cx="61743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Google Shape;122;g1f544ced175_0_9028"/>
          <p:cNvSpPr txBox="1"/>
          <p:nvPr>
            <p:ph idx="1" type="subTitle"/>
          </p:nvPr>
        </p:nvSpPr>
        <p:spPr>
          <a:xfrm>
            <a:off x="7315200" y="3132400"/>
            <a:ext cx="6174300" cy="13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g1f544ced175_0_9028"/>
          <p:cNvSpPr/>
          <p:nvPr/>
        </p:nvSpPr>
        <p:spPr>
          <a:xfrm rot="3377952">
            <a:off x="7820496" y="-1982169"/>
            <a:ext cx="4746281" cy="4757593"/>
          </a:xfrm>
          <a:custGeom>
            <a:rect b="b" l="l" r="r" t="t"/>
            <a:pathLst>
              <a:path extrusionOk="0" h="8861" w="8840">
                <a:moveTo>
                  <a:pt x="5139" y="1"/>
                </a:moveTo>
                <a:cubicBezTo>
                  <a:pt x="4736" y="1"/>
                  <a:pt x="4334" y="100"/>
                  <a:pt x="3967" y="271"/>
                </a:cubicBezTo>
                <a:cubicBezTo>
                  <a:pt x="3960" y="274"/>
                  <a:pt x="3952" y="279"/>
                  <a:pt x="3945" y="282"/>
                </a:cubicBezTo>
                <a:cubicBezTo>
                  <a:pt x="3941" y="280"/>
                  <a:pt x="3936" y="279"/>
                  <a:pt x="3930" y="279"/>
                </a:cubicBezTo>
                <a:cubicBezTo>
                  <a:pt x="3926" y="279"/>
                  <a:pt x="3922" y="280"/>
                  <a:pt x="3919" y="280"/>
                </a:cubicBezTo>
                <a:cubicBezTo>
                  <a:pt x="3641" y="319"/>
                  <a:pt x="3396" y="474"/>
                  <a:pt x="3174" y="638"/>
                </a:cubicBezTo>
                <a:cubicBezTo>
                  <a:pt x="2936" y="818"/>
                  <a:pt x="2720" y="1026"/>
                  <a:pt x="2507" y="1237"/>
                </a:cubicBezTo>
                <a:cubicBezTo>
                  <a:pt x="2270" y="1473"/>
                  <a:pt x="2082" y="1737"/>
                  <a:pt x="1907" y="2021"/>
                </a:cubicBezTo>
                <a:cubicBezTo>
                  <a:pt x="1770" y="2242"/>
                  <a:pt x="1614" y="2456"/>
                  <a:pt x="1501" y="2692"/>
                </a:cubicBezTo>
                <a:cubicBezTo>
                  <a:pt x="1399" y="2907"/>
                  <a:pt x="1315" y="3356"/>
                  <a:pt x="1644" y="3356"/>
                </a:cubicBezTo>
                <a:cubicBezTo>
                  <a:pt x="1662" y="3356"/>
                  <a:pt x="1681" y="3355"/>
                  <a:pt x="1702" y="3352"/>
                </a:cubicBezTo>
                <a:cubicBezTo>
                  <a:pt x="2050" y="3303"/>
                  <a:pt x="2383" y="3058"/>
                  <a:pt x="2673" y="2874"/>
                </a:cubicBezTo>
                <a:cubicBezTo>
                  <a:pt x="2914" y="2723"/>
                  <a:pt x="3154" y="2580"/>
                  <a:pt x="3413" y="2461"/>
                </a:cubicBezTo>
                <a:cubicBezTo>
                  <a:pt x="3490" y="2425"/>
                  <a:pt x="3642" y="2342"/>
                  <a:pt x="3753" y="2342"/>
                </a:cubicBezTo>
                <a:cubicBezTo>
                  <a:pt x="3776" y="2342"/>
                  <a:pt x="3798" y="2346"/>
                  <a:pt x="3817" y="2354"/>
                </a:cubicBezTo>
                <a:cubicBezTo>
                  <a:pt x="3941" y="2413"/>
                  <a:pt x="3641" y="2837"/>
                  <a:pt x="3600" y="2889"/>
                </a:cubicBezTo>
                <a:cubicBezTo>
                  <a:pt x="3415" y="3128"/>
                  <a:pt x="3174" y="3322"/>
                  <a:pt x="2941" y="3513"/>
                </a:cubicBezTo>
                <a:cubicBezTo>
                  <a:pt x="2704" y="3708"/>
                  <a:pt x="2477" y="3912"/>
                  <a:pt x="2257" y="4127"/>
                </a:cubicBezTo>
                <a:cubicBezTo>
                  <a:pt x="1770" y="4599"/>
                  <a:pt x="1351" y="5134"/>
                  <a:pt x="981" y="5699"/>
                </a:cubicBezTo>
                <a:cubicBezTo>
                  <a:pt x="592" y="6295"/>
                  <a:pt x="331" y="6979"/>
                  <a:pt x="182" y="7673"/>
                </a:cubicBezTo>
                <a:cubicBezTo>
                  <a:pt x="137" y="7884"/>
                  <a:pt x="75" y="8094"/>
                  <a:pt x="43" y="8309"/>
                </a:cubicBezTo>
                <a:cubicBezTo>
                  <a:pt x="21" y="8455"/>
                  <a:pt x="0" y="8631"/>
                  <a:pt x="79" y="8764"/>
                </a:cubicBezTo>
                <a:cubicBezTo>
                  <a:pt x="122" y="8835"/>
                  <a:pt x="191" y="8861"/>
                  <a:pt x="264" y="8861"/>
                </a:cubicBezTo>
                <a:cubicBezTo>
                  <a:pt x="328" y="8861"/>
                  <a:pt x="396" y="8841"/>
                  <a:pt x="452" y="8816"/>
                </a:cubicBezTo>
                <a:cubicBezTo>
                  <a:pt x="726" y="8694"/>
                  <a:pt x="982" y="8500"/>
                  <a:pt x="1225" y="8325"/>
                </a:cubicBezTo>
                <a:cubicBezTo>
                  <a:pt x="1750" y="7954"/>
                  <a:pt x="2241" y="7539"/>
                  <a:pt x="2733" y="7128"/>
                </a:cubicBezTo>
                <a:cubicBezTo>
                  <a:pt x="3243" y="6706"/>
                  <a:pt x="3757" y="6289"/>
                  <a:pt x="4312" y="5926"/>
                </a:cubicBezTo>
                <a:cubicBezTo>
                  <a:pt x="4586" y="5747"/>
                  <a:pt x="4870" y="5585"/>
                  <a:pt x="5164" y="5443"/>
                </a:cubicBezTo>
                <a:cubicBezTo>
                  <a:pt x="5189" y="5430"/>
                  <a:pt x="5343" y="5337"/>
                  <a:pt x="5403" y="5337"/>
                </a:cubicBezTo>
                <a:cubicBezTo>
                  <a:pt x="5412" y="5337"/>
                  <a:pt x="5420" y="5339"/>
                  <a:pt x="5424" y="5345"/>
                </a:cubicBezTo>
                <a:cubicBezTo>
                  <a:pt x="5454" y="5392"/>
                  <a:pt x="5427" y="5504"/>
                  <a:pt x="5424" y="5555"/>
                </a:cubicBezTo>
                <a:cubicBezTo>
                  <a:pt x="5413" y="5721"/>
                  <a:pt x="5438" y="5901"/>
                  <a:pt x="5568" y="6018"/>
                </a:cubicBezTo>
                <a:cubicBezTo>
                  <a:pt x="5624" y="6069"/>
                  <a:pt x="5691" y="6088"/>
                  <a:pt x="5761" y="6088"/>
                </a:cubicBezTo>
                <a:cubicBezTo>
                  <a:pt x="5827" y="6088"/>
                  <a:pt x="5894" y="6071"/>
                  <a:pt x="5955" y="6046"/>
                </a:cubicBezTo>
                <a:cubicBezTo>
                  <a:pt x="6289" y="5906"/>
                  <a:pt x="6553" y="5598"/>
                  <a:pt x="6793" y="5339"/>
                </a:cubicBezTo>
                <a:cubicBezTo>
                  <a:pt x="6968" y="5150"/>
                  <a:pt x="7106" y="4927"/>
                  <a:pt x="7269" y="4727"/>
                </a:cubicBezTo>
                <a:cubicBezTo>
                  <a:pt x="7497" y="4449"/>
                  <a:pt x="7743" y="4184"/>
                  <a:pt x="7985" y="3917"/>
                </a:cubicBezTo>
                <a:cubicBezTo>
                  <a:pt x="8197" y="3681"/>
                  <a:pt x="8404" y="3432"/>
                  <a:pt x="8579" y="3166"/>
                </a:cubicBezTo>
                <a:cubicBezTo>
                  <a:pt x="8656" y="3046"/>
                  <a:pt x="8840" y="2746"/>
                  <a:pt x="8631" y="2652"/>
                </a:cubicBezTo>
                <a:cubicBezTo>
                  <a:pt x="8590" y="2633"/>
                  <a:pt x="8546" y="2626"/>
                  <a:pt x="8499" y="2626"/>
                </a:cubicBezTo>
                <a:cubicBezTo>
                  <a:pt x="8375" y="2626"/>
                  <a:pt x="8238" y="2676"/>
                  <a:pt x="8127" y="2691"/>
                </a:cubicBezTo>
                <a:cubicBezTo>
                  <a:pt x="7944" y="2714"/>
                  <a:pt x="7762" y="2746"/>
                  <a:pt x="7580" y="2774"/>
                </a:cubicBezTo>
                <a:cubicBezTo>
                  <a:pt x="7335" y="2810"/>
                  <a:pt x="7075" y="2850"/>
                  <a:pt x="6819" y="2850"/>
                </a:cubicBezTo>
                <a:cubicBezTo>
                  <a:pt x="6654" y="2850"/>
                  <a:pt x="6490" y="2833"/>
                  <a:pt x="6334" y="2789"/>
                </a:cubicBezTo>
                <a:cubicBezTo>
                  <a:pt x="6175" y="2743"/>
                  <a:pt x="6034" y="2647"/>
                  <a:pt x="5977" y="2487"/>
                </a:cubicBezTo>
                <a:cubicBezTo>
                  <a:pt x="5913" y="2301"/>
                  <a:pt x="5958" y="2075"/>
                  <a:pt x="6000" y="1890"/>
                </a:cubicBezTo>
                <a:cubicBezTo>
                  <a:pt x="6088" y="1510"/>
                  <a:pt x="6276" y="1145"/>
                  <a:pt x="6301" y="752"/>
                </a:cubicBezTo>
                <a:cubicBezTo>
                  <a:pt x="6327" y="353"/>
                  <a:pt x="6031" y="145"/>
                  <a:pt x="5674" y="62"/>
                </a:cubicBezTo>
                <a:cubicBezTo>
                  <a:pt x="5497" y="20"/>
                  <a:pt x="5318" y="1"/>
                  <a:pt x="51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g1f544ced175_0_9028"/>
          <p:cNvSpPr/>
          <p:nvPr/>
        </p:nvSpPr>
        <p:spPr>
          <a:xfrm rot="-5400000">
            <a:off x="3513793" y="-2062981"/>
            <a:ext cx="6429988" cy="15803255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">
    <p:bg>
      <p:bgPr>
        <a:solidFill>
          <a:schemeClr val="lt2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f544ced175_0_9033"/>
          <p:cNvSpPr txBox="1"/>
          <p:nvPr>
            <p:ph type="title"/>
          </p:nvPr>
        </p:nvSpPr>
        <p:spPr>
          <a:xfrm>
            <a:off x="4228080" y="5794520"/>
            <a:ext cx="61743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Bevan"/>
              <a:buChar char="●"/>
              <a:defRPr b="0" i="0" sz="29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g1f544ced175_0_9033"/>
          <p:cNvSpPr txBox="1"/>
          <p:nvPr>
            <p:ph idx="1" type="subTitle"/>
          </p:nvPr>
        </p:nvSpPr>
        <p:spPr>
          <a:xfrm>
            <a:off x="4228080" y="4383774"/>
            <a:ext cx="6174300" cy="14856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g1f544ced175_0_9033"/>
          <p:cNvSpPr/>
          <p:nvPr/>
        </p:nvSpPr>
        <p:spPr>
          <a:xfrm rot="5400000">
            <a:off x="4867531" y="-6518827"/>
            <a:ext cx="6495747" cy="15015191"/>
          </a:xfrm>
          <a:custGeom>
            <a:rect b="b" l="l" r="r" t="t"/>
            <a:pathLst>
              <a:path extrusionOk="0" h="65590" w="28375">
                <a:moveTo>
                  <a:pt x="0" y="1"/>
                </a:moveTo>
                <a:lnTo>
                  <a:pt x="0" y="65590"/>
                </a:lnTo>
                <a:lnTo>
                  <a:pt x="2979" y="65590"/>
                </a:lnTo>
                <a:cubicBezTo>
                  <a:pt x="7151" y="61603"/>
                  <a:pt x="9082" y="55435"/>
                  <a:pt x="9408" y="49556"/>
                </a:cubicBezTo>
                <a:cubicBezTo>
                  <a:pt x="9790" y="42654"/>
                  <a:pt x="8384" y="35781"/>
                  <a:pt x="8177" y="28872"/>
                </a:cubicBezTo>
                <a:cubicBezTo>
                  <a:pt x="7970" y="21963"/>
                  <a:pt x="9188" y="14551"/>
                  <a:pt x="13902" y="9494"/>
                </a:cubicBezTo>
                <a:cubicBezTo>
                  <a:pt x="17131" y="6027"/>
                  <a:pt x="21883" y="4176"/>
                  <a:pt x="26608" y="4176"/>
                </a:cubicBezTo>
                <a:cubicBezTo>
                  <a:pt x="27198" y="4176"/>
                  <a:pt x="27788" y="4205"/>
                  <a:pt x="28374" y="4263"/>
                </a:cubicBezTo>
                <a:lnTo>
                  <a:pt x="283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1f544ced175_0_9033"/>
          <p:cNvSpPr/>
          <p:nvPr/>
        </p:nvSpPr>
        <p:spPr>
          <a:xfrm rot="5400000">
            <a:off x="5358794" y="-2153538"/>
            <a:ext cx="6110149" cy="17404104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1f544ced175_0_9033"/>
          <p:cNvSpPr/>
          <p:nvPr/>
        </p:nvSpPr>
        <p:spPr>
          <a:xfrm rot="5400000">
            <a:off x="-208970" y="-384678"/>
            <a:ext cx="2852113" cy="3169037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" name="Google Shape;131;g1f544ced175_0_9033"/>
          <p:cNvGrpSpPr/>
          <p:nvPr/>
        </p:nvGrpSpPr>
        <p:grpSpPr>
          <a:xfrm>
            <a:off x="0" y="2901963"/>
            <a:ext cx="2443353" cy="2324240"/>
            <a:chOff x="-5" y="1702995"/>
            <a:chExt cx="1474031" cy="1402172"/>
          </a:xfrm>
        </p:grpSpPr>
        <p:sp>
          <p:nvSpPr>
            <p:cNvPr id="132" name="Google Shape;132;g1f544ced175_0_9033"/>
            <p:cNvSpPr/>
            <p:nvPr/>
          </p:nvSpPr>
          <p:spPr>
            <a:xfrm>
              <a:off x="-5" y="1702995"/>
              <a:ext cx="468941" cy="466142"/>
            </a:xfrm>
            <a:custGeom>
              <a:rect b="b" l="l" r="r" t="t"/>
              <a:pathLst>
                <a:path extrusionOk="0" h="4662" w="4690">
                  <a:moveTo>
                    <a:pt x="163" y="1"/>
                  </a:moveTo>
                  <a:cubicBezTo>
                    <a:pt x="85" y="1"/>
                    <a:pt x="17" y="59"/>
                    <a:pt x="9" y="138"/>
                  </a:cubicBezTo>
                  <a:cubicBezTo>
                    <a:pt x="0" y="224"/>
                    <a:pt x="61" y="300"/>
                    <a:pt x="146" y="309"/>
                  </a:cubicBezTo>
                  <a:cubicBezTo>
                    <a:pt x="312" y="328"/>
                    <a:pt x="478" y="353"/>
                    <a:pt x="640" y="386"/>
                  </a:cubicBezTo>
                  <a:cubicBezTo>
                    <a:pt x="650" y="388"/>
                    <a:pt x="660" y="389"/>
                    <a:pt x="670" y="389"/>
                  </a:cubicBezTo>
                  <a:cubicBezTo>
                    <a:pt x="743" y="389"/>
                    <a:pt x="807" y="338"/>
                    <a:pt x="822" y="265"/>
                  </a:cubicBezTo>
                  <a:cubicBezTo>
                    <a:pt x="839" y="181"/>
                    <a:pt x="785" y="99"/>
                    <a:pt x="701" y="83"/>
                  </a:cubicBezTo>
                  <a:cubicBezTo>
                    <a:pt x="530" y="48"/>
                    <a:pt x="354" y="20"/>
                    <a:pt x="179" y="2"/>
                  </a:cubicBezTo>
                  <a:cubicBezTo>
                    <a:pt x="174" y="1"/>
                    <a:pt x="169" y="1"/>
                    <a:pt x="163" y="1"/>
                  </a:cubicBezTo>
                  <a:close/>
                  <a:moveTo>
                    <a:pt x="1168" y="206"/>
                  </a:moveTo>
                  <a:cubicBezTo>
                    <a:pt x="1102" y="206"/>
                    <a:pt x="1040" y="248"/>
                    <a:pt x="1020" y="315"/>
                  </a:cubicBezTo>
                  <a:cubicBezTo>
                    <a:pt x="995" y="396"/>
                    <a:pt x="1040" y="484"/>
                    <a:pt x="1123" y="508"/>
                  </a:cubicBezTo>
                  <a:cubicBezTo>
                    <a:pt x="1282" y="558"/>
                    <a:pt x="1439" y="615"/>
                    <a:pt x="1589" y="679"/>
                  </a:cubicBezTo>
                  <a:cubicBezTo>
                    <a:pt x="1610" y="686"/>
                    <a:pt x="1630" y="691"/>
                    <a:pt x="1651" y="691"/>
                  </a:cubicBezTo>
                  <a:cubicBezTo>
                    <a:pt x="1710" y="691"/>
                    <a:pt x="1767" y="656"/>
                    <a:pt x="1792" y="596"/>
                  </a:cubicBezTo>
                  <a:cubicBezTo>
                    <a:pt x="1825" y="517"/>
                    <a:pt x="1789" y="427"/>
                    <a:pt x="1710" y="393"/>
                  </a:cubicBezTo>
                  <a:cubicBezTo>
                    <a:pt x="1550" y="325"/>
                    <a:pt x="1383" y="265"/>
                    <a:pt x="1214" y="213"/>
                  </a:cubicBezTo>
                  <a:cubicBezTo>
                    <a:pt x="1199" y="208"/>
                    <a:pt x="1183" y="206"/>
                    <a:pt x="1168" y="206"/>
                  </a:cubicBezTo>
                  <a:close/>
                  <a:moveTo>
                    <a:pt x="2112" y="606"/>
                  </a:moveTo>
                  <a:cubicBezTo>
                    <a:pt x="2057" y="606"/>
                    <a:pt x="2004" y="634"/>
                    <a:pt x="1976" y="685"/>
                  </a:cubicBezTo>
                  <a:cubicBezTo>
                    <a:pt x="1935" y="759"/>
                    <a:pt x="1961" y="854"/>
                    <a:pt x="2035" y="896"/>
                  </a:cubicBezTo>
                  <a:cubicBezTo>
                    <a:pt x="2179" y="976"/>
                    <a:pt x="2321" y="1066"/>
                    <a:pt x="2453" y="1161"/>
                  </a:cubicBezTo>
                  <a:cubicBezTo>
                    <a:pt x="2481" y="1181"/>
                    <a:pt x="2512" y="1190"/>
                    <a:pt x="2544" y="1190"/>
                  </a:cubicBezTo>
                  <a:cubicBezTo>
                    <a:pt x="2592" y="1190"/>
                    <a:pt x="2638" y="1168"/>
                    <a:pt x="2669" y="1126"/>
                  </a:cubicBezTo>
                  <a:cubicBezTo>
                    <a:pt x="2720" y="1058"/>
                    <a:pt x="2704" y="960"/>
                    <a:pt x="2634" y="911"/>
                  </a:cubicBezTo>
                  <a:cubicBezTo>
                    <a:pt x="2493" y="809"/>
                    <a:pt x="2341" y="712"/>
                    <a:pt x="2187" y="625"/>
                  </a:cubicBezTo>
                  <a:cubicBezTo>
                    <a:pt x="2163" y="612"/>
                    <a:pt x="2137" y="606"/>
                    <a:pt x="2112" y="606"/>
                  </a:cubicBezTo>
                  <a:close/>
                  <a:moveTo>
                    <a:pt x="2941" y="1205"/>
                  </a:moveTo>
                  <a:cubicBezTo>
                    <a:pt x="2899" y="1205"/>
                    <a:pt x="2858" y="1222"/>
                    <a:pt x="2828" y="1256"/>
                  </a:cubicBezTo>
                  <a:cubicBezTo>
                    <a:pt x="2769" y="1318"/>
                    <a:pt x="2774" y="1416"/>
                    <a:pt x="2836" y="1474"/>
                  </a:cubicBezTo>
                  <a:cubicBezTo>
                    <a:pt x="2957" y="1585"/>
                    <a:pt x="3072" y="1704"/>
                    <a:pt x="3180" y="1828"/>
                  </a:cubicBezTo>
                  <a:cubicBezTo>
                    <a:pt x="3211" y="1863"/>
                    <a:pt x="3254" y="1882"/>
                    <a:pt x="3298" y="1882"/>
                  </a:cubicBezTo>
                  <a:cubicBezTo>
                    <a:pt x="3335" y="1882"/>
                    <a:pt x="3370" y="1870"/>
                    <a:pt x="3399" y="1844"/>
                  </a:cubicBezTo>
                  <a:cubicBezTo>
                    <a:pt x="3464" y="1789"/>
                    <a:pt x="3472" y="1691"/>
                    <a:pt x="3415" y="1626"/>
                  </a:cubicBezTo>
                  <a:cubicBezTo>
                    <a:pt x="3300" y="1492"/>
                    <a:pt x="3176" y="1365"/>
                    <a:pt x="3046" y="1246"/>
                  </a:cubicBezTo>
                  <a:cubicBezTo>
                    <a:pt x="3016" y="1218"/>
                    <a:pt x="2978" y="1205"/>
                    <a:pt x="2941" y="1205"/>
                  </a:cubicBezTo>
                  <a:close/>
                  <a:moveTo>
                    <a:pt x="3611" y="1979"/>
                  </a:moveTo>
                  <a:cubicBezTo>
                    <a:pt x="3581" y="1979"/>
                    <a:pt x="3550" y="1988"/>
                    <a:pt x="3523" y="2006"/>
                  </a:cubicBezTo>
                  <a:cubicBezTo>
                    <a:pt x="3453" y="2054"/>
                    <a:pt x="3435" y="2150"/>
                    <a:pt x="3483" y="2220"/>
                  </a:cubicBezTo>
                  <a:cubicBezTo>
                    <a:pt x="3575" y="2356"/>
                    <a:pt x="3662" y="2497"/>
                    <a:pt x="3741" y="2644"/>
                  </a:cubicBezTo>
                  <a:cubicBezTo>
                    <a:pt x="3769" y="2696"/>
                    <a:pt x="3823" y="2726"/>
                    <a:pt x="3878" y="2726"/>
                  </a:cubicBezTo>
                  <a:cubicBezTo>
                    <a:pt x="3903" y="2726"/>
                    <a:pt x="3927" y="2720"/>
                    <a:pt x="3951" y="2707"/>
                  </a:cubicBezTo>
                  <a:cubicBezTo>
                    <a:pt x="4027" y="2666"/>
                    <a:pt x="4054" y="2573"/>
                    <a:pt x="4013" y="2497"/>
                  </a:cubicBezTo>
                  <a:cubicBezTo>
                    <a:pt x="3929" y="2341"/>
                    <a:pt x="3836" y="2188"/>
                    <a:pt x="3738" y="2045"/>
                  </a:cubicBezTo>
                  <a:cubicBezTo>
                    <a:pt x="3708" y="2002"/>
                    <a:pt x="3660" y="1979"/>
                    <a:pt x="3611" y="1979"/>
                  </a:cubicBezTo>
                  <a:close/>
                  <a:moveTo>
                    <a:pt x="4099" y="2878"/>
                  </a:moveTo>
                  <a:cubicBezTo>
                    <a:pt x="4079" y="2878"/>
                    <a:pt x="4058" y="2882"/>
                    <a:pt x="4038" y="2890"/>
                  </a:cubicBezTo>
                  <a:cubicBezTo>
                    <a:pt x="3960" y="2924"/>
                    <a:pt x="3923" y="3014"/>
                    <a:pt x="3957" y="3093"/>
                  </a:cubicBezTo>
                  <a:cubicBezTo>
                    <a:pt x="4021" y="3243"/>
                    <a:pt x="4079" y="3400"/>
                    <a:pt x="4131" y="3560"/>
                  </a:cubicBezTo>
                  <a:cubicBezTo>
                    <a:pt x="4152" y="3626"/>
                    <a:pt x="4213" y="3668"/>
                    <a:pt x="4279" y="3668"/>
                  </a:cubicBezTo>
                  <a:cubicBezTo>
                    <a:pt x="4295" y="3668"/>
                    <a:pt x="4311" y="3665"/>
                    <a:pt x="4327" y="3659"/>
                  </a:cubicBezTo>
                  <a:cubicBezTo>
                    <a:pt x="4407" y="3633"/>
                    <a:pt x="4452" y="3546"/>
                    <a:pt x="4426" y="3464"/>
                  </a:cubicBezTo>
                  <a:cubicBezTo>
                    <a:pt x="4370" y="3295"/>
                    <a:pt x="4308" y="3131"/>
                    <a:pt x="4242" y="2972"/>
                  </a:cubicBezTo>
                  <a:cubicBezTo>
                    <a:pt x="4217" y="2913"/>
                    <a:pt x="4159" y="2878"/>
                    <a:pt x="4099" y="2878"/>
                  </a:cubicBezTo>
                  <a:close/>
                  <a:moveTo>
                    <a:pt x="4419" y="3851"/>
                  </a:moveTo>
                  <a:cubicBezTo>
                    <a:pt x="4407" y="3851"/>
                    <a:pt x="4394" y="3853"/>
                    <a:pt x="4382" y="3856"/>
                  </a:cubicBezTo>
                  <a:cubicBezTo>
                    <a:pt x="4299" y="3876"/>
                    <a:pt x="4248" y="3959"/>
                    <a:pt x="4268" y="4042"/>
                  </a:cubicBezTo>
                  <a:cubicBezTo>
                    <a:pt x="4306" y="4201"/>
                    <a:pt x="4341" y="4366"/>
                    <a:pt x="4370" y="4533"/>
                  </a:cubicBezTo>
                  <a:cubicBezTo>
                    <a:pt x="4383" y="4609"/>
                    <a:pt x="4449" y="4661"/>
                    <a:pt x="4522" y="4661"/>
                  </a:cubicBezTo>
                  <a:cubicBezTo>
                    <a:pt x="4532" y="4661"/>
                    <a:pt x="4541" y="4661"/>
                    <a:pt x="4550" y="4660"/>
                  </a:cubicBezTo>
                  <a:cubicBezTo>
                    <a:pt x="4634" y="4645"/>
                    <a:pt x="4689" y="4565"/>
                    <a:pt x="4675" y="4481"/>
                  </a:cubicBezTo>
                  <a:cubicBezTo>
                    <a:pt x="4644" y="4306"/>
                    <a:pt x="4609" y="4134"/>
                    <a:pt x="4568" y="3970"/>
                  </a:cubicBezTo>
                  <a:cubicBezTo>
                    <a:pt x="4551" y="3899"/>
                    <a:pt x="4488" y="3851"/>
                    <a:pt x="4419" y="38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g1f544ced175_0_9033"/>
            <p:cNvSpPr/>
            <p:nvPr/>
          </p:nvSpPr>
          <p:spPr>
            <a:xfrm>
              <a:off x="468986" y="1926967"/>
              <a:ext cx="607624" cy="983977"/>
            </a:xfrm>
            <a:custGeom>
              <a:rect b="b" l="l" r="r" t="t"/>
              <a:pathLst>
                <a:path extrusionOk="0" h="9841" w="6077">
                  <a:moveTo>
                    <a:pt x="2105" y="0"/>
                  </a:moveTo>
                  <a:cubicBezTo>
                    <a:pt x="2086" y="0"/>
                    <a:pt x="2067" y="0"/>
                    <a:pt x="2049" y="1"/>
                  </a:cubicBezTo>
                  <a:cubicBezTo>
                    <a:pt x="1963" y="4"/>
                    <a:pt x="1896" y="75"/>
                    <a:pt x="1899" y="161"/>
                  </a:cubicBezTo>
                  <a:cubicBezTo>
                    <a:pt x="1900" y="244"/>
                    <a:pt x="1969" y="311"/>
                    <a:pt x="2052" y="311"/>
                  </a:cubicBezTo>
                  <a:cubicBezTo>
                    <a:pt x="2054" y="311"/>
                    <a:pt x="2056" y="311"/>
                    <a:pt x="2057" y="311"/>
                  </a:cubicBezTo>
                  <a:cubicBezTo>
                    <a:pt x="2075" y="311"/>
                    <a:pt x="2093" y="310"/>
                    <a:pt x="2110" y="310"/>
                  </a:cubicBezTo>
                  <a:cubicBezTo>
                    <a:pt x="2257" y="310"/>
                    <a:pt x="2406" y="327"/>
                    <a:pt x="2553" y="358"/>
                  </a:cubicBezTo>
                  <a:cubicBezTo>
                    <a:pt x="2564" y="361"/>
                    <a:pt x="2575" y="362"/>
                    <a:pt x="2586" y="362"/>
                  </a:cubicBezTo>
                  <a:cubicBezTo>
                    <a:pt x="2658" y="362"/>
                    <a:pt x="2722" y="313"/>
                    <a:pt x="2738" y="241"/>
                  </a:cubicBezTo>
                  <a:cubicBezTo>
                    <a:pt x="2755" y="157"/>
                    <a:pt x="2703" y="75"/>
                    <a:pt x="2620" y="56"/>
                  </a:cubicBezTo>
                  <a:cubicBezTo>
                    <a:pt x="2449" y="18"/>
                    <a:pt x="2275" y="0"/>
                    <a:pt x="2105" y="0"/>
                  </a:cubicBezTo>
                  <a:close/>
                  <a:moveTo>
                    <a:pt x="1524" y="82"/>
                  </a:moveTo>
                  <a:cubicBezTo>
                    <a:pt x="1510" y="82"/>
                    <a:pt x="1496" y="84"/>
                    <a:pt x="1482" y="88"/>
                  </a:cubicBezTo>
                  <a:cubicBezTo>
                    <a:pt x="1306" y="138"/>
                    <a:pt x="1128" y="208"/>
                    <a:pt x="955" y="300"/>
                  </a:cubicBezTo>
                  <a:cubicBezTo>
                    <a:pt x="879" y="339"/>
                    <a:pt x="850" y="432"/>
                    <a:pt x="889" y="508"/>
                  </a:cubicBezTo>
                  <a:cubicBezTo>
                    <a:pt x="917" y="560"/>
                    <a:pt x="971" y="591"/>
                    <a:pt x="1026" y="591"/>
                  </a:cubicBezTo>
                  <a:cubicBezTo>
                    <a:pt x="1049" y="591"/>
                    <a:pt x="1074" y="585"/>
                    <a:pt x="1097" y="573"/>
                  </a:cubicBezTo>
                  <a:cubicBezTo>
                    <a:pt x="1252" y="493"/>
                    <a:pt x="1409" y="431"/>
                    <a:pt x="1565" y="387"/>
                  </a:cubicBezTo>
                  <a:cubicBezTo>
                    <a:pt x="1648" y="364"/>
                    <a:pt x="1696" y="278"/>
                    <a:pt x="1673" y="196"/>
                  </a:cubicBezTo>
                  <a:cubicBezTo>
                    <a:pt x="1654" y="127"/>
                    <a:pt x="1592" y="82"/>
                    <a:pt x="1524" y="82"/>
                  </a:cubicBezTo>
                  <a:close/>
                  <a:moveTo>
                    <a:pt x="3094" y="225"/>
                  </a:moveTo>
                  <a:cubicBezTo>
                    <a:pt x="3035" y="225"/>
                    <a:pt x="2979" y="258"/>
                    <a:pt x="2953" y="316"/>
                  </a:cubicBezTo>
                  <a:cubicBezTo>
                    <a:pt x="2917" y="393"/>
                    <a:pt x="2952" y="485"/>
                    <a:pt x="3029" y="519"/>
                  </a:cubicBezTo>
                  <a:cubicBezTo>
                    <a:pt x="3176" y="588"/>
                    <a:pt x="3325" y="672"/>
                    <a:pt x="3472" y="773"/>
                  </a:cubicBezTo>
                  <a:cubicBezTo>
                    <a:pt x="3500" y="790"/>
                    <a:pt x="3529" y="799"/>
                    <a:pt x="3559" y="799"/>
                  </a:cubicBezTo>
                  <a:cubicBezTo>
                    <a:pt x="3609" y="799"/>
                    <a:pt x="3657" y="776"/>
                    <a:pt x="3688" y="732"/>
                  </a:cubicBezTo>
                  <a:cubicBezTo>
                    <a:pt x="3736" y="661"/>
                    <a:pt x="3717" y="565"/>
                    <a:pt x="3647" y="517"/>
                  </a:cubicBezTo>
                  <a:cubicBezTo>
                    <a:pt x="3485" y="407"/>
                    <a:pt x="3320" y="314"/>
                    <a:pt x="3159" y="238"/>
                  </a:cubicBezTo>
                  <a:cubicBezTo>
                    <a:pt x="3138" y="229"/>
                    <a:pt x="3116" y="225"/>
                    <a:pt x="3094" y="225"/>
                  </a:cubicBezTo>
                  <a:close/>
                  <a:moveTo>
                    <a:pt x="574" y="570"/>
                  </a:moveTo>
                  <a:cubicBezTo>
                    <a:pt x="541" y="570"/>
                    <a:pt x="508" y="581"/>
                    <a:pt x="480" y="603"/>
                  </a:cubicBezTo>
                  <a:cubicBezTo>
                    <a:pt x="337" y="710"/>
                    <a:pt x="196" y="834"/>
                    <a:pt x="60" y="970"/>
                  </a:cubicBezTo>
                  <a:cubicBezTo>
                    <a:pt x="1" y="1031"/>
                    <a:pt x="1" y="1128"/>
                    <a:pt x="60" y="1188"/>
                  </a:cubicBezTo>
                  <a:cubicBezTo>
                    <a:pt x="91" y="1219"/>
                    <a:pt x="130" y="1233"/>
                    <a:pt x="171" y="1233"/>
                  </a:cubicBezTo>
                  <a:cubicBezTo>
                    <a:pt x="210" y="1233"/>
                    <a:pt x="250" y="1219"/>
                    <a:pt x="280" y="1188"/>
                  </a:cubicBezTo>
                  <a:cubicBezTo>
                    <a:pt x="404" y="1063"/>
                    <a:pt x="535" y="949"/>
                    <a:pt x="668" y="849"/>
                  </a:cubicBezTo>
                  <a:cubicBezTo>
                    <a:pt x="735" y="796"/>
                    <a:pt x="749" y="700"/>
                    <a:pt x="697" y="632"/>
                  </a:cubicBezTo>
                  <a:cubicBezTo>
                    <a:pt x="666" y="591"/>
                    <a:pt x="620" y="570"/>
                    <a:pt x="574" y="570"/>
                  </a:cubicBezTo>
                  <a:close/>
                  <a:moveTo>
                    <a:pt x="3982" y="821"/>
                  </a:moveTo>
                  <a:cubicBezTo>
                    <a:pt x="3939" y="821"/>
                    <a:pt x="3897" y="839"/>
                    <a:pt x="3867" y="872"/>
                  </a:cubicBezTo>
                  <a:cubicBezTo>
                    <a:pt x="3810" y="936"/>
                    <a:pt x="3814" y="1034"/>
                    <a:pt x="3878" y="1091"/>
                  </a:cubicBezTo>
                  <a:cubicBezTo>
                    <a:pt x="3998" y="1200"/>
                    <a:pt x="4114" y="1325"/>
                    <a:pt x="4224" y="1465"/>
                  </a:cubicBezTo>
                  <a:cubicBezTo>
                    <a:pt x="4254" y="1504"/>
                    <a:pt x="4299" y="1525"/>
                    <a:pt x="4346" y="1525"/>
                  </a:cubicBezTo>
                  <a:cubicBezTo>
                    <a:pt x="4379" y="1525"/>
                    <a:pt x="4413" y="1513"/>
                    <a:pt x="4441" y="1491"/>
                  </a:cubicBezTo>
                  <a:cubicBezTo>
                    <a:pt x="4508" y="1439"/>
                    <a:pt x="4521" y="1341"/>
                    <a:pt x="4467" y="1274"/>
                  </a:cubicBezTo>
                  <a:cubicBezTo>
                    <a:pt x="4347" y="1120"/>
                    <a:pt x="4218" y="981"/>
                    <a:pt x="4085" y="862"/>
                  </a:cubicBezTo>
                  <a:cubicBezTo>
                    <a:pt x="4056" y="835"/>
                    <a:pt x="4019" y="821"/>
                    <a:pt x="3982" y="821"/>
                  </a:cubicBezTo>
                  <a:close/>
                  <a:moveTo>
                    <a:pt x="4647" y="1658"/>
                  </a:moveTo>
                  <a:cubicBezTo>
                    <a:pt x="4620" y="1658"/>
                    <a:pt x="4593" y="1665"/>
                    <a:pt x="4569" y="1679"/>
                  </a:cubicBezTo>
                  <a:cubicBezTo>
                    <a:pt x="4495" y="1723"/>
                    <a:pt x="4470" y="1817"/>
                    <a:pt x="4513" y="1892"/>
                  </a:cubicBezTo>
                  <a:cubicBezTo>
                    <a:pt x="4598" y="2034"/>
                    <a:pt x="4678" y="2190"/>
                    <a:pt x="4755" y="2353"/>
                  </a:cubicBezTo>
                  <a:cubicBezTo>
                    <a:pt x="4781" y="2410"/>
                    <a:pt x="4837" y="2444"/>
                    <a:pt x="4895" y="2444"/>
                  </a:cubicBezTo>
                  <a:cubicBezTo>
                    <a:pt x="4917" y="2444"/>
                    <a:pt x="4939" y="2439"/>
                    <a:pt x="4961" y="2429"/>
                  </a:cubicBezTo>
                  <a:cubicBezTo>
                    <a:pt x="5038" y="2393"/>
                    <a:pt x="5071" y="2301"/>
                    <a:pt x="5035" y="2224"/>
                  </a:cubicBezTo>
                  <a:cubicBezTo>
                    <a:pt x="4955" y="2050"/>
                    <a:pt x="4869" y="1886"/>
                    <a:pt x="4780" y="1734"/>
                  </a:cubicBezTo>
                  <a:cubicBezTo>
                    <a:pt x="4751" y="1685"/>
                    <a:pt x="4699" y="1658"/>
                    <a:pt x="4647" y="1658"/>
                  </a:cubicBezTo>
                  <a:close/>
                  <a:moveTo>
                    <a:pt x="5101" y="2630"/>
                  </a:moveTo>
                  <a:cubicBezTo>
                    <a:pt x="5083" y="2630"/>
                    <a:pt x="5065" y="2634"/>
                    <a:pt x="5047" y="2640"/>
                  </a:cubicBezTo>
                  <a:cubicBezTo>
                    <a:pt x="4966" y="2670"/>
                    <a:pt x="4926" y="2758"/>
                    <a:pt x="4955" y="2839"/>
                  </a:cubicBezTo>
                  <a:cubicBezTo>
                    <a:pt x="5015" y="2997"/>
                    <a:pt x="5070" y="3165"/>
                    <a:pt x="5124" y="3340"/>
                  </a:cubicBezTo>
                  <a:cubicBezTo>
                    <a:pt x="5144" y="3407"/>
                    <a:pt x="5205" y="3449"/>
                    <a:pt x="5271" y="3449"/>
                  </a:cubicBezTo>
                  <a:cubicBezTo>
                    <a:pt x="5286" y="3449"/>
                    <a:pt x="5302" y="3447"/>
                    <a:pt x="5316" y="3443"/>
                  </a:cubicBezTo>
                  <a:cubicBezTo>
                    <a:pt x="5398" y="3418"/>
                    <a:pt x="5444" y="3331"/>
                    <a:pt x="5420" y="3249"/>
                  </a:cubicBezTo>
                  <a:cubicBezTo>
                    <a:pt x="5366" y="3070"/>
                    <a:pt x="5307" y="2895"/>
                    <a:pt x="5246" y="2731"/>
                  </a:cubicBezTo>
                  <a:cubicBezTo>
                    <a:pt x="5222" y="2669"/>
                    <a:pt x="5164" y="2630"/>
                    <a:pt x="5101" y="2630"/>
                  </a:cubicBezTo>
                  <a:close/>
                  <a:moveTo>
                    <a:pt x="5415" y="3658"/>
                  </a:moveTo>
                  <a:cubicBezTo>
                    <a:pt x="5402" y="3658"/>
                    <a:pt x="5389" y="3660"/>
                    <a:pt x="5376" y="3663"/>
                  </a:cubicBezTo>
                  <a:cubicBezTo>
                    <a:pt x="5293" y="3683"/>
                    <a:pt x="5243" y="3766"/>
                    <a:pt x="5264" y="3849"/>
                  </a:cubicBezTo>
                  <a:cubicBezTo>
                    <a:pt x="5304" y="4016"/>
                    <a:pt x="5344" y="4190"/>
                    <a:pt x="5380" y="4368"/>
                  </a:cubicBezTo>
                  <a:cubicBezTo>
                    <a:pt x="5395" y="4441"/>
                    <a:pt x="5460" y="4492"/>
                    <a:pt x="5532" y="4492"/>
                  </a:cubicBezTo>
                  <a:cubicBezTo>
                    <a:pt x="5542" y="4492"/>
                    <a:pt x="5552" y="4490"/>
                    <a:pt x="5562" y="4488"/>
                  </a:cubicBezTo>
                  <a:cubicBezTo>
                    <a:pt x="5647" y="4471"/>
                    <a:pt x="5701" y="4390"/>
                    <a:pt x="5683" y="4305"/>
                  </a:cubicBezTo>
                  <a:cubicBezTo>
                    <a:pt x="5647" y="4123"/>
                    <a:pt x="5606" y="3946"/>
                    <a:pt x="5564" y="3775"/>
                  </a:cubicBezTo>
                  <a:cubicBezTo>
                    <a:pt x="5547" y="3705"/>
                    <a:pt x="5484" y="3658"/>
                    <a:pt x="5415" y="3658"/>
                  </a:cubicBezTo>
                  <a:close/>
                  <a:moveTo>
                    <a:pt x="5629" y="4710"/>
                  </a:moveTo>
                  <a:cubicBezTo>
                    <a:pt x="5621" y="4710"/>
                    <a:pt x="5613" y="4711"/>
                    <a:pt x="5605" y="4712"/>
                  </a:cubicBezTo>
                  <a:cubicBezTo>
                    <a:pt x="5520" y="4726"/>
                    <a:pt x="5463" y="4807"/>
                    <a:pt x="5478" y="4891"/>
                  </a:cubicBezTo>
                  <a:cubicBezTo>
                    <a:pt x="5505" y="5061"/>
                    <a:pt x="5533" y="5238"/>
                    <a:pt x="5556" y="5417"/>
                  </a:cubicBezTo>
                  <a:cubicBezTo>
                    <a:pt x="5568" y="5496"/>
                    <a:pt x="5634" y="5551"/>
                    <a:pt x="5711" y="5551"/>
                  </a:cubicBezTo>
                  <a:cubicBezTo>
                    <a:pt x="5717" y="5551"/>
                    <a:pt x="5724" y="5551"/>
                    <a:pt x="5731" y="5549"/>
                  </a:cubicBezTo>
                  <a:cubicBezTo>
                    <a:pt x="5816" y="5538"/>
                    <a:pt x="5875" y="5461"/>
                    <a:pt x="5864" y="5376"/>
                  </a:cubicBezTo>
                  <a:cubicBezTo>
                    <a:pt x="5839" y="5194"/>
                    <a:pt x="5811" y="5013"/>
                    <a:pt x="5782" y="4840"/>
                  </a:cubicBezTo>
                  <a:cubicBezTo>
                    <a:pt x="5769" y="4764"/>
                    <a:pt x="5704" y="4710"/>
                    <a:pt x="5629" y="4710"/>
                  </a:cubicBezTo>
                  <a:close/>
                  <a:moveTo>
                    <a:pt x="5777" y="5776"/>
                  </a:moveTo>
                  <a:cubicBezTo>
                    <a:pt x="5771" y="5776"/>
                    <a:pt x="5765" y="5776"/>
                    <a:pt x="5759" y="5777"/>
                  </a:cubicBezTo>
                  <a:cubicBezTo>
                    <a:pt x="5674" y="5785"/>
                    <a:pt x="5612" y="5861"/>
                    <a:pt x="5622" y="5947"/>
                  </a:cubicBezTo>
                  <a:cubicBezTo>
                    <a:pt x="5641" y="6119"/>
                    <a:pt x="5658" y="6298"/>
                    <a:pt x="5673" y="6477"/>
                  </a:cubicBezTo>
                  <a:cubicBezTo>
                    <a:pt x="5680" y="6559"/>
                    <a:pt x="5747" y="6620"/>
                    <a:pt x="5827" y="6620"/>
                  </a:cubicBezTo>
                  <a:cubicBezTo>
                    <a:pt x="5832" y="6620"/>
                    <a:pt x="5836" y="6620"/>
                    <a:pt x="5841" y="6619"/>
                  </a:cubicBezTo>
                  <a:cubicBezTo>
                    <a:pt x="5925" y="6611"/>
                    <a:pt x="5989" y="6537"/>
                    <a:pt x="5982" y="6451"/>
                  </a:cubicBezTo>
                  <a:cubicBezTo>
                    <a:pt x="5966" y="6269"/>
                    <a:pt x="5948" y="6088"/>
                    <a:pt x="5929" y="5914"/>
                  </a:cubicBezTo>
                  <a:cubicBezTo>
                    <a:pt x="5921" y="5834"/>
                    <a:pt x="5854" y="5776"/>
                    <a:pt x="5777" y="5776"/>
                  </a:cubicBezTo>
                  <a:close/>
                  <a:moveTo>
                    <a:pt x="5865" y="6846"/>
                  </a:moveTo>
                  <a:cubicBezTo>
                    <a:pt x="5862" y="6846"/>
                    <a:pt x="5859" y="6846"/>
                    <a:pt x="5857" y="6846"/>
                  </a:cubicBezTo>
                  <a:cubicBezTo>
                    <a:pt x="5772" y="6852"/>
                    <a:pt x="5706" y="6925"/>
                    <a:pt x="5712" y="7011"/>
                  </a:cubicBezTo>
                  <a:cubicBezTo>
                    <a:pt x="5723" y="7185"/>
                    <a:pt x="5733" y="7364"/>
                    <a:pt x="5740" y="7544"/>
                  </a:cubicBezTo>
                  <a:cubicBezTo>
                    <a:pt x="5744" y="7628"/>
                    <a:pt x="5813" y="7692"/>
                    <a:pt x="5894" y="7692"/>
                  </a:cubicBezTo>
                  <a:lnTo>
                    <a:pt x="5902" y="7692"/>
                  </a:lnTo>
                  <a:cubicBezTo>
                    <a:pt x="5988" y="7688"/>
                    <a:pt x="6053" y="7616"/>
                    <a:pt x="6050" y="7531"/>
                  </a:cubicBezTo>
                  <a:cubicBezTo>
                    <a:pt x="6042" y="7350"/>
                    <a:pt x="6033" y="7168"/>
                    <a:pt x="6021" y="6992"/>
                  </a:cubicBezTo>
                  <a:cubicBezTo>
                    <a:pt x="6016" y="6908"/>
                    <a:pt x="5947" y="6846"/>
                    <a:pt x="5865" y="6846"/>
                  </a:cubicBezTo>
                  <a:close/>
                  <a:moveTo>
                    <a:pt x="5912" y="7919"/>
                  </a:moveTo>
                  <a:cubicBezTo>
                    <a:pt x="5911" y="7919"/>
                    <a:pt x="5910" y="7919"/>
                    <a:pt x="5909" y="7919"/>
                  </a:cubicBezTo>
                  <a:cubicBezTo>
                    <a:pt x="5823" y="7922"/>
                    <a:pt x="5756" y="7992"/>
                    <a:pt x="5757" y="8078"/>
                  </a:cubicBezTo>
                  <a:cubicBezTo>
                    <a:pt x="5762" y="8255"/>
                    <a:pt x="5765" y="8435"/>
                    <a:pt x="5766" y="8613"/>
                  </a:cubicBezTo>
                  <a:cubicBezTo>
                    <a:pt x="5766" y="8699"/>
                    <a:pt x="5836" y="8767"/>
                    <a:pt x="5921" y="8767"/>
                  </a:cubicBezTo>
                  <a:lnTo>
                    <a:pt x="5922" y="8767"/>
                  </a:lnTo>
                  <a:cubicBezTo>
                    <a:pt x="6008" y="8766"/>
                    <a:pt x="6076" y="8696"/>
                    <a:pt x="6075" y="8611"/>
                  </a:cubicBezTo>
                  <a:cubicBezTo>
                    <a:pt x="6075" y="8431"/>
                    <a:pt x="6072" y="8249"/>
                    <a:pt x="6068" y="8071"/>
                  </a:cubicBezTo>
                  <a:cubicBezTo>
                    <a:pt x="6065" y="7986"/>
                    <a:pt x="5996" y="7919"/>
                    <a:pt x="5912" y="7919"/>
                  </a:cubicBezTo>
                  <a:close/>
                  <a:moveTo>
                    <a:pt x="5922" y="8995"/>
                  </a:moveTo>
                  <a:cubicBezTo>
                    <a:pt x="5836" y="8995"/>
                    <a:pt x="5766" y="9063"/>
                    <a:pt x="5765" y="9147"/>
                  </a:cubicBezTo>
                  <a:cubicBezTo>
                    <a:pt x="5763" y="9327"/>
                    <a:pt x="5760" y="9507"/>
                    <a:pt x="5755" y="9682"/>
                  </a:cubicBezTo>
                  <a:cubicBezTo>
                    <a:pt x="5752" y="9767"/>
                    <a:pt x="5820" y="9839"/>
                    <a:pt x="5905" y="9841"/>
                  </a:cubicBezTo>
                  <a:lnTo>
                    <a:pt x="5909" y="9841"/>
                  </a:lnTo>
                  <a:cubicBezTo>
                    <a:pt x="5993" y="9841"/>
                    <a:pt x="6062" y="9775"/>
                    <a:pt x="6065" y="9691"/>
                  </a:cubicBezTo>
                  <a:cubicBezTo>
                    <a:pt x="6069" y="9513"/>
                    <a:pt x="6072" y="9332"/>
                    <a:pt x="6075" y="9150"/>
                  </a:cubicBezTo>
                  <a:cubicBezTo>
                    <a:pt x="6075" y="9066"/>
                    <a:pt x="6007" y="8996"/>
                    <a:pt x="5922" y="89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g1f544ced175_0_9033"/>
            <p:cNvSpPr/>
            <p:nvPr/>
          </p:nvSpPr>
          <p:spPr>
            <a:xfrm>
              <a:off x="1131965" y="2850148"/>
              <a:ext cx="211574" cy="158680"/>
            </a:xfrm>
            <a:custGeom>
              <a:rect b="b" l="l" r="r" t="t"/>
              <a:pathLst>
                <a:path extrusionOk="0" h="1587" w="2116">
                  <a:moveTo>
                    <a:pt x="648" y="0"/>
                  </a:moveTo>
                  <a:cubicBezTo>
                    <a:pt x="647" y="0"/>
                    <a:pt x="646" y="0"/>
                    <a:pt x="645" y="0"/>
                  </a:cubicBezTo>
                  <a:cubicBezTo>
                    <a:pt x="475" y="3"/>
                    <a:pt x="297" y="42"/>
                    <a:pt x="115" y="118"/>
                  </a:cubicBezTo>
                  <a:cubicBezTo>
                    <a:pt x="36" y="150"/>
                    <a:pt x="0" y="242"/>
                    <a:pt x="32" y="321"/>
                  </a:cubicBezTo>
                  <a:cubicBezTo>
                    <a:pt x="57" y="380"/>
                    <a:pt x="115" y="415"/>
                    <a:pt x="175" y="415"/>
                  </a:cubicBezTo>
                  <a:cubicBezTo>
                    <a:pt x="195" y="415"/>
                    <a:pt x="216" y="412"/>
                    <a:pt x="235" y="404"/>
                  </a:cubicBezTo>
                  <a:cubicBezTo>
                    <a:pt x="379" y="344"/>
                    <a:pt x="519" y="312"/>
                    <a:pt x="650" y="309"/>
                  </a:cubicBezTo>
                  <a:cubicBezTo>
                    <a:pt x="736" y="309"/>
                    <a:pt x="804" y="238"/>
                    <a:pt x="803" y="153"/>
                  </a:cubicBezTo>
                  <a:cubicBezTo>
                    <a:pt x="801" y="68"/>
                    <a:pt x="731" y="0"/>
                    <a:pt x="648" y="0"/>
                  </a:cubicBezTo>
                  <a:close/>
                  <a:moveTo>
                    <a:pt x="1117" y="112"/>
                  </a:moveTo>
                  <a:cubicBezTo>
                    <a:pt x="1061" y="112"/>
                    <a:pt x="1006" y="142"/>
                    <a:pt x="979" y="195"/>
                  </a:cubicBezTo>
                  <a:cubicBezTo>
                    <a:pt x="938" y="270"/>
                    <a:pt x="967" y="364"/>
                    <a:pt x="1043" y="404"/>
                  </a:cubicBezTo>
                  <a:cubicBezTo>
                    <a:pt x="1158" y="465"/>
                    <a:pt x="1267" y="557"/>
                    <a:pt x="1368" y="676"/>
                  </a:cubicBezTo>
                  <a:cubicBezTo>
                    <a:pt x="1398" y="713"/>
                    <a:pt x="1442" y="731"/>
                    <a:pt x="1486" y="731"/>
                  </a:cubicBezTo>
                  <a:cubicBezTo>
                    <a:pt x="1521" y="731"/>
                    <a:pt x="1556" y="720"/>
                    <a:pt x="1585" y="696"/>
                  </a:cubicBezTo>
                  <a:cubicBezTo>
                    <a:pt x="1650" y="641"/>
                    <a:pt x="1659" y="544"/>
                    <a:pt x="1605" y="478"/>
                  </a:cubicBezTo>
                  <a:cubicBezTo>
                    <a:pt x="1479" y="326"/>
                    <a:pt x="1339" y="210"/>
                    <a:pt x="1187" y="130"/>
                  </a:cubicBezTo>
                  <a:cubicBezTo>
                    <a:pt x="1165" y="118"/>
                    <a:pt x="1141" y="112"/>
                    <a:pt x="1117" y="112"/>
                  </a:cubicBezTo>
                  <a:close/>
                  <a:moveTo>
                    <a:pt x="1750" y="829"/>
                  </a:moveTo>
                  <a:cubicBezTo>
                    <a:pt x="1726" y="829"/>
                    <a:pt x="1702" y="835"/>
                    <a:pt x="1680" y="847"/>
                  </a:cubicBezTo>
                  <a:cubicBezTo>
                    <a:pt x="1604" y="886"/>
                    <a:pt x="1573" y="979"/>
                    <a:pt x="1613" y="1055"/>
                  </a:cubicBezTo>
                  <a:cubicBezTo>
                    <a:pt x="1677" y="1182"/>
                    <a:pt x="1738" y="1326"/>
                    <a:pt x="1795" y="1483"/>
                  </a:cubicBezTo>
                  <a:cubicBezTo>
                    <a:pt x="1817" y="1547"/>
                    <a:pt x="1876" y="1587"/>
                    <a:pt x="1940" y="1587"/>
                  </a:cubicBezTo>
                  <a:cubicBezTo>
                    <a:pt x="1958" y="1587"/>
                    <a:pt x="1975" y="1584"/>
                    <a:pt x="1991" y="1578"/>
                  </a:cubicBezTo>
                  <a:cubicBezTo>
                    <a:pt x="2073" y="1549"/>
                    <a:pt x="2115" y="1461"/>
                    <a:pt x="2086" y="1380"/>
                  </a:cubicBezTo>
                  <a:cubicBezTo>
                    <a:pt x="2026" y="1209"/>
                    <a:pt x="1959" y="1053"/>
                    <a:pt x="1888" y="914"/>
                  </a:cubicBezTo>
                  <a:cubicBezTo>
                    <a:pt x="1860" y="860"/>
                    <a:pt x="1806" y="829"/>
                    <a:pt x="1750" y="8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g1f544ced175_0_9033"/>
            <p:cNvSpPr/>
            <p:nvPr/>
          </p:nvSpPr>
          <p:spPr>
            <a:xfrm>
              <a:off x="1343542" y="2947887"/>
              <a:ext cx="130484" cy="157280"/>
            </a:xfrm>
            <a:custGeom>
              <a:rect b="b" l="l" r="r" t="t"/>
              <a:pathLst>
                <a:path extrusionOk="0" h="1573" w="1305">
                  <a:moveTo>
                    <a:pt x="1127" y="1"/>
                  </a:moveTo>
                  <a:cubicBezTo>
                    <a:pt x="1098" y="1"/>
                    <a:pt x="1068" y="9"/>
                    <a:pt x="1042" y="26"/>
                  </a:cubicBezTo>
                  <a:cubicBezTo>
                    <a:pt x="891" y="128"/>
                    <a:pt x="746" y="257"/>
                    <a:pt x="614" y="407"/>
                  </a:cubicBezTo>
                  <a:cubicBezTo>
                    <a:pt x="557" y="471"/>
                    <a:pt x="563" y="568"/>
                    <a:pt x="627" y="625"/>
                  </a:cubicBezTo>
                  <a:cubicBezTo>
                    <a:pt x="656" y="651"/>
                    <a:pt x="693" y="665"/>
                    <a:pt x="729" y="665"/>
                  </a:cubicBezTo>
                  <a:cubicBezTo>
                    <a:pt x="773" y="665"/>
                    <a:pt x="815" y="646"/>
                    <a:pt x="845" y="612"/>
                  </a:cubicBezTo>
                  <a:cubicBezTo>
                    <a:pt x="961" y="481"/>
                    <a:pt x="1086" y="372"/>
                    <a:pt x="1214" y="284"/>
                  </a:cubicBezTo>
                  <a:cubicBezTo>
                    <a:pt x="1285" y="236"/>
                    <a:pt x="1304" y="140"/>
                    <a:pt x="1256" y="69"/>
                  </a:cubicBezTo>
                  <a:cubicBezTo>
                    <a:pt x="1226" y="25"/>
                    <a:pt x="1177" y="1"/>
                    <a:pt x="1127" y="1"/>
                  </a:cubicBezTo>
                  <a:close/>
                  <a:moveTo>
                    <a:pt x="417" y="787"/>
                  </a:moveTo>
                  <a:cubicBezTo>
                    <a:pt x="365" y="787"/>
                    <a:pt x="314" y="814"/>
                    <a:pt x="285" y="863"/>
                  </a:cubicBezTo>
                  <a:cubicBezTo>
                    <a:pt x="193" y="1014"/>
                    <a:pt x="108" y="1180"/>
                    <a:pt x="34" y="1358"/>
                  </a:cubicBezTo>
                  <a:cubicBezTo>
                    <a:pt x="1" y="1435"/>
                    <a:pt x="37" y="1527"/>
                    <a:pt x="116" y="1560"/>
                  </a:cubicBezTo>
                  <a:cubicBezTo>
                    <a:pt x="135" y="1569"/>
                    <a:pt x="155" y="1572"/>
                    <a:pt x="175" y="1572"/>
                  </a:cubicBezTo>
                  <a:cubicBezTo>
                    <a:pt x="237" y="1572"/>
                    <a:pt x="293" y="1537"/>
                    <a:pt x="318" y="1479"/>
                  </a:cubicBezTo>
                  <a:cubicBezTo>
                    <a:pt x="388" y="1314"/>
                    <a:pt x="467" y="1161"/>
                    <a:pt x="550" y="1021"/>
                  </a:cubicBezTo>
                  <a:cubicBezTo>
                    <a:pt x="593" y="947"/>
                    <a:pt x="570" y="852"/>
                    <a:pt x="497" y="809"/>
                  </a:cubicBezTo>
                  <a:cubicBezTo>
                    <a:pt x="472" y="794"/>
                    <a:pt x="444" y="787"/>
                    <a:pt x="417" y="7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" name="Google Shape;136;g1f544ced175_0_9033"/>
          <p:cNvGrpSpPr/>
          <p:nvPr/>
        </p:nvGrpSpPr>
        <p:grpSpPr>
          <a:xfrm>
            <a:off x="2443446" y="4334397"/>
            <a:ext cx="569725" cy="569705"/>
            <a:chOff x="1382013" y="1580125"/>
            <a:chExt cx="195950" cy="195950"/>
          </a:xfrm>
        </p:grpSpPr>
        <p:sp>
          <p:nvSpPr>
            <p:cNvPr id="137" name="Google Shape;137;g1f544ced175_0_9033"/>
            <p:cNvSpPr/>
            <p:nvPr/>
          </p:nvSpPr>
          <p:spPr>
            <a:xfrm>
              <a:off x="1472538" y="1622800"/>
              <a:ext cx="105425" cy="95300"/>
            </a:xfrm>
            <a:custGeom>
              <a:rect b="b" l="l" r="r" t="t"/>
              <a:pathLst>
                <a:path extrusionOk="0" h="3812" w="4217">
                  <a:moveTo>
                    <a:pt x="470" y="1"/>
                  </a:moveTo>
                  <a:cubicBezTo>
                    <a:pt x="373" y="123"/>
                    <a:pt x="277" y="249"/>
                    <a:pt x="183" y="380"/>
                  </a:cubicBezTo>
                  <a:cubicBezTo>
                    <a:pt x="121" y="464"/>
                    <a:pt x="60" y="550"/>
                    <a:pt x="1" y="639"/>
                  </a:cubicBezTo>
                  <a:cubicBezTo>
                    <a:pt x="1543" y="1329"/>
                    <a:pt x="3073" y="2391"/>
                    <a:pt x="3875" y="3812"/>
                  </a:cubicBezTo>
                  <a:cubicBezTo>
                    <a:pt x="3900" y="3756"/>
                    <a:pt x="3923" y="3699"/>
                    <a:pt x="3945" y="3643"/>
                  </a:cubicBezTo>
                  <a:cubicBezTo>
                    <a:pt x="3947" y="3641"/>
                    <a:pt x="3947" y="3640"/>
                    <a:pt x="3947" y="3640"/>
                  </a:cubicBezTo>
                  <a:cubicBezTo>
                    <a:pt x="3957" y="3612"/>
                    <a:pt x="3969" y="3584"/>
                    <a:pt x="3979" y="3557"/>
                  </a:cubicBezTo>
                  <a:cubicBezTo>
                    <a:pt x="3979" y="3554"/>
                    <a:pt x="3980" y="3551"/>
                    <a:pt x="3982" y="3548"/>
                  </a:cubicBezTo>
                  <a:cubicBezTo>
                    <a:pt x="3990" y="3522"/>
                    <a:pt x="3999" y="3496"/>
                    <a:pt x="4009" y="3469"/>
                  </a:cubicBezTo>
                  <a:cubicBezTo>
                    <a:pt x="4011" y="3463"/>
                    <a:pt x="4012" y="3458"/>
                    <a:pt x="4015" y="3452"/>
                  </a:cubicBezTo>
                  <a:cubicBezTo>
                    <a:pt x="4023" y="3429"/>
                    <a:pt x="4030" y="3404"/>
                    <a:pt x="4037" y="3380"/>
                  </a:cubicBezTo>
                  <a:cubicBezTo>
                    <a:pt x="4040" y="3370"/>
                    <a:pt x="4043" y="3362"/>
                    <a:pt x="4046" y="3351"/>
                  </a:cubicBezTo>
                  <a:cubicBezTo>
                    <a:pt x="4053" y="3331"/>
                    <a:pt x="4059" y="3311"/>
                    <a:pt x="4065" y="3290"/>
                  </a:cubicBezTo>
                  <a:cubicBezTo>
                    <a:pt x="4069" y="3274"/>
                    <a:pt x="4074" y="3258"/>
                    <a:pt x="4078" y="3244"/>
                  </a:cubicBezTo>
                  <a:cubicBezTo>
                    <a:pt x="4082" y="3228"/>
                    <a:pt x="4085" y="3213"/>
                    <a:pt x="4090" y="3197"/>
                  </a:cubicBezTo>
                  <a:cubicBezTo>
                    <a:pt x="4098" y="3165"/>
                    <a:pt x="4106" y="3134"/>
                    <a:pt x="4113" y="3102"/>
                  </a:cubicBezTo>
                  <a:cubicBezTo>
                    <a:pt x="4120" y="3072"/>
                    <a:pt x="4127" y="3043"/>
                    <a:pt x="4133" y="3012"/>
                  </a:cubicBezTo>
                  <a:cubicBezTo>
                    <a:pt x="4135" y="3003"/>
                    <a:pt x="4136" y="2993"/>
                    <a:pt x="4139" y="2984"/>
                  </a:cubicBezTo>
                  <a:cubicBezTo>
                    <a:pt x="4143" y="2962"/>
                    <a:pt x="4148" y="2942"/>
                    <a:pt x="4151" y="2922"/>
                  </a:cubicBezTo>
                  <a:cubicBezTo>
                    <a:pt x="4154" y="2910"/>
                    <a:pt x="4155" y="2900"/>
                    <a:pt x="4157" y="2890"/>
                  </a:cubicBezTo>
                  <a:cubicBezTo>
                    <a:pt x="4161" y="2868"/>
                    <a:pt x="4164" y="2846"/>
                    <a:pt x="4168" y="2824"/>
                  </a:cubicBezTo>
                  <a:cubicBezTo>
                    <a:pt x="4170" y="2817"/>
                    <a:pt x="4171" y="2808"/>
                    <a:pt x="4171" y="2799"/>
                  </a:cubicBezTo>
                  <a:cubicBezTo>
                    <a:pt x="4175" y="2770"/>
                    <a:pt x="4180" y="2741"/>
                    <a:pt x="4184" y="2710"/>
                  </a:cubicBezTo>
                  <a:cubicBezTo>
                    <a:pt x="4186" y="2705"/>
                    <a:pt x="4186" y="2697"/>
                    <a:pt x="4187" y="2691"/>
                  </a:cubicBezTo>
                  <a:cubicBezTo>
                    <a:pt x="4190" y="2668"/>
                    <a:pt x="4192" y="2645"/>
                    <a:pt x="4194" y="2622"/>
                  </a:cubicBezTo>
                  <a:cubicBezTo>
                    <a:pt x="4196" y="2611"/>
                    <a:pt x="4197" y="2600"/>
                    <a:pt x="4197" y="2589"/>
                  </a:cubicBezTo>
                  <a:cubicBezTo>
                    <a:pt x="4200" y="2569"/>
                    <a:pt x="4202" y="2550"/>
                    <a:pt x="4203" y="2530"/>
                  </a:cubicBezTo>
                  <a:cubicBezTo>
                    <a:pt x="4203" y="2520"/>
                    <a:pt x="4205" y="2509"/>
                    <a:pt x="4206" y="2498"/>
                  </a:cubicBezTo>
                  <a:cubicBezTo>
                    <a:pt x="4208" y="2476"/>
                    <a:pt x="4209" y="2454"/>
                    <a:pt x="4210" y="2432"/>
                  </a:cubicBezTo>
                  <a:cubicBezTo>
                    <a:pt x="4210" y="2423"/>
                    <a:pt x="4210" y="2416"/>
                    <a:pt x="4212" y="2409"/>
                  </a:cubicBezTo>
                  <a:cubicBezTo>
                    <a:pt x="4213" y="2380"/>
                    <a:pt x="4213" y="2351"/>
                    <a:pt x="4215" y="2323"/>
                  </a:cubicBezTo>
                  <a:cubicBezTo>
                    <a:pt x="4215" y="2313"/>
                    <a:pt x="4215" y="2303"/>
                    <a:pt x="4215" y="2292"/>
                  </a:cubicBezTo>
                  <a:cubicBezTo>
                    <a:pt x="4216" y="2272"/>
                    <a:pt x="4216" y="2253"/>
                    <a:pt x="4216" y="2234"/>
                  </a:cubicBezTo>
                  <a:cubicBezTo>
                    <a:pt x="4216" y="2222"/>
                    <a:pt x="4216" y="2211"/>
                    <a:pt x="4216" y="2198"/>
                  </a:cubicBezTo>
                  <a:cubicBezTo>
                    <a:pt x="4216" y="2180"/>
                    <a:pt x="4216" y="2163"/>
                    <a:pt x="4216" y="2144"/>
                  </a:cubicBezTo>
                  <a:cubicBezTo>
                    <a:pt x="4215" y="2132"/>
                    <a:pt x="4215" y="2120"/>
                    <a:pt x="4215" y="2109"/>
                  </a:cubicBezTo>
                  <a:cubicBezTo>
                    <a:pt x="4215" y="2087"/>
                    <a:pt x="4213" y="2065"/>
                    <a:pt x="4213" y="2043"/>
                  </a:cubicBezTo>
                  <a:cubicBezTo>
                    <a:pt x="4212" y="2030"/>
                    <a:pt x="4212" y="2016"/>
                    <a:pt x="4210" y="2002"/>
                  </a:cubicBezTo>
                  <a:cubicBezTo>
                    <a:pt x="4209" y="1982"/>
                    <a:pt x="4209" y="1960"/>
                    <a:pt x="4208" y="1940"/>
                  </a:cubicBezTo>
                  <a:cubicBezTo>
                    <a:pt x="4206" y="1927"/>
                    <a:pt x="4205" y="1914"/>
                    <a:pt x="4205" y="1900"/>
                  </a:cubicBezTo>
                  <a:cubicBezTo>
                    <a:pt x="4203" y="1884"/>
                    <a:pt x="4202" y="1870"/>
                    <a:pt x="4200" y="1854"/>
                  </a:cubicBezTo>
                  <a:cubicBezTo>
                    <a:pt x="4199" y="1839"/>
                    <a:pt x="4197" y="1826"/>
                    <a:pt x="4196" y="1813"/>
                  </a:cubicBezTo>
                  <a:cubicBezTo>
                    <a:pt x="4194" y="1797"/>
                    <a:pt x="4193" y="1781"/>
                    <a:pt x="4192" y="1766"/>
                  </a:cubicBezTo>
                  <a:cubicBezTo>
                    <a:pt x="4190" y="1753"/>
                    <a:pt x="4189" y="1740"/>
                    <a:pt x="4186" y="1726"/>
                  </a:cubicBezTo>
                  <a:cubicBezTo>
                    <a:pt x="4184" y="1704"/>
                    <a:pt x="4180" y="1681"/>
                    <a:pt x="4177" y="1659"/>
                  </a:cubicBezTo>
                  <a:cubicBezTo>
                    <a:pt x="4174" y="1641"/>
                    <a:pt x="4173" y="1625"/>
                    <a:pt x="4170" y="1608"/>
                  </a:cubicBezTo>
                  <a:cubicBezTo>
                    <a:pt x="4167" y="1593"/>
                    <a:pt x="4165" y="1579"/>
                    <a:pt x="4162" y="1565"/>
                  </a:cubicBezTo>
                  <a:cubicBezTo>
                    <a:pt x="4159" y="1549"/>
                    <a:pt x="4158" y="1535"/>
                    <a:pt x="4155" y="1520"/>
                  </a:cubicBezTo>
                  <a:cubicBezTo>
                    <a:pt x="4152" y="1507"/>
                    <a:pt x="4149" y="1494"/>
                    <a:pt x="4148" y="1481"/>
                  </a:cubicBezTo>
                  <a:cubicBezTo>
                    <a:pt x="4145" y="1466"/>
                    <a:pt x="4142" y="1450"/>
                    <a:pt x="4139" y="1436"/>
                  </a:cubicBezTo>
                  <a:cubicBezTo>
                    <a:pt x="4136" y="1423"/>
                    <a:pt x="4133" y="1411"/>
                    <a:pt x="4130" y="1399"/>
                  </a:cubicBezTo>
                  <a:cubicBezTo>
                    <a:pt x="4125" y="1367"/>
                    <a:pt x="4117" y="1337"/>
                    <a:pt x="4110" y="1306"/>
                  </a:cubicBezTo>
                  <a:cubicBezTo>
                    <a:pt x="4107" y="1297"/>
                    <a:pt x="4106" y="1289"/>
                    <a:pt x="4104" y="1280"/>
                  </a:cubicBezTo>
                  <a:lnTo>
                    <a:pt x="4091" y="1230"/>
                  </a:lnTo>
                  <a:cubicBezTo>
                    <a:pt x="4088" y="1220"/>
                    <a:pt x="4085" y="1210"/>
                    <a:pt x="4082" y="1198"/>
                  </a:cubicBezTo>
                  <a:cubicBezTo>
                    <a:pt x="4078" y="1182"/>
                    <a:pt x="4074" y="1166"/>
                    <a:pt x="4069" y="1150"/>
                  </a:cubicBezTo>
                  <a:cubicBezTo>
                    <a:pt x="4066" y="1140"/>
                    <a:pt x="4063" y="1130"/>
                    <a:pt x="4060" y="1120"/>
                  </a:cubicBezTo>
                  <a:cubicBezTo>
                    <a:pt x="4056" y="1102"/>
                    <a:pt x="4050" y="1086"/>
                    <a:pt x="4046" y="1069"/>
                  </a:cubicBezTo>
                  <a:cubicBezTo>
                    <a:pt x="4043" y="1061"/>
                    <a:pt x="4041" y="1054"/>
                    <a:pt x="4039" y="1047"/>
                  </a:cubicBezTo>
                  <a:cubicBezTo>
                    <a:pt x="4027" y="1012"/>
                    <a:pt x="4017" y="977"/>
                    <a:pt x="4004" y="942"/>
                  </a:cubicBezTo>
                  <a:cubicBezTo>
                    <a:pt x="4002" y="935"/>
                    <a:pt x="3999" y="929"/>
                    <a:pt x="3998" y="922"/>
                  </a:cubicBezTo>
                  <a:cubicBezTo>
                    <a:pt x="3992" y="906"/>
                    <a:pt x="3985" y="888"/>
                    <a:pt x="3979" y="871"/>
                  </a:cubicBezTo>
                  <a:cubicBezTo>
                    <a:pt x="3976" y="862"/>
                    <a:pt x="3973" y="853"/>
                    <a:pt x="3969" y="844"/>
                  </a:cubicBezTo>
                  <a:cubicBezTo>
                    <a:pt x="3963" y="827"/>
                    <a:pt x="3957" y="811"/>
                    <a:pt x="3950" y="793"/>
                  </a:cubicBezTo>
                  <a:cubicBezTo>
                    <a:pt x="3947" y="786"/>
                    <a:pt x="3944" y="777"/>
                    <a:pt x="3941" y="769"/>
                  </a:cubicBezTo>
                  <a:cubicBezTo>
                    <a:pt x="3934" y="751"/>
                    <a:pt x="3926" y="735"/>
                    <a:pt x="3919" y="718"/>
                  </a:cubicBezTo>
                  <a:cubicBezTo>
                    <a:pt x="3536" y="566"/>
                    <a:pt x="3084" y="522"/>
                    <a:pt x="2594" y="474"/>
                  </a:cubicBezTo>
                  <a:cubicBezTo>
                    <a:pt x="1931" y="410"/>
                    <a:pt x="1202" y="340"/>
                    <a:pt x="4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g1f544ced175_0_9033"/>
            <p:cNvSpPr/>
            <p:nvPr/>
          </p:nvSpPr>
          <p:spPr>
            <a:xfrm>
              <a:off x="1382988" y="1660325"/>
              <a:ext cx="68125" cy="98300"/>
            </a:xfrm>
            <a:custGeom>
              <a:rect b="b" l="l" r="r" t="t"/>
              <a:pathLst>
                <a:path extrusionOk="0" h="3932" w="2725">
                  <a:moveTo>
                    <a:pt x="2119" y="0"/>
                  </a:moveTo>
                  <a:cubicBezTo>
                    <a:pt x="1665" y="0"/>
                    <a:pt x="1236" y="194"/>
                    <a:pt x="859" y="464"/>
                  </a:cubicBezTo>
                  <a:cubicBezTo>
                    <a:pt x="529" y="700"/>
                    <a:pt x="239" y="992"/>
                    <a:pt x="1" y="1266"/>
                  </a:cubicBezTo>
                  <a:cubicBezTo>
                    <a:pt x="28" y="1467"/>
                    <a:pt x="73" y="1664"/>
                    <a:pt x="132" y="1856"/>
                  </a:cubicBezTo>
                  <a:cubicBezTo>
                    <a:pt x="133" y="1859"/>
                    <a:pt x="133" y="1862"/>
                    <a:pt x="135" y="1865"/>
                  </a:cubicBezTo>
                  <a:cubicBezTo>
                    <a:pt x="143" y="1894"/>
                    <a:pt x="152" y="1922"/>
                    <a:pt x="162" y="1951"/>
                  </a:cubicBezTo>
                  <a:cubicBezTo>
                    <a:pt x="164" y="1955"/>
                    <a:pt x="165" y="1960"/>
                    <a:pt x="167" y="1964"/>
                  </a:cubicBezTo>
                  <a:cubicBezTo>
                    <a:pt x="175" y="1990"/>
                    <a:pt x="186" y="2016"/>
                    <a:pt x="194" y="2043"/>
                  </a:cubicBezTo>
                  <a:cubicBezTo>
                    <a:pt x="197" y="2048"/>
                    <a:pt x="199" y="2054"/>
                    <a:pt x="202" y="2060"/>
                  </a:cubicBezTo>
                  <a:cubicBezTo>
                    <a:pt x="210" y="2085"/>
                    <a:pt x="219" y="2111"/>
                    <a:pt x="229" y="2136"/>
                  </a:cubicBezTo>
                  <a:cubicBezTo>
                    <a:pt x="232" y="2142"/>
                    <a:pt x="234" y="2147"/>
                    <a:pt x="237" y="2153"/>
                  </a:cubicBezTo>
                  <a:cubicBezTo>
                    <a:pt x="247" y="2178"/>
                    <a:pt x="257" y="2203"/>
                    <a:pt x="267" y="2226"/>
                  </a:cubicBezTo>
                  <a:cubicBezTo>
                    <a:pt x="269" y="2233"/>
                    <a:pt x="271" y="2239"/>
                    <a:pt x="274" y="2247"/>
                  </a:cubicBezTo>
                  <a:cubicBezTo>
                    <a:pt x="285" y="2270"/>
                    <a:pt x="295" y="2293"/>
                    <a:pt x="306" y="2316"/>
                  </a:cubicBezTo>
                  <a:cubicBezTo>
                    <a:pt x="309" y="2324"/>
                    <a:pt x="312" y="2331"/>
                    <a:pt x="315" y="2337"/>
                  </a:cubicBezTo>
                  <a:cubicBezTo>
                    <a:pt x="325" y="2360"/>
                    <a:pt x="337" y="2383"/>
                    <a:pt x="347" y="2407"/>
                  </a:cubicBezTo>
                  <a:cubicBezTo>
                    <a:pt x="350" y="2413"/>
                    <a:pt x="355" y="2420"/>
                    <a:pt x="357" y="2426"/>
                  </a:cubicBezTo>
                  <a:cubicBezTo>
                    <a:pt x="369" y="2449"/>
                    <a:pt x="381" y="2474"/>
                    <a:pt x="392" y="2497"/>
                  </a:cubicBezTo>
                  <a:cubicBezTo>
                    <a:pt x="395" y="2503"/>
                    <a:pt x="398" y="2509"/>
                    <a:pt x="401" y="2515"/>
                  </a:cubicBezTo>
                  <a:cubicBezTo>
                    <a:pt x="414" y="2538"/>
                    <a:pt x="426" y="2563"/>
                    <a:pt x="439" y="2586"/>
                  </a:cubicBezTo>
                  <a:cubicBezTo>
                    <a:pt x="442" y="2590"/>
                    <a:pt x="445" y="2596"/>
                    <a:pt x="448" y="2601"/>
                  </a:cubicBezTo>
                  <a:cubicBezTo>
                    <a:pt x="462" y="2625"/>
                    <a:pt x="475" y="2652"/>
                    <a:pt x="490" y="2676"/>
                  </a:cubicBezTo>
                  <a:cubicBezTo>
                    <a:pt x="491" y="2679"/>
                    <a:pt x="494" y="2682"/>
                    <a:pt x="496" y="2686"/>
                  </a:cubicBezTo>
                  <a:cubicBezTo>
                    <a:pt x="512" y="2714"/>
                    <a:pt x="529" y="2742"/>
                    <a:pt x="545" y="2770"/>
                  </a:cubicBezTo>
                  <a:lnTo>
                    <a:pt x="547" y="2770"/>
                  </a:lnTo>
                  <a:cubicBezTo>
                    <a:pt x="617" y="2883"/>
                    <a:pt x="692" y="2992"/>
                    <a:pt x="773" y="3099"/>
                  </a:cubicBezTo>
                  <a:cubicBezTo>
                    <a:pt x="776" y="3100"/>
                    <a:pt x="777" y="3103"/>
                    <a:pt x="778" y="3106"/>
                  </a:cubicBezTo>
                  <a:cubicBezTo>
                    <a:pt x="796" y="3129"/>
                    <a:pt x="815" y="3153"/>
                    <a:pt x="834" y="3174"/>
                  </a:cubicBezTo>
                  <a:cubicBezTo>
                    <a:pt x="837" y="3180"/>
                    <a:pt x="841" y="3185"/>
                    <a:pt x="845" y="3190"/>
                  </a:cubicBezTo>
                  <a:cubicBezTo>
                    <a:pt x="863" y="3209"/>
                    <a:pt x="879" y="3230"/>
                    <a:pt x="895" y="3250"/>
                  </a:cubicBezTo>
                  <a:cubicBezTo>
                    <a:pt x="901" y="3256"/>
                    <a:pt x="907" y="3263"/>
                    <a:pt x="912" y="3269"/>
                  </a:cubicBezTo>
                  <a:cubicBezTo>
                    <a:pt x="927" y="3287"/>
                    <a:pt x="943" y="3306"/>
                    <a:pt x="959" y="3325"/>
                  </a:cubicBezTo>
                  <a:cubicBezTo>
                    <a:pt x="966" y="3330"/>
                    <a:pt x="972" y="3338"/>
                    <a:pt x="978" y="3345"/>
                  </a:cubicBezTo>
                  <a:cubicBezTo>
                    <a:pt x="994" y="3362"/>
                    <a:pt x="1010" y="3378"/>
                    <a:pt x="1026" y="3396"/>
                  </a:cubicBezTo>
                  <a:cubicBezTo>
                    <a:pt x="1033" y="3403"/>
                    <a:pt x="1039" y="3410"/>
                    <a:pt x="1046" y="3418"/>
                  </a:cubicBezTo>
                  <a:cubicBezTo>
                    <a:pt x="1062" y="3434"/>
                    <a:pt x="1078" y="3451"/>
                    <a:pt x="1095" y="3467"/>
                  </a:cubicBezTo>
                  <a:cubicBezTo>
                    <a:pt x="1102" y="3475"/>
                    <a:pt x="1109" y="3482"/>
                    <a:pt x="1116" y="3489"/>
                  </a:cubicBezTo>
                  <a:cubicBezTo>
                    <a:pt x="1132" y="3505"/>
                    <a:pt x="1148" y="3521"/>
                    <a:pt x="1164" y="3536"/>
                  </a:cubicBezTo>
                  <a:cubicBezTo>
                    <a:pt x="1172" y="3543"/>
                    <a:pt x="1179" y="3550"/>
                    <a:pt x="1188" y="3558"/>
                  </a:cubicBezTo>
                  <a:cubicBezTo>
                    <a:pt x="1204" y="3574"/>
                    <a:pt x="1220" y="3588"/>
                    <a:pt x="1236" y="3604"/>
                  </a:cubicBezTo>
                  <a:cubicBezTo>
                    <a:pt x="1245" y="3610"/>
                    <a:pt x="1252" y="3617"/>
                    <a:pt x="1261" y="3625"/>
                  </a:cubicBezTo>
                  <a:cubicBezTo>
                    <a:pt x="1277" y="3641"/>
                    <a:pt x="1294" y="3655"/>
                    <a:pt x="1310" y="3670"/>
                  </a:cubicBezTo>
                  <a:cubicBezTo>
                    <a:pt x="1319" y="3677"/>
                    <a:pt x="1326" y="3683"/>
                    <a:pt x="1335" y="3690"/>
                  </a:cubicBezTo>
                  <a:cubicBezTo>
                    <a:pt x="1351" y="3706"/>
                    <a:pt x="1368" y="3719"/>
                    <a:pt x="1386" y="3734"/>
                  </a:cubicBezTo>
                  <a:cubicBezTo>
                    <a:pt x="1395" y="3741"/>
                    <a:pt x="1402" y="3747"/>
                    <a:pt x="1411" y="3754"/>
                  </a:cubicBezTo>
                  <a:cubicBezTo>
                    <a:pt x="1428" y="3769"/>
                    <a:pt x="1447" y="3783"/>
                    <a:pt x="1466" y="3798"/>
                  </a:cubicBezTo>
                  <a:cubicBezTo>
                    <a:pt x="1473" y="3804"/>
                    <a:pt x="1481" y="3810"/>
                    <a:pt x="1488" y="3815"/>
                  </a:cubicBezTo>
                  <a:cubicBezTo>
                    <a:pt x="1508" y="3831"/>
                    <a:pt x="1527" y="3846"/>
                    <a:pt x="1548" y="3861"/>
                  </a:cubicBezTo>
                  <a:cubicBezTo>
                    <a:pt x="1555" y="3866"/>
                    <a:pt x="1561" y="3871"/>
                    <a:pt x="1566" y="3875"/>
                  </a:cubicBezTo>
                  <a:cubicBezTo>
                    <a:pt x="1590" y="3893"/>
                    <a:pt x="1615" y="3909"/>
                    <a:pt x="1638" y="3926"/>
                  </a:cubicBezTo>
                  <a:lnTo>
                    <a:pt x="1647" y="3932"/>
                  </a:lnTo>
                  <a:cubicBezTo>
                    <a:pt x="1642" y="3674"/>
                    <a:pt x="1658" y="3415"/>
                    <a:pt x="1692" y="3153"/>
                  </a:cubicBezTo>
                  <a:cubicBezTo>
                    <a:pt x="1820" y="2120"/>
                    <a:pt x="2215" y="1070"/>
                    <a:pt x="2725" y="120"/>
                  </a:cubicBezTo>
                  <a:cubicBezTo>
                    <a:pt x="2519" y="37"/>
                    <a:pt x="2317" y="0"/>
                    <a:pt x="2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g1f544ced175_0_9033"/>
            <p:cNvSpPr/>
            <p:nvPr/>
          </p:nvSpPr>
          <p:spPr>
            <a:xfrm>
              <a:off x="1458813" y="1643450"/>
              <a:ext cx="107600" cy="128250"/>
            </a:xfrm>
            <a:custGeom>
              <a:rect b="b" l="l" r="r" t="t"/>
              <a:pathLst>
                <a:path extrusionOk="0" h="5130" w="4304">
                  <a:moveTo>
                    <a:pt x="423" y="1"/>
                  </a:moveTo>
                  <a:cubicBezTo>
                    <a:pt x="277" y="224"/>
                    <a:pt x="134" y="455"/>
                    <a:pt x="0" y="696"/>
                  </a:cubicBezTo>
                  <a:cubicBezTo>
                    <a:pt x="1113" y="1328"/>
                    <a:pt x="1612" y="3449"/>
                    <a:pt x="1964" y="4957"/>
                  </a:cubicBezTo>
                  <a:cubicBezTo>
                    <a:pt x="1979" y="5015"/>
                    <a:pt x="1992" y="5073"/>
                    <a:pt x="2005" y="5130"/>
                  </a:cubicBezTo>
                  <a:cubicBezTo>
                    <a:pt x="2187" y="5073"/>
                    <a:pt x="2365" y="5003"/>
                    <a:pt x="2537" y="4922"/>
                  </a:cubicBezTo>
                  <a:cubicBezTo>
                    <a:pt x="2566" y="4907"/>
                    <a:pt x="2593" y="4894"/>
                    <a:pt x="2621" y="4879"/>
                  </a:cubicBezTo>
                  <a:lnTo>
                    <a:pt x="2622" y="4879"/>
                  </a:lnTo>
                  <a:cubicBezTo>
                    <a:pt x="2650" y="4865"/>
                    <a:pt x="2678" y="4850"/>
                    <a:pt x="2705" y="4836"/>
                  </a:cubicBezTo>
                  <a:cubicBezTo>
                    <a:pt x="2705" y="4836"/>
                    <a:pt x="2705" y="4834"/>
                    <a:pt x="2707" y="4834"/>
                  </a:cubicBezTo>
                  <a:cubicBezTo>
                    <a:pt x="2735" y="4820"/>
                    <a:pt x="2761" y="4805"/>
                    <a:pt x="2789" y="4789"/>
                  </a:cubicBezTo>
                  <a:lnTo>
                    <a:pt x="2790" y="4788"/>
                  </a:lnTo>
                  <a:cubicBezTo>
                    <a:pt x="2816" y="4773"/>
                    <a:pt x="2844" y="4757"/>
                    <a:pt x="2870" y="4741"/>
                  </a:cubicBezTo>
                  <a:lnTo>
                    <a:pt x="2872" y="4741"/>
                  </a:lnTo>
                  <a:cubicBezTo>
                    <a:pt x="2898" y="4725"/>
                    <a:pt x="2924" y="4707"/>
                    <a:pt x="2950" y="4691"/>
                  </a:cubicBezTo>
                  <a:cubicBezTo>
                    <a:pt x="2950" y="4691"/>
                    <a:pt x="2950" y="4691"/>
                    <a:pt x="2952" y="4690"/>
                  </a:cubicBezTo>
                  <a:cubicBezTo>
                    <a:pt x="2978" y="4674"/>
                    <a:pt x="3003" y="4656"/>
                    <a:pt x="3029" y="4640"/>
                  </a:cubicBezTo>
                  <a:cubicBezTo>
                    <a:pt x="3029" y="4639"/>
                    <a:pt x="3030" y="4639"/>
                    <a:pt x="3032" y="4639"/>
                  </a:cubicBezTo>
                  <a:cubicBezTo>
                    <a:pt x="3057" y="4622"/>
                    <a:pt x="3081" y="4604"/>
                    <a:pt x="3108" y="4587"/>
                  </a:cubicBezTo>
                  <a:cubicBezTo>
                    <a:pt x="3108" y="4585"/>
                    <a:pt x="3109" y="4585"/>
                    <a:pt x="3109" y="4585"/>
                  </a:cubicBezTo>
                  <a:cubicBezTo>
                    <a:pt x="3134" y="4568"/>
                    <a:pt x="3159" y="4549"/>
                    <a:pt x="3183" y="4531"/>
                  </a:cubicBezTo>
                  <a:cubicBezTo>
                    <a:pt x="3185" y="4530"/>
                    <a:pt x="3185" y="4530"/>
                    <a:pt x="3186" y="4528"/>
                  </a:cubicBezTo>
                  <a:cubicBezTo>
                    <a:pt x="3211" y="4511"/>
                    <a:pt x="3236" y="4492"/>
                    <a:pt x="3259" y="4473"/>
                  </a:cubicBezTo>
                  <a:cubicBezTo>
                    <a:pt x="3260" y="4473"/>
                    <a:pt x="3260" y="4471"/>
                    <a:pt x="3262" y="4471"/>
                  </a:cubicBezTo>
                  <a:cubicBezTo>
                    <a:pt x="3285" y="4453"/>
                    <a:pt x="3310" y="4434"/>
                    <a:pt x="3333" y="4413"/>
                  </a:cubicBezTo>
                  <a:cubicBezTo>
                    <a:pt x="3335" y="4413"/>
                    <a:pt x="3335" y="4412"/>
                    <a:pt x="3336" y="4412"/>
                  </a:cubicBezTo>
                  <a:cubicBezTo>
                    <a:pt x="3360" y="4393"/>
                    <a:pt x="3383" y="4372"/>
                    <a:pt x="3406" y="4352"/>
                  </a:cubicBezTo>
                  <a:cubicBezTo>
                    <a:pt x="3408" y="4352"/>
                    <a:pt x="3408" y="4351"/>
                    <a:pt x="3409" y="4351"/>
                  </a:cubicBezTo>
                  <a:cubicBezTo>
                    <a:pt x="3432" y="4330"/>
                    <a:pt x="3454" y="4310"/>
                    <a:pt x="3478" y="4289"/>
                  </a:cubicBezTo>
                  <a:cubicBezTo>
                    <a:pt x="3479" y="4289"/>
                    <a:pt x="3479" y="4288"/>
                    <a:pt x="3480" y="4288"/>
                  </a:cubicBezTo>
                  <a:cubicBezTo>
                    <a:pt x="3502" y="4266"/>
                    <a:pt x="3526" y="4246"/>
                    <a:pt x="3547" y="4224"/>
                  </a:cubicBezTo>
                  <a:cubicBezTo>
                    <a:pt x="3549" y="4224"/>
                    <a:pt x="3549" y="4224"/>
                    <a:pt x="3550" y="4222"/>
                  </a:cubicBezTo>
                  <a:cubicBezTo>
                    <a:pt x="3572" y="4202"/>
                    <a:pt x="3594" y="4180"/>
                    <a:pt x="3616" y="4158"/>
                  </a:cubicBezTo>
                  <a:lnTo>
                    <a:pt x="3617" y="4155"/>
                  </a:lnTo>
                  <a:cubicBezTo>
                    <a:pt x="3639" y="4134"/>
                    <a:pt x="3661" y="4112"/>
                    <a:pt x="3683" y="4090"/>
                  </a:cubicBezTo>
                  <a:cubicBezTo>
                    <a:pt x="3683" y="4088"/>
                    <a:pt x="3684" y="4088"/>
                    <a:pt x="3684" y="4088"/>
                  </a:cubicBezTo>
                  <a:cubicBezTo>
                    <a:pt x="3706" y="4065"/>
                    <a:pt x="3727" y="4043"/>
                    <a:pt x="3748" y="4020"/>
                  </a:cubicBezTo>
                  <a:cubicBezTo>
                    <a:pt x="3748" y="4018"/>
                    <a:pt x="3748" y="4018"/>
                    <a:pt x="3750" y="4018"/>
                  </a:cubicBezTo>
                  <a:cubicBezTo>
                    <a:pt x="3770" y="3995"/>
                    <a:pt x="3791" y="3972"/>
                    <a:pt x="3811" y="3949"/>
                  </a:cubicBezTo>
                  <a:cubicBezTo>
                    <a:pt x="3813" y="3947"/>
                    <a:pt x="3813" y="3947"/>
                    <a:pt x="3813" y="3947"/>
                  </a:cubicBezTo>
                  <a:cubicBezTo>
                    <a:pt x="3833" y="3922"/>
                    <a:pt x="3853" y="3899"/>
                    <a:pt x="3874" y="3874"/>
                  </a:cubicBezTo>
                  <a:cubicBezTo>
                    <a:pt x="3874" y="3874"/>
                    <a:pt x="3874" y="3874"/>
                    <a:pt x="3875" y="3873"/>
                  </a:cubicBezTo>
                  <a:cubicBezTo>
                    <a:pt x="3894" y="3849"/>
                    <a:pt x="3915" y="3825"/>
                    <a:pt x="3933" y="3800"/>
                  </a:cubicBezTo>
                  <a:cubicBezTo>
                    <a:pt x="3933" y="3800"/>
                    <a:pt x="3935" y="3798"/>
                    <a:pt x="3935" y="3798"/>
                  </a:cubicBezTo>
                  <a:cubicBezTo>
                    <a:pt x="3954" y="3774"/>
                    <a:pt x="3973" y="3749"/>
                    <a:pt x="3992" y="3723"/>
                  </a:cubicBezTo>
                  <a:lnTo>
                    <a:pt x="3993" y="3723"/>
                  </a:lnTo>
                  <a:cubicBezTo>
                    <a:pt x="4012" y="3697"/>
                    <a:pt x="4031" y="3670"/>
                    <a:pt x="4049" y="3646"/>
                  </a:cubicBezTo>
                  <a:cubicBezTo>
                    <a:pt x="4049" y="3644"/>
                    <a:pt x="4050" y="3644"/>
                    <a:pt x="4050" y="3644"/>
                  </a:cubicBezTo>
                  <a:cubicBezTo>
                    <a:pt x="4068" y="3618"/>
                    <a:pt x="4086" y="3592"/>
                    <a:pt x="4104" y="3565"/>
                  </a:cubicBezTo>
                  <a:cubicBezTo>
                    <a:pt x="4175" y="3458"/>
                    <a:pt x="4242" y="3347"/>
                    <a:pt x="4303" y="3232"/>
                  </a:cubicBezTo>
                  <a:cubicBezTo>
                    <a:pt x="3550" y="1788"/>
                    <a:pt x="2006" y="709"/>
                    <a:pt x="448" y="11"/>
                  </a:cubicBezTo>
                  <a:cubicBezTo>
                    <a:pt x="440" y="8"/>
                    <a:pt x="432" y="4"/>
                    <a:pt x="4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g1f544ced175_0_9033"/>
            <p:cNvSpPr/>
            <p:nvPr/>
          </p:nvSpPr>
          <p:spPr>
            <a:xfrm>
              <a:off x="1429463" y="1665700"/>
              <a:ext cx="74125" cy="110375"/>
            </a:xfrm>
            <a:custGeom>
              <a:rect b="b" l="l" r="r" t="t"/>
              <a:pathLst>
                <a:path extrusionOk="0" h="4415" w="2965">
                  <a:moveTo>
                    <a:pt x="1067" y="1"/>
                  </a:moveTo>
                  <a:cubicBezTo>
                    <a:pt x="565" y="930"/>
                    <a:pt x="178" y="1959"/>
                    <a:pt x="53" y="2965"/>
                  </a:cubicBezTo>
                  <a:cubicBezTo>
                    <a:pt x="15" y="3268"/>
                    <a:pt x="0" y="3568"/>
                    <a:pt x="15" y="3863"/>
                  </a:cubicBezTo>
                  <a:cubicBezTo>
                    <a:pt x="32" y="3874"/>
                    <a:pt x="53" y="3884"/>
                    <a:pt x="72" y="3896"/>
                  </a:cubicBezTo>
                  <a:cubicBezTo>
                    <a:pt x="76" y="3899"/>
                    <a:pt x="80" y="3900"/>
                    <a:pt x="85" y="3903"/>
                  </a:cubicBezTo>
                  <a:cubicBezTo>
                    <a:pt x="104" y="3915"/>
                    <a:pt x="123" y="3925"/>
                    <a:pt x="142" y="3935"/>
                  </a:cubicBezTo>
                  <a:cubicBezTo>
                    <a:pt x="143" y="3937"/>
                    <a:pt x="146" y="3938"/>
                    <a:pt x="149" y="3940"/>
                  </a:cubicBezTo>
                  <a:cubicBezTo>
                    <a:pt x="190" y="3962"/>
                    <a:pt x="230" y="3982"/>
                    <a:pt x="273" y="4004"/>
                  </a:cubicBezTo>
                  <a:cubicBezTo>
                    <a:pt x="273" y="4004"/>
                    <a:pt x="274" y="4004"/>
                    <a:pt x="276" y="4005"/>
                  </a:cubicBezTo>
                  <a:cubicBezTo>
                    <a:pt x="292" y="4013"/>
                    <a:pt x="309" y="4021"/>
                    <a:pt x="327" y="4030"/>
                  </a:cubicBezTo>
                  <a:cubicBezTo>
                    <a:pt x="335" y="4034"/>
                    <a:pt x="344" y="4039"/>
                    <a:pt x="353" y="4042"/>
                  </a:cubicBezTo>
                  <a:cubicBezTo>
                    <a:pt x="369" y="4051"/>
                    <a:pt x="385" y="4058"/>
                    <a:pt x="401" y="4065"/>
                  </a:cubicBezTo>
                  <a:cubicBezTo>
                    <a:pt x="411" y="4069"/>
                    <a:pt x="421" y="4074"/>
                    <a:pt x="431" y="4078"/>
                  </a:cubicBezTo>
                  <a:cubicBezTo>
                    <a:pt x="453" y="4087"/>
                    <a:pt x="474" y="4097"/>
                    <a:pt x="496" y="4106"/>
                  </a:cubicBezTo>
                  <a:cubicBezTo>
                    <a:pt x="513" y="4113"/>
                    <a:pt x="532" y="4120"/>
                    <a:pt x="549" y="4128"/>
                  </a:cubicBezTo>
                  <a:cubicBezTo>
                    <a:pt x="563" y="4134"/>
                    <a:pt x="576" y="4139"/>
                    <a:pt x="589" y="4144"/>
                  </a:cubicBezTo>
                  <a:lnTo>
                    <a:pt x="632" y="4161"/>
                  </a:lnTo>
                  <a:cubicBezTo>
                    <a:pt x="646" y="4166"/>
                    <a:pt x="659" y="4170"/>
                    <a:pt x="672" y="4174"/>
                  </a:cubicBezTo>
                  <a:cubicBezTo>
                    <a:pt x="688" y="4182"/>
                    <a:pt x="704" y="4187"/>
                    <a:pt x="721" y="4193"/>
                  </a:cubicBezTo>
                  <a:cubicBezTo>
                    <a:pt x="732" y="4196"/>
                    <a:pt x="743" y="4201"/>
                    <a:pt x="755" y="4205"/>
                  </a:cubicBezTo>
                  <a:cubicBezTo>
                    <a:pt x="781" y="4214"/>
                    <a:pt x="809" y="4222"/>
                    <a:pt x="836" y="4231"/>
                  </a:cubicBezTo>
                  <a:cubicBezTo>
                    <a:pt x="842" y="4234"/>
                    <a:pt x="850" y="4236"/>
                    <a:pt x="857" y="4238"/>
                  </a:cubicBezTo>
                  <a:cubicBezTo>
                    <a:pt x="879" y="4244"/>
                    <a:pt x="901" y="4252"/>
                    <a:pt x="922" y="4257"/>
                  </a:cubicBezTo>
                  <a:cubicBezTo>
                    <a:pt x="933" y="4260"/>
                    <a:pt x="943" y="4263"/>
                    <a:pt x="953" y="4266"/>
                  </a:cubicBezTo>
                  <a:cubicBezTo>
                    <a:pt x="973" y="4272"/>
                    <a:pt x="994" y="4278"/>
                    <a:pt x="1016" y="4284"/>
                  </a:cubicBezTo>
                  <a:cubicBezTo>
                    <a:pt x="1024" y="4285"/>
                    <a:pt x="1033" y="4288"/>
                    <a:pt x="1040" y="4289"/>
                  </a:cubicBezTo>
                  <a:cubicBezTo>
                    <a:pt x="1071" y="4297"/>
                    <a:pt x="1100" y="4304"/>
                    <a:pt x="1129" y="4311"/>
                  </a:cubicBezTo>
                  <a:cubicBezTo>
                    <a:pt x="1166" y="4320"/>
                    <a:pt x="1202" y="4327"/>
                    <a:pt x="1238" y="4335"/>
                  </a:cubicBezTo>
                  <a:cubicBezTo>
                    <a:pt x="1250" y="4337"/>
                    <a:pt x="1262" y="4339"/>
                    <a:pt x="1273" y="4342"/>
                  </a:cubicBezTo>
                  <a:cubicBezTo>
                    <a:pt x="1298" y="4346"/>
                    <a:pt x="1323" y="4351"/>
                    <a:pt x="1348" y="4355"/>
                  </a:cubicBezTo>
                  <a:cubicBezTo>
                    <a:pt x="1362" y="4358"/>
                    <a:pt x="1375" y="4359"/>
                    <a:pt x="1389" y="4362"/>
                  </a:cubicBezTo>
                  <a:cubicBezTo>
                    <a:pt x="1412" y="4367"/>
                    <a:pt x="1435" y="4370"/>
                    <a:pt x="1458" y="4372"/>
                  </a:cubicBezTo>
                  <a:cubicBezTo>
                    <a:pt x="1473" y="4375"/>
                    <a:pt x="1486" y="4377"/>
                    <a:pt x="1501" y="4380"/>
                  </a:cubicBezTo>
                  <a:cubicBezTo>
                    <a:pt x="1524" y="4383"/>
                    <a:pt x="1547" y="4386"/>
                    <a:pt x="1572" y="4388"/>
                  </a:cubicBezTo>
                  <a:cubicBezTo>
                    <a:pt x="1584" y="4390"/>
                    <a:pt x="1597" y="4391"/>
                    <a:pt x="1610" y="4393"/>
                  </a:cubicBezTo>
                  <a:cubicBezTo>
                    <a:pt x="1638" y="4396"/>
                    <a:pt x="1667" y="4399"/>
                    <a:pt x="1696" y="4400"/>
                  </a:cubicBezTo>
                  <a:cubicBezTo>
                    <a:pt x="1703" y="4402"/>
                    <a:pt x="1710" y="4402"/>
                    <a:pt x="1718" y="4403"/>
                  </a:cubicBezTo>
                  <a:cubicBezTo>
                    <a:pt x="1754" y="4406"/>
                    <a:pt x="1789" y="4407"/>
                    <a:pt x="1826" y="4409"/>
                  </a:cubicBezTo>
                  <a:cubicBezTo>
                    <a:pt x="1836" y="4410"/>
                    <a:pt x="1846" y="4410"/>
                    <a:pt x="1856" y="4410"/>
                  </a:cubicBezTo>
                  <a:cubicBezTo>
                    <a:pt x="1882" y="4412"/>
                    <a:pt x="1909" y="4413"/>
                    <a:pt x="1933" y="4413"/>
                  </a:cubicBezTo>
                  <a:lnTo>
                    <a:pt x="1974" y="4413"/>
                  </a:lnTo>
                  <a:cubicBezTo>
                    <a:pt x="1996" y="4415"/>
                    <a:pt x="2019" y="4415"/>
                    <a:pt x="2043" y="4415"/>
                  </a:cubicBezTo>
                  <a:cubicBezTo>
                    <a:pt x="2056" y="4415"/>
                    <a:pt x="2070" y="4415"/>
                    <a:pt x="2083" y="4413"/>
                  </a:cubicBezTo>
                  <a:cubicBezTo>
                    <a:pt x="2107" y="4413"/>
                    <a:pt x="2129" y="4413"/>
                    <a:pt x="2152" y="4412"/>
                  </a:cubicBezTo>
                  <a:cubicBezTo>
                    <a:pt x="2165" y="4412"/>
                    <a:pt x="2178" y="4412"/>
                    <a:pt x="2191" y="4410"/>
                  </a:cubicBezTo>
                  <a:cubicBezTo>
                    <a:pt x="2217" y="4410"/>
                    <a:pt x="2242" y="4409"/>
                    <a:pt x="2267" y="4407"/>
                  </a:cubicBezTo>
                  <a:cubicBezTo>
                    <a:pt x="2277" y="4406"/>
                    <a:pt x="2287" y="4406"/>
                    <a:pt x="2299" y="4404"/>
                  </a:cubicBezTo>
                  <a:cubicBezTo>
                    <a:pt x="2334" y="4402"/>
                    <a:pt x="2369" y="4400"/>
                    <a:pt x="2404" y="4396"/>
                  </a:cubicBezTo>
                  <a:cubicBezTo>
                    <a:pt x="2411" y="4396"/>
                    <a:pt x="2418" y="4394"/>
                    <a:pt x="2424" y="4394"/>
                  </a:cubicBezTo>
                  <a:cubicBezTo>
                    <a:pt x="2453" y="4391"/>
                    <a:pt x="2481" y="4388"/>
                    <a:pt x="2509" y="4384"/>
                  </a:cubicBezTo>
                  <a:cubicBezTo>
                    <a:pt x="2522" y="4383"/>
                    <a:pt x="2533" y="4381"/>
                    <a:pt x="2547" y="4380"/>
                  </a:cubicBezTo>
                  <a:cubicBezTo>
                    <a:pt x="2568" y="4375"/>
                    <a:pt x="2592" y="4374"/>
                    <a:pt x="2614" y="4370"/>
                  </a:cubicBezTo>
                  <a:cubicBezTo>
                    <a:pt x="2628" y="4368"/>
                    <a:pt x="2641" y="4365"/>
                    <a:pt x="2654" y="4364"/>
                  </a:cubicBezTo>
                  <a:cubicBezTo>
                    <a:pt x="2676" y="4359"/>
                    <a:pt x="2698" y="4356"/>
                    <a:pt x="2720" y="4352"/>
                  </a:cubicBezTo>
                  <a:cubicBezTo>
                    <a:pt x="2733" y="4349"/>
                    <a:pt x="2746" y="4346"/>
                    <a:pt x="2759" y="4345"/>
                  </a:cubicBezTo>
                  <a:cubicBezTo>
                    <a:pt x="2783" y="4340"/>
                    <a:pt x="2806" y="4335"/>
                    <a:pt x="2828" y="4330"/>
                  </a:cubicBezTo>
                  <a:cubicBezTo>
                    <a:pt x="2839" y="4329"/>
                    <a:pt x="2851" y="4326"/>
                    <a:pt x="2863" y="4323"/>
                  </a:cubicBezTo>
                  <a:cubicBezTo>
                    <a:pt x="2895" y="4316"/>
                    <a:pt x="2927" y="4308"/>
                    <a:pt x="2957" y="4301"/>
                  </a:cubicBezTo>
                  <a:cubicBezTo>
                    <a:pt x="2960" y="4301"/>
                    <a:pt x="2962" y="4300"/>
                    <a:pt x="2965" y="4300"/>
                  </a:cubicBezTo>
                  <a:cubicBezTo>
                    <a:pt x="2950" y="4240"/>
                    <a:pt x="2936" y="4179"/>
                    <a:pt x="2921" y="4116"/>
                  </a:cubicBezTo>
                  <a:cubicBezTo>
                    <a:pt x="2577" y="2649"/>
                    <a:pt x="2094" y="585"/>
                    <a:pt x="10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g1f544ced175_0_9033"/>
            <p:cNvSpPr/>
            <p:nvPr/>
          </p:nvSpPr>
          <p:spPr>
            <a:xfrm>
              <a:off x="1403263" y="1584825"/>
              <a:ext cx="75900" cy="51675"/>
            </a:xfrm>
            <a:custGeom>
              <a:rect b="b" l="l" r="r" t="t"/>
              <a:pathLst>
                <a:path extrusionOk="0" h="2067" w="3036">
                  <a:moveTo>
                    <a:pt x="1871" y="1"/>
                  </a:moveTo>
                  <a:cubicBezTo>
                    <a:pt x="1826" y="15"/>
                    <a:pt x="1781" y="30"/>
                    <a:pt x="1736" y="46"/>
                  </a:cubicBezTo>
                  <a:cubicBezTo>
                    <a:pt x="1734" y="47"/>
                    <a:pt x="1733" y="47"/>
                    <a:pt x="1731" y="49"/>
                  </a:cubicBezTo>
                  <a:cubicBezTo>
                    <a:pt x="1643" y="81"/>
                    <a:pt x="1557" y="116"/>
                    <a:pt x="1471" y="154"/>
                  </a:cubicBezTo>
                  <a:cubicBezTo>
                    <a:pt x="1468" y="155"/>
                    <a:pt x="1466" y="156"/>
                    <a:pt x="1463" y="156"/>
                  </a:cubicBezTo>
                  <a:cubicBezTo>
                    <a:pt x="1379" y="196"/>
                    <a:pt x="1296" y="237"/>
                    <a:pt x="1213" y="280"/>
                  </a:cubicBezTo>
                  <a:cubicBezTo>
                    <a:pt x="1211" y="282"/>
                    <a:pt x="1209" y="283"/>
                    <a:pt x="1206" y="285"/>
                  </a:cubicBezTo>
                  <a:cubicBezTo>
                    <a:pt x="1124" y="328"/>
                    <a:pt x="1044" y="376"/>
                    <a:pt x="967" y="425"/>
                  </a:cubicBezTo>
                  <a:cubicBezTo>
                    <a:pt x="964" y="427"/>
                    <a:pt x="961" y="429"/>
                    <a:pt x="958" y="430"/>
                  </a:cubicBezTo>
                  <a:cubicBezTo>
                    <a:pt x="879" y="480"/>
                    <a:pt x="804" y="532"/>
                    <a:pt x="729" y="588"/>
                  </a:cubicBezTo>
                  <a:cubicBezTo>
                    <a:pt x="726" y="589"/>
                    <a:pt x="725" y="592"/>
                    <a:pt x="722" y="593"/>
                  </a:cubicBezTo>
                  <a:cubicBezTo>
                    <a:pt x="648" y="649"/>
                    <a:pt x="575" y="707"/>
                    <a:pt x="505" y="768"/>
                  </a:cubicBezTo>
                  <a:cubicBezTo>
                    <a:pt x="503" y="770"/>
                    <a:pt x="501" y="771"/>
                    <a:pt x="498" y="774"/>
                  </a:cubicBezTo>
                  <a:cubicBezTo>
                    <a:pt x="428" y="835"/>
                    <a:pt x="359" y="898"/>
                    <a:pt x="294" y="963"/>
                  </a:cubicBezTo>
                  <a:cubicBezTo>
                    <a:pt x="292" y="966"/>
                    <a:pt x="291" y="968"/>
                    <a:pt x="288" y="971"/>
                  </a:cubicBezTo>
                  <a:cubicBezTo>
                    <a:pt x="222" y="1036"/>
                    <a:pt x="158" y="1106"/>
                    <a:pt x="97" y="1176"/>
                  </a:cubicBezTo>
                  <a:lnTo>
                    <a:pt x="93" y="1182"/>
                  </a:lnTo>
                  <a:cubicBezTo>
                    <a:pt x="62" y="1218"/>
                    <a:pt x="32" y="1255"/>
                    <a:pt x="2" y="1291"/>
                  </a:cubicBezTo>
                  <a:lnTo>
                    <a:pt x="1" y="1291"/>
                  </a:lnTo>
                  <a:cubicBezTo>
                    <a:pt x="753" y="1421"/>
                    <a:pt x="1656" y="1679"/>
                    <a:pt x="2563" y="2066"/>
                  </a:cubicBezTo>
                  <a:cubicBezTo>
                    <a:pt x="2633" y="1964"/>
                    <a:pt x="2703" y="1865"/>
                    <a:pt x="2773" y="1768"/>
                  </a:cubicBezTo>
                  <a:cubicBezTo>
                    <a:pt x="2860" y="1648"/>
                    <a:pt x="2948" y="1532"/>
                    <a:pt x="3035" y="1419"/>
                  </a:cubicBezTo>
                  <a:cubicBezTo>
                    <a:pt x="2176" y="965"/>
                    <a:pt x="1906" y="458"/>
                    <a:pt x="18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g1f544ced175_0_9033"/>
            <p:cNvSpPr/>
            <p:nvPr/>
          </p:nvSpPr>
          <p:spPr>
            <a:xfrm>
              <a:off x="1455788" y="1580125"/>
              <a:ext cx="56900" cy="35750"/>
            </a:xfrm>
            <a:custGeom>
              <a:rect b="b" l="l" r="r" t="t"/>
              <a:pathLst>
                <a:path extrusionOk="0" h="1430" w="2276">
                  <a:moveTo>
                    <a:pt x="902" y="1"/>
                  </a:moveTo>
                  <a:cubicBezTo>
                    <a:pt x="869" y="2"/>
                    <a:pt x="837" y="2"/>
                    <a:pt x="805" y="4"/>
                  </a:cubicBezTo>
                  <a:lnTo>
                    <a:pt x="793" y="4"/>
                  </a:lnTo>
                  <a:cubicBezTo>
                    <a:pt x="717" y="8"/>
                    <a:pt x="641" y="14"/>
                    <a:pt x="567" y="21"/>
                  </a:cubicBezTo>
                  <a:cubicBezTo>
                    <a:pt x="564" y="21"/>
                    <a:pt x="560" y="21"/>
                    <a:pt x="557" y="23"/>
                  </a:cubicBezTo>
                  <a:cubicBezTo>
                    <a:pt x="523" y="25"/>
                    <a:pt x="491" y="30"/>
                    <a:pt x="458" y="34"/>
                  </a:cubicBezTo>
                  <a:cubicBezTo>
                    <a:pt x="452" y="34"/>
                    <a:pt x="446" y="36"/>
                    <a:pt x="440" y="36"/>
                  </a:cubicBezTo>
                  <a:cubicBezTo>
                    <a:pt x="408" y="40"/>
                    <a:pt x="376" y="46"/>
                    <a:pt x="344" y="50"/>
                  </a:cubicBezTo>
                  <a:cubicBezTo>
                    <a:pt x="340" y="52"/>
                    <a:pt x="336" y="52"/>
                    <a:pt x="331" y="53"/>
                  </a:cubicBezTo>
                  <a:cubicBezTo>
                    <a:pt x="220" y="71"/>
                    <a:pt x="110" y="94"/>
                    <a:pt x="2" y="122"/>
                  </a:cubicBezTo>
                  <a:lnTo>
                    <a:pt x="0" y="122"/>
                  </a:lnTo>
                  <a:cubicBezTo>
                    <a:pt x="24" y="540"/>
                    <a:pt x="263" y="1010"/>
                    <a:pt x="1077" y="1430"/>
                  </a:cubicBezTo>
                  <a:cubicBezTo>
                    <a:pt x="1489" y="926"/>
                    <a:pt x="1906" y="512"/>
                    <a:pt x="2276" y="226"/>
                  </a:cubicBezTo>
                  <a:cubicBezTo>
                    <a:pt x="2242" y="215"/>
                    <a:pt x="2209" y="203"/>
                    <a:pt x="2174" y="192"/>
                  </a:cubicBezTo>
                  <a:cubicBezTo>
                    <a:pt x="2142" y="181"/>
                    <a:pt x="2108" y="171"/>
                    <a:pt x="2076" y="161"/>
                  </a:cubicBezTo>
                  <a:cubicBezTo>
                    <a:pt x="2073" y="161"/>
                    <a:pt x="2070" y="159"/>
                    <a:pt x="2068" y="158"/>
                  </a:cubicBezTo>
                  <a:cubicBezTo>
                    <a:pt x="2038" y="151"/>
                    <a:pt x="2008" y="142"/>
                    <a:pt x="1979" y="133"/>
                  </a:cubicBezTo>
                  <a:cubicBezTo>
                    <a:pt x="1973" y="132"/>
                    <a:pt x="1967" y="132"/>
                    <a:pt x="1961" y="129"/>
                  </a:cubicBezTo>
                  <a:cubicBezTo>
                    <a:pt x="1926" y="120"/>
                    <a:pt x="1891" y="111"/>
                    <a:pt x="1856" y="104"/>
                  </a:cubicBezTo>
                  <a:cubicBezTo>
                    <a:pt x="1820" y="95"/>
                    <a:pt x="1783" y="87"/>
                    <a:pt x="1747" y="79"/>
                  </a:cubicBezTo>
                  <a:cubicBezTo>
                    <a:pt x="1735" y="76"/>
                    <a:pt x="1724" y="75"/>
                    <a:pt x="1712" y="74"/>
                  </a:cubicBezTo>
                  <a:cubicBezTo>
                    <a:pt x="1687" y="68"/>
                    <a:pt x="1661" y="63"/>
                    <a:pt x="1636" y="59"/>
                  </a:cubicBezTo>
                  <a:cubicBezTo>
                    <a:pt x="1623" y="56"/>
                    <a:pt x="1610" y="55"/>
                    <a:pt x="1597" y="52"/>
                  </a:cubicBezTo>
                  <a:cubicBezTo>
                    <a:pt x="1572" y="49"/>
                    <a:pt x="1548" y="44"/>
                    <a:pt x="1524" y="41"/>
                  </a:cubicBezTo>
                  <a:cubicBezTo>
                    <a:pt x="1511" y="39"/>
                    <a:pt x="1498" y="37"/>
                    <a:pt x="1485" y="36"/>
                  </a:cubicBezTo>
                  <a:cubicBezTo>
                    <a:pt x="1459" y="33"/>
                    <a:pt x="1432" y="28"/>
                    <a:pt x="1405" y="25"/>
                  </a:cubicBezTo>
                  <a:cubicBezTo>
                    <a:pt x="1396" y="24"/>
                    <a:pt x="1386" y="24"/>
                    <a:pt x="1376" y="23"/>
                  </a:cubicBezTo>
                  <a:cubicBezTo>
                    <a:pt x="1301" y="14"/>
                    <a:pt x="1227" y="9"/>
                    <a:pt x="1154" y="5"/>
                  </a:cubicBezTo>
                  <a:cubicBezTo>
                    <a:pt x="1145" y="5"/>
                    <a:pt x="1137" y="5"/>
                    <a:pt x="1128" y="4"/>
                  </a:cubicBezTo>
                  <a:cubicBezTo>
                    <a:pt x="1099" y="2"/>
                    <a:pt x="1071" y="2"/>
                    <a:pt x="10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g1f544ced175_0_9033"/>
            <p:cNvSpPr/>
            <p:nvPr/>
          </p:nvSpPr>
          <p:spPr>
            <a:xfrm>
              <a:off x="1487838" y="1588075"/>
              <a:ext cx="79450" cy="45625"/>
            </a:xfrm>
            <a:custGeom>
              <a:rect b="b" l="l" r="r" t="t"/>
              <a:pathLst>
                <a:path extrusionOk="0" h="1825" w="3178">
                  <a:moveTo>
                    <a:pt x="1231" y="0"/>
                  </a:moveTo>
                  <a:cubicBezTo>
                    <a:pt x="866" y="262"/>
                    <a:pt x="436" y="682"/>
                    <a:pt x="0" y="1211"/>
                  </a:cubicBezTo>
                  <a:cubicBezTo>
                    <a:pt x="685" y="1514"/>
                    <a:pt x="1374" y="1581"/>
                    <a:pt x="2003" y="1642"/>
                  </a:cubicBezTo>
                  <a:cubicBezTo>
                    <a:pt x="2426" y="1683"/>
                    <a:pt x="2822" y="1721"/>
                    <a:pt x="3177" y="1824"/>
                  </a:cubicBezTo>
                  <a:cubicBezTo>
                    <a:pt x="3075" y="1624"/>
                    <a:pt x="2957" y="1435"/>
                    <a:pt x="2823" y="1256"/>
                  </a:cubicBezTo>
                  <a:cubicBezTo>
                    <a:pt x="2822" y="1254"/>
                    <a:pt x="2822" y="1253"/>
                    <a:pt x="2821" y="1253"/>
                  </a:cubicBezTo>
                  <a:cubicBezTo>
                    <a:pt x="2805" y="1231"/>
                    <a:pt x="2789" y="1211"/>
                    <a:pt x="2772" y="1189"/>
                  </a:cubicBezTo>
                  <a:cubicBezTo>
                    <a:pt x="2771" y="1187"/>
                    <a:pt x="2770" y="1186"/>
                    <a:pt x="2768" y="1185"/>
                  </a:cubicBezTo>
                  <a:cubicBezTo>
                    <a:pt x="2752" y="1163"/>
                    <a:pt x="2736" y="1144"/>
                    <a:pt x="2720" y="1123"/>
                  </a:cubicBezTo>
                  <a:cubicBezTo>
                    <a:pt x="2719" y="1122"/>
                    <a:pt x="2717" y="1120"/>
                    <a:pt x="2716" y="1118"/>
                  </a:cubicBezTo>
                  <a:cubicBezTo>
                    <a:pt x="2612" y="991"/>
                    <a:pt x="2500" y="870"/>
                    <a:pt x="2379" y="756"/>
                  </a:cubicBezTo>
                  <a:cubicBezTo>
                    <a:pt x="2378" y="753"/>
                    <a:pt x="2375" y="752"/>
                    <a:pt x="2372" y="749"/>
                  </a:cubicBezTo>
                  <a:cubicBezTo>
                    <a:pt x="2356" y="733"/>
                    <a:pt x="2338" y="717"/>
                    <a:pt x="2321" y="702"/>
                  </a:cubicBezTo>
                  <a:cubicBezTo>
                    <a:pt x="2317" y="697"/>
                    <a:pt x="2312" y="692"/>
                    <a:pt x="2306" y="688"/>
                  </a:cubicBezTo>
                  <a:cubicBezTo>
                    <a:pt x="2290" y="673"/>
                    <a:pt x="2274" y="659"/>
                    <a:pt x="2258" y="646"/>
                  </a:cubicBezTo>
                  <a:cubicBezTo>
                    <a:pt x="2252" y="640"/>
                    <a:pt x="2245" y="634"/>
                    <a:pt x="2239" y="630"/>
                  </a:cubicBezTo>
                  <a:cubicBezTo>
                    <a:pt x="2223" y="616"/>
                    <a:pt x="2207" y="602"/>
                    <a:pt x="2191" y="589"/>
                  </a:cubicBezTo>
                  <a:cubicBezTo>
                    <a:pt x="2185" y="583"/>
                    <a:pt x="2178" y="579"/>
                    <a:pt x="2172" y="573"/>
                  </a:cubicBezTo>
                  <a:cubicBezTo>
                    <a:pt x="2156" y="560"/>
                    <a:pt x="2140" y="547"/>
                    <a:pt x="2123" y="533"/>
                  </a:cubicBezTo>
                  <a:lnTo>
                    <a:pt x="2104" y="517"/>
                  </a:lnTo>
                  <a:cubicBezTo>
                    <a:pt x="2086" y="504"/>
                    <a:pt x="2070" y="491"/>
                    <a:pt x="2053" y="478"/>
                  </a:cubicBezTo>
                  <a:cubicBezTo>
                    <a:pt x="2047" y="474"/>
                    <a:pt x="2041" y="469"/>
                    <a:pt x="2035" y="465"/>
                  </a:cubicBezTo>
                  <a:cubicBezTo>
                    <a:pt x="1957" y="405"/>
                    <a:pt x="1874" y="348"/>
                    <a:pt x="1789" y="295"/>
                  </a:cubicBezTo>
                  <a:cubicBezTo>
                    <a:pt x="1780" y="290"/>
                    <a:pt x="1773" y="284"/>
                    <a:pt x="1764" y="278"/>
                  </a:cubicBezTo>
                  <a:cubicBezTo>
                    <a:pt x="1748" y="270"/>
                    <a:pt x="1732" y="260"/>
                    <a:pt x="1716" y="249"/>
                  </a:cubicBezTo>
                  <a:cubicBezTo>
                    <a:pt x="1706" y="244"/>
                    <a:pt x="1697" y="238"/>
                    <a:pt x="1687" y="232"/>
                  </a:cubicBezTo>
                  <a:cubicBezTo>
                    <a:pt x="1671" y="223"/>
                    <a:pt x="1655" y="214"/>
                    <a:pt x="1641" y="204"/>
                  </a:cubicBezTo>
                  <a:lnTo>
                    <a:pt x="1607" y="187"/>
                  </a:lnTo>
                  <a:cubicBezTo>
                    <a:pt x="1593" y="178"/>
                    <a:pt x="1577" y="169"/>
                    <a:pt x="1562" y="160"/>
                  </a:cubicBezTo>
                  <a:cubicBezTo>
                    <a:pt x="1550" y="155"/>
                    <a:pt x="1539" y="149"/>
                    <a:pt x="1527" y="142"/>
                  </a:cubicBezTo>
                  <a:cubicBezTo>
                    <a:pt x="1511" y="134"/>
                    <a:pt x="1496" y="126"/>
                    <a:pt x="1480" y="118"/>
                  </a:cubicBezTo>
                  <a:cubicBezTo>
                    <a:pt x="1469" y="112"/>
                    <a:pt x="1457" y="107"/>
                    <a:pt x="1445" y="101"/>
                  </a:cubicBezTo>
                  <a:cubicBezTo>
                    <a:pt x="1429" y="92"/>
                    <a:pt x="1415" y="85"/>
                    <a:pt x="1399" y="77"/>
                  </a:cubicBezTo>
                  <a:cubicBezTo>
                    <a:pt x="1387" y="72"/>
                    <a:pt x="1376" y="66"/>
                    <a:pt x="1364" y="60"/>
                  </a:cubicBezTo>
                  <a:cubicBezTo>
                    <a:pt x="1348" y="53"/>
                    <a:pt x="1332" y="45"/>
                    <a:pt x="1316" y="38"/>
                  </a:cubicBezTo>
                  <a:cubicBezTo>
                    <a:pt x="1304" y="32"/>
                    <a:pt x="1292" y="28"/>
                    <a:pt x="1281" y="22"/>
                  </a:cubicBezTo>
                  <a:cubicBezTo>
                    <a:pt x="1265" y="15"/>
                    <a:pt x="1249" y="8"/>
                    <a:pt x="1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g1f544ced175_0_9033"/>
            <p:cNvSpPr/>
            <p:nvPr/>
          </p:nvSpPr>
          <p:spPr>
            <a:xfrm>
              <a:off x="1382013" y="1622075"/>
              <a:ext cx="82200" cy="62450"/>
            </a:xfrm>
            <a:custGeom>
              <a:rect b="b" l="l" r="r" t="t"/>
              <a:pathLst>
                <a:path extrusionOk="0" h="2498" w="3288">
                  <a:moveTo>
                    <a:pt x="704" y="1"/>
                  </a:moveTo>
                  <a:cubicBezTo>
                    <a:pt x="704" y="1"/>
                    <a:pt x="702" y="2"/>
                    <a:pt x="702" y="2"/>
                  </a:cubicBezTo>
                  <a:cubicBezTo>
                    <a:pt x="688" y="23"/>
                    <a:pt x="673" y="45"/>
                    <a:pt x="659" y="66"/>
                  </a:cubicBezTo>
                  <a:cubicBezTo>
                    <a:pt x="656" y="71"/>
                    <a:pt x="653" y="75"/>
                    <a:pt x="650" y="79"/>
                  </a:cubicBezTo>
                  <a:cubicBezTo>
                    <a:pt x="637" y="100"/>
                    <a:pt x="624" y="119"/>
                    <a:pt x="611" y="141"/>
                  </a:cubicBezTo>
                  <a:lnTo>
                    <a:pt x="600" y="157"/>
                  </a:lnTo>
                  <a:cubicBezTo>
                    <a:pt x="587" y="177"/>
                    <a:pt x="576" y="196"/>
                    <a:pt x="564" y="216"/>
                  </a:cubicBezTo>
                  <a:cubicBezTo>
                    <a:pt x="560" y="224"/>
                    <a:pt x="555" y="230"/>
                    <a:pt x="551" y="237"/>
                  </a:cubicBezTo>
                  <a:cubicBezTo>
                    <a:pt x="539" y="256"/>
                    <a:pt x="529" y="275"/>
                    <a:pt x="517" y="295"/>
                  </a:cubicBezTo>
                  <a:cubicBezTo>
                    <a:pt x="513" y="302"/>
                    <a:pt x="509" y="311"/>
                    <a:pt x="504" y="318"/>
                  </a:cubicBezTo>
                  <a:cubicBezTo>
                    <a:pt x="494" y="337"/>
                    <a:pt x="484" y="356"/>
                    <a:pt x="474" y="375"/>
                  </a:cubicBezTo>
                  <a:cubicBezTo>
                    <a:pt x="468" y="384"/>
                    <a:pt x="463" y="393"/>
                    <a:pt x="459" y="401"/>
                  </a:cubicBezTo>
                  <a:cubicBezTo>
                    <a:pt x="449" y="419"/>
                    <a:pt x="440" y="438"/>
                    <a:pt x="430" y="457"/>
                  </a:cubicBezTo>
                  <a:cubicBezTo>
                    <a:pt x="426" y="465"/>
                    <a:pt x="420" y="476"/>
                    <a:pt x="415" y="486"/>
                  </a:cubicBezTo>
                  <a:cubicBezTo>
                    <a:pt x="407" y="503"/>
                    <a:pt x="398" y="521"/>
                    <a:pt x="389" y="540"/>
                  </a:cubicBezTo>
                  <a:cubicBezTo>
                    <a:pt x="383" y="550"/>
                    <a:pt x="379" y="560"/>
                    <a:pt x="375" y="572"/>
                  </a:cubicBezTo>
                  <a:cubicBezTo>
                    <a:pt x="366" y="588"/>
                    <a:pt x="357" y="607"/>
                    <a:pt x="350" y="624"/>
                  </a:cubicBezTo>
                  <a:cubicBezTo>
                    <a:pt x="344" y="636"/>
                    <a:pt x="340" y="646"/>
                    <a:pt x="334" y="658"/>
                  </a:cubicBezTo>
                  <a:cubicBezTo>
                    <a:pt x="327" y="675"/>
                    <a:pt x="319" y="693"/>
                    <a:pt x="312" y="710"/>
                  </a:cubicBezTo>
                  <a:cubicBezTo>
                    <a:pt x="306" y="722"/>
                    <a:pt x="302" y="735"/>
                    <a:pt x="296" y="748"/>
                  </a:cubicBezTo>
                  <a:cubicBezTo>
                    <a:pt x="289" y="764"/>
                    <a:pt x="283" y="780"/>
                    <a:pt x="276" y="798"/>
                  </a:cubicBezTo>
                  <a:cubicBezTo>
                    <a:pt x="270" y="811"/>
                    <a:pt x="265" y="824"/>
                    <a:pt x="259" y="838"/>
                  </a:cubicBezTo>
                  <a:cubicBezTo>
                    <a:pt x="254" y="854"/>
                    <a:pt x="248" y="870"/>
                    <a:pt x="242" y="886"/>
                  </a:cubicBezTo>
                  <a:cubicBezTo>
                    <a:pt x="236" y="901"/>
                    <a:pt x="232" y="916"/>
                    <a:pt x="226" y="930"/>
                  </a:cubicBezTo>
                  <a:cubicBezTo>
                    <a:pt x="220" y="946"/>
                    <a:pt x="214" y="961"/>
                    <a:pt x="210" y="977"/>
                  </a:cubicBezTo>
                  <a:cubicBezTo>
                    <a:pt x="204" y="993"/>
                    <a:pt x="200" y="1009"/>
                    <a:pt x="194" y="1025"/>
                  </a:cubicBezTo>
                  <a:cubicBezTo>
                    <a:pt x="190" y="1039"/>
                    <a:pt x="185" y="1054"/>
                    <a:pt x="179" y="1069"/>
                  </a:cubicBezTo>
                  <a:cubicBezTo>
                    <a:pt x="175" y="1086"/>
                    <a:pt x="169" y="1104"/>
                    <a:pt x="165" y="1121"/>
                  </a:cubicBezTo>
                  <a:cubicBezTo>
                    <a:pt x="160" y="1134"/>
                    <a:pt x="156" y="1149"/>
                    <a:pt x="152" y="1162"/>
                  </a:cubicBezTo>
                  <a:cubicBezTo>
                    <a:pt x="146" y="1182"/>
                    <a:pt x="140" y="1203"/>
                    <a:pt x="136" y="1223"/>
                  </a:cubicBezTo>
                  <a:cubicBezTo>
                    <a:pt x="133" y="1233"/>
                    <a:pt x="130" y="1245"/>
                    <a:pt x="127" y="1256"/>
                  </a:cubicBezTo>
                  <a:cubicBezTo>
                    <a:pt x="118" y="1289"/>
                    <a:pt x="111" y="1321"/>
                    <a:pt x="104" y="1353"/>
                  </a:cubicBezTo>
                  <a:cubicBezTo>
                    <a:pt x="96" y="1382"/>
                    <a:pt x="91" y="1411"/>
                    <a:pt x="83" y="1440"/>
                  </a:cubicBezTo>
                  <a:cubicBezTo>
                    <a:pt x="82" y="1450"/>
                    <a:pt x="80" y="1459"/>
                    <a:pt x="79" y="1468"/>
                  </a:cubicBezTo>
                  <a:cubicBezTo>
                    <a:pt x="74" y="1490"/>
                    <a:pt x="70" y="1511"/>
                    <a:pt x="66" y="1533"/>
                  </a:cubicBezTo>
                  <a:cubicBezTo>
                    <a:pt x="64" y="1542"/>
                    <a:pt x="63" y="1551"/>
                    <a:pt x="60" y="1558"/>
                  </a:cubicBezTo>
                  <a:cubicBezTo>
                    <a:pt x="56" y="1587"/>
                    <a:pt x="51" y="1615"/>
                    <a:pt x="47" y="1644"/>
                  </a:cubicBezTo>
                  <a:cubicBezTo>
                    <a:pt x="45" y="1651"/>
                    <a:pt x="44" y="1660"/>
                    <a:pt x="42" y="1669"/>
                  </a:cubicBezTo>
                  <a:cubicBezTo>
                    <a:pt x="40" y="1689"/>
                    <a:pt x="37" y="1710"/>
                    <a:pt x="34" y="1730"/>
                  </a:cubicBezTo>
                  <a:cubicBezTo>
                    <a:pt x="32" y="1742"/>
                    <a:pt x="31" y="1755"/>
                    <a:pt x="29" y="1766"/>
                  </a:cubicBezTo>
                  <a:cubicBezTo>
                    <a:pt x="26" y="1784"/>
                    <a:pt x="25" y="1801"/>
                    <a:pt x="24" y="1817"/>
                  </a:cubicBezTo>
                  <a:cubicBezTo>
                    <a:pt x="22" y="1830"/>
                    <a:pt x="21" y="1842"/>
                    <a:pt x="19" y="1855"/>
                  </a:cubicBezTo>
                  <a:cubicBezTo>
                    <a:pt x="16" y="1880"/>
                    <a:pt x="15" y="1906"/>
                    <a:pt x="12" y="1931"/>
                  </a:cubicBezTo>
                  <a:cubicBezTo>
                    <a:pt x="10" y="1947"/>
                    <a:pt x="10" y="1962"/>
                    <a:pt x="9" y="1978"/>
                  </a:cubicBezTo>
                  <a:cubicBezTo>
                    <a:pt x="7" y="1991"/>
                    <a:pt x="7" y="2002"/>
                    <a:pt x="6" y="2014"/>
                  </a:cubicBezTo>
                  <a:cubicBezTo>
                    <a:pt x="6" y="2031"/>
                    <a:pt x="5" y="2047"/>
                    <a:pt x="3" y="2065"/>
                  </a:cubicBezTo>
                  <a:cubicBezTo>
                    <a:pt x="3" y="2074"/>
                    <a:pt x="3" y="2082"/>
                    <a:pt x="3" y="2091"/>
                  </a:cubicBezTo>
                  <a:cubicBezTo>
                    <a:pt x="0" y="2154"/>
                    <a:pt x="0" y="2216"/>
                    <a:pt x="0" y="2278"/>
                  </a:cubicBezTo>
                  <a:cubicBezTo>
                    <a:pt x="0" y="2283"/>
                    <a:pt x="0" y="2288"/>
                    <a:pt x="0" y="2292"/>
                  </a:cubicBezTo>
                  <a:cubicBezTo>
                    <a:pt x="2" y="2361"/>
                    <a:pt x="3" y="2429"/>
                    <a:pt x="9" y="2498"/>
                  </a:cubicBezTo>
                  <a:cubicBezTo>
                    <a:pt x="229" y="2259"/>
                    <a:pt x="484" y="2015"/>
                    <a:pt x="768" y="1813"/>
                  </a:cubicBezTo>
                  <a:cubicBezTo>
                    <a:pt x="1182" y="1518"/>
                    <a:pt x="1653" y="1305"/>
                    <a:pt x="2157" y="1305"/>
                  </a:cubicBezTo>
                  <a:cubicBezTo>
                    <a:pt x="2389" y="1305"/>
                    <a:pt x="2628" y="1350"/>
                    <a:pt x="2871" y="1453"/>
                  </a:cubicBezTo>
                  <a:cubicBezTo>
                    <a:pt x="3004" y="1216"/>
                    <a:pt x="3144" y="987"/>
                    <a:pt x="3288" y="766"/>
                  </a:cubicBezTo>
                  <a:cubicBezTo>
                    <a:pt x="2360" y="374"/>
                    <a:pt x="1445" y="117"/>
                    <a:pt x="7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" name="Google Shape;145;g1f544ced175_0_9033"/>
          <p:cNvGrpSpPr/>
          <p:nvPr/>
        </p:nvGrpSpPr>
        <p:grpSpPr>
          <a:xfrm flipH="1">
            <a:off x="12187049" y="2901963"/>
            <a:ext cx="2443353" cy="2324240"/>
            <a:chOff x="-5" y="1702995"/>
            <a:chExt cx="1474031" cy="1402172"/>
          </a:xfrm>
        </p:grpSpPr>
        <p:sp>
          <p:nvSpPr>
            <p:cNvPr id="146" name="Google Shape;146;g1f544ced175_0_9033"/>
            <p:cNvSpPr/>
            <p:nvPr/>
          </p:nvSpPr>
          <p:spPr>
            <a:xfrm>
              <a:off x="-5" y="1702995"/>
              <a:ext cx="468941" cy="466142"/>
            </a:xfrm>
            <a:custGeom>
              <a:rect b="b" l="l" r="r" t="t"/>
              <a:pathLst>
                <a:path extrusionOk="0" h="4662" w="4690">
                  <a:moveTo>
                    <a:pt x="163" y="1"/>
                  </a:moveTo>
                  <a:cubicBezTo>
                    <a:pt x="85" y="1"/>
                    <a:pt x="17" y="59"/>
                    <a:pt x="9" y="138"/>
                  </a:cubicBezTo>
                  <a:cubicBezTo>
                    <a:pt x="0" y="224"/>
                    <a:pt x="61" y="300"/>
                    <a:pt x="146" y="309"/>
                  </a:cubicBezTo>
                  <a:cubicBezTo>
                    <a:pt x="312" y="328"/>
                    <a:pt x="478" y="353"/>
                    <a:pt x="640" y="386"/>
                  </a:cubicBezTo>
                  <a:cubicBezTo>
                    <a:pt x="650" y="388"/>
                    <a:pt x="660" y="389"/>
                    <a:pt x="670" y="389"/>
                  </a:cubicBezTo>
                  <a:cubicBezTo>
                    <a:pt x="743" y="389"/>
                    <a:pt x="807" y="338"/>
                    <a:pt x="822" y="265"/>
                  </a:cubicBezTo>
                  <a:cubicBezTo>
                    <a:pt x="839" y="181"/>
                    <a:pt x="785" y="99"/>
                    <a:pt x="701" y="83"/>
                  </a:cubicBezTo>
                  <a:cubicBezTo>
                    <a:pt x="530" y="48"/>
                    <a:pt x="354" y="20"/>
                    <a:pt x="179" y="2"/>
                  </a:cubicBezTo>
                  <a:cubicBezTo>
                    <a:pt x="174" y="1"/>
                    <a:pt x="169" y="1"/>
                    <a:pt x="163" y="1"/>
                  </a:cubicBezTo>
                  <a:close/>
                  <a:moveTo>
                    <a:pt x="1168" y="206"/>
                  </a:moveTo>
                  <a:cubicBezTo>
                    <a:pt x="1102" y="206"/>
                    <a:pt x="1040" y="248"/>
                    <a:pt x="1020" y="315"/>
                  </a:cubicBezTo>
                  <a:cubicBezTo>
                    <a:pt x="995" y="396"/>
                    <a:pt x="1040" y="484"/>
                    <a:pt x="1123" y="508"/>
                  </a:cubicBezTo>
                  <a:cubicBezTo>
                    <a:pt x="1282" y="558"/>
                    <a:pt x="1439" y="615"/>
                    <a:pt x="1589" y="679"/>
                  </a:cubicBezTo>
                  <a:cubicBezTo>
                    <a:pt x="1610" y="686"/>
                    <a:pt x="1630" y="691"/>
                    <a:pt x="1651" y="691"/>
                  </a:cubicBezTo>
                  <a:cubicBezTo>
                    <a:pt x="1710" y="691"/>
                    <a:pt x="1767" y="656"/>
                    <a:pt x="1792" y="596"/>
                  </a:cubicBezTo>
                  <a:cubicBezTo>
                    <a:pt x="1825" y="517"/>
                    <a:pt x="1789" y="427"/>
                    <a:pt x="1710" y="393"/>
                  </a:cubicBezTo>
                  <a:cubicBezTo>
                    <a:pt x="1550" y="325"/>
                    <a:pt x="1383" y="265"/>
                    <a:pt x="1214" y="213"/>
                  </a:cubicBezTo>
                  <a:cubicBezTo>
                    <a:pt x="1199" y="208"/>
                    <a:pt x="1183" y="206"/>
                    <a:pt x="1168" y="206"/>
                  </a:cubicBezTo>
                  <a:close/>
                  <a:moveTo>
                    <a:pt x="2112" y="606"/>
                  </a:moveTo>
                  <a:cubicBezTo>
                    <a:pt x="2057" y="606"/>
                    <a:pt x="2004" y="634"/>
                    <a:pt x="1976" y="685"/>
                  </a:cubicBezTo>
                  <a:cubicBezTo>
                    <a:pt x="1935" y="759"/>
                    <a:pt x="1961" y="854"/>
                    <a:pt x="2035" y="896"/>
                  </a:cubicBezTo>
                  <a:cubicBezTo>
                    <a:pt x="2179" y="976"/>
                    <a:pt x="2321" y="1066"/>
                    <a:pt x="2453" y="1161"/>
                  </a:cubicBezTo>
                  <a:cubicBezTo>
                    <a:pt x="2481" y="1181"/>
                    <a:pt x="2512" y="1190"/>
                    <a:pt x="2544" y="1190"/>
                  </a:cubicBezTo>
                  <a:cubicBezTo>
                    <a:pt x="2592" y="1190"/>
                    <a:pt x="2638" y="1168"/>
                    <a:pt x="2669" y="1126"/>
                  </a:cubicBezTo>
                  <a:cubicBezTo>
                    <a:pt x="2720" y="1058"/>
                    <a:pt x="2704" y="960"/>
                    <a:pt x="2634" y="911"/>
                  </a:cubicBezTo>
                  <a:cubicBezTo>
                    <a:pt x="2493" y="809"/>
                    <a:pt x="2341" y="712"/>
                    <a:pt x="2187" y="625"/>
                  </a:cubicBezTo>
                  <a:cubicBezTo>
                    <a:pt x="2163" y="612"/>
                    <a:pt x="2137" y="606"/>
                    <a:pt x="2112" y="606"/>
                  </a:cubicBezTo>
                  <a:close/>
                  <a:moveTo>
                    <a:pt x="2941" y="1205"/>
                  </a:moveTo>
                  <a:cubicBezTo>
                    <a:pt x="2899" y="1205"/>
                    <a:pt x="2858" y="1222"/>
                    <a:pt x="2828" y="1256"/>
                  </a:cubicBezTo>
                  <a:cubicBezTo>
                    <a:pt x="2769" y="1318"/>
                    <a:pt x="2774" y="1416"/>
                    <a:pt x="2836" y="1474"/>
                  </a:cubicBezTo>
                  <a:cubicBezTo>
                    <a:pt x="2957" y="1585"/>
                    <a:pt x="3072" y="1704"/>
                    <a:pt x="3180" y="1828"/>
                  </a:cubicBezTo>
                  <a:cubicBezTo>
                    <a:pt x="3211" y="1863"/>
                    <a:pt x="3254" y="1882"/>
                    <a:pt x="3298" y="1882"/>
                  </a:cubicBezTo>
                  <a:cubicBezTo>
                    <a:pt x="3335" y="1882"/>
                    <a:pt x="3370" y="1870"/>
                    <a:pt x="3399" y="1844"/>
                  </a:cubicBezTo>
                  <a:cubicBezTo>
                    <a:pt x="3464" y="1789"/>
                    <a:pt x="3472" y="1691"/>
                    <a:pt x="3415" y="1626"/>
                  </a:cubicBezTo>
                  <a:cubicBezTo>
                    <a:pt x="3300" y="1492"/>
                    <a:pt x="3176" y="1365"/>
                    <a:pt x="3046" y="1246"/>
                  </a:cubicBezTo>
                  <a:cubicBezTo>
                    <a:pt x="3016" y="1218"/>
                    <a:pt x="2978" y="1205"/>
                    <a:pt x="2941" y="1205"/>
                  </a:cubicBezTo>
                  <a:close/>
                  <a:moveTo>
                    <a:pt x="3611" y="1979"/>
                  </a:moveTo>
                  <a:cubicBezTo>
                    <a:pt x="3581" y="1979"/>
                    <a:pt x="3550" y="1988"/>
                    <a:pt x="3523" y="2006"/>
                  </a:cubicBezTo>
                  <a:cubicBezTo>
                    <a:pt x="3453" y="2054"/>
                    <a:pt x="3435" y="2150"/>
                    <a:pt x="3483" y="2220"/>
                  </a:cubicBezTo>
                  <a:cubicBezTo>
                    <a:pt x="3575" y="2356"/>
                    <a:pt x="3662" y="2497"/>
                    <a:pt x="3741" y="2644"/>
                  </a:cubicBezTo>
                  <a:cubicBezTo>
                    <a:pt x="3769" y="2696"/>
                    <a:pt x="3823" y="2726"/>
                    <a:pt x="3878" y="2726"/>
                  </a:cubicBezTo>
                  <a:cubicBezTo>
                    <a:pt x="3903" y="2726"/>
                    <a:pt x="3927" y="2720"/>
                    <a:pt x="3951" y="2707"/>
                  </a:cubicBezTo>
                  <a:cubicBezTo>
                    <a:pt x="4027" y="2666"/>
                    <a:pt x="4054" y="2573"/>
                    <a:pt x="4013" y="2497"/>
                  </a:cubicBezTo>
                  <a:cubicBezTo>
                    <a:pt x="3929" y="2341"/>
                    <a:pt x="3836" y="2188"/>
                    <a:pt x="3738" y="2045"/>
                  </a:cubicBezTo>
                  <a:cubicBezTo>
                    <a:pt x="3708" y="2002"/>
                    <a:pt x="3660" y="1979"/>
                    <a:pt x="3611" y="1979"/>
                  </a:cubicBezTo>
                  <a:close/>
                  <a:moveTo>
                    <a:pt x="4099" y="2878"/>
                  </a:moveTo>
                  <a:cubicBezTo>
                    <a:pt x="4079" y="2878"/>
                    <a:pt x="4058" y="2882"/>
                    <a:pt x="4038" y="2890"/>
                  </a:cubicBezTo>
                  <a:cubicBezTo>
                    <a:pt x="3960" y="2924"/>
                    <a:pt x="3923" y="3014"/>
                    <a:pt x="3957" y="3093"/>
                  </a:cubicBezTo>
                  <a:cubicBezTo>
                    <a:pt x="4021" y="3243"/>
                    <a:pt x="4079" y="3400"/>
                    <a:pt x="4131" y="3560"/>
                  </a:cubicBezTo>
                  <a:cubicBezTo>
                    <a:pt x="4152" y="3626"/>
                    <a:pt x="4213" y="3668"/>
                    <a:pt x="4279" y="3668"/>
                  </a:cubicBezTo>
                  <a:cubicBezTo>
                    <a:pt x="4295" y="3668"/>
                    <a:pt x="4311" y="3665"/>
                    <a:pt x="4327" y="3659"/>
                  </a:cubicBezTo>
                  <a:cubicBezTo>
                    <a:pt x="4407" y="3633"/>
                    <a:pt x="4452" y="3546"/>
                    <a:pt x="4426" y="3464"/>
                  </a:cubicBezTo>
                  <a:cubicBezTo>
                    <a:pt x="4370" y="3295"/>
                    <a:pt x="4308" y="3131"/>
                    <a:pt x="4242" y="2972"/>
                  </a:cubicBezTo>
                  <a:cubicBezTo>
                    <a:pt x="4217" y="2913"/>
                    <a:pt x="4159" y="2878"/>
                    <a:pt x="4099" y="2878"/>
                  </a:cubicBezTo>
                  <a:close/>
                  <a:moveTo>
                    <a:pt x="4419" y="3851"/>
                  </a:moveTo>
                  <a:cubicBezTo>
                    <a:pt x="4407" y="3851"/>
                    <a:pt x="4394" y="3853"/>
                    <a:pt x="4382" y="3856"/>
                  </a:cubicBezTo>
                  <a:cubicBezTo>
                    <a:pt x="4299" y="3876"/>
                    <a:pt x="4248" y="3959"/>
                    <a:pt x="4268" y="4042"/>
                  </a:cubicBezTo>
                  <a:cubicBezTo>
                    <a:pt x="4306" y="4201"/>
                    <a:pt x="4341" y="4366"/>
                    <a:pt x="4370" y="4533"/>
                  </a:cubicBezTo>
                  <a:cubicBezTo>
                    <a:pt x="4383" y="4609"/>
                    <a:pt x="4449" y="4661"/>
                    <a:pt x="4522" y="4661"/>
                  </a:cubicBezTo>
                  <a:cubicBezTo>
                    <a:pt x="4532" y="4661"/>
                    <a:pt x="4541" y="4661"/>
                    <a:pt x="4550" y="4660"/>
                  </a:cubicBezTo>
                  <a:cubicBezTo>
                    <a:pt x="4634" y="4645"/>
                    <a:pt x="4689" y="4565"/>
                    <a:pt x="4675" y="4481"/>
                  </a:cubicBezTo>
                  <a:cubicBezTo>
                    <a:pt x="4644" y="4306"/>
                    <a:pt x="4609" y="4134"/>
                    <a:pt x="4568" y="3970"/>
                  </a:cubicBezTo>
                  <a:cubicBezTo>
                    <a:pt x="4551" y="3899"/>
                    <a:pt x="4488" y="3851"/>
                    <a:pt x="4419" y="38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g1f544ced175_0_9033"/>
            <p:cNvSpPr/>
            <p:nvPr/>
          </p:nvSpPr>
          <p:spPr>
            <a:xfrm>
              <a:off x="468986" y="1926967"/>
              <a:ext cx="607624" cy="983977"/>
            </a:xfrm>
            <a:custGeom>
              <a:rect b="b" l="l" r="r" t="t"/>
              <a:pathLst>
                <a:path extrusionOk="0" h="9841" w="6077">
                  <a:moveTo>
                    <a:pt x="2105" y="0"/>
                  </a:moveTo>
                  <a:cubicBezTo>
                    <a:pt x="2086" y="0"/>
                    <a:pt x="2067" y="0"/>
                    <a:pt x="2049" y="1"/>
                  </a:cubicBezTo>
                  <a:cubicBezTo>
                    <a:pt x="1963" y="4"/>
                    <a:pt x="1896" y="75"/>
                    <a:pt x="1899" y="161"/>
                  </a:cubicBezTo>
                  <a:cubicBezTo>
                    <a:pt x="1900" y="244"/>
                    <a:pt x="1969" y="311"/>
                    <a:pt x="2052" y="311"/>
                  </a:cubicBezTo>
                  <a:cubicBezTo>
                    <a:pt x="2054" y="311"/>
                    <a:pt x="2056" y="311"/>
                    <a:pt x="2057" y="311"/>
                  </a:cubicBezTo>
                  <a:cubicBezTo>
                    <a:pt x="2075" y="311"/>
                    <a:pt x="2093" y="310"/>
                    <a:pt x="2110" y="310"/>
                  </a:cubicBezTo>
                  <a:cubicBezTo>
                    <a:pt x="2257" y="310"/>
                    <a:pt x="2406" y="327"/>
                    <a:pt x="2553" y="358"/>
                  </a:cubicBezTo>
                  <a:cubicBezTo>
                    <a:pt x="2564" y="361"/>
                    <a:pt x="2575" y="362"/>
                    <a:pt x="2586" y="362"/>
                  </a:cubicBezTo>
                  <a:cubicBezTo>
                    <a:pt x="2658" y="362"/>
                    <a:pt x="2722" y="313"/>
                    <a:pt x="2738" y="241"/>
                  </a:cubicBezTo>
                  <a:cubicBezTo>
                    <a:pt x="2755" y="157"/>
                    <a:pt x="2703" y="75"/>
                    <a:pt x="2620" y="56"/>
                  </a:cubicBezTo>
                  <a:cubicBezTo>
                    <a:pt x="2449" y="18"/>
                    <a:pt x="2275" y="0"/>
                    <a:pt x="2105" y="0"/>
                  </a:cubicBezTo>
                  <a:close/>
                  <a:moveTo>
                    <a:pt x="1524" y="82"/>
                  </a:moveTo>
                  <a:cubicBezTo>
                    <a:pt x="1510" y="82"/>
                    <a:pt x="1496" y="84"/>
                    <a:pt x="1482" y="88"/>
                  </a:cubicBezTo>
                  <a:cubicBezTo>
                    <a:pt x="1306" y="138"/>
                    <a:pt x="1128" y="208"/>
                    <a:pt x="955" y="300"/>
                  </a:cubicBezTo>
                  <a:cubicBezTo>
                    <a:pt x="879" y="339"/>
                    <a:pt x="850" y="432"/>
                    <a:pt x="889" y="508"/>
                  </a:cubicBezTo>
                  <a:cubicBezTo>
                    <a:pt x="917" y="560"/>
                    <a:pt x="971" y="591"/>
                    <a:pt x="1026" y="591"/>
                  </a:cubicBezTo>
                  <a:cubicBezTo>
                    <a:pt x="1049" y="591"/>
                    <a:pt x="1074" y="585"/>
                    <a:pt x="1097" y="573"/>
                  </a:cubicBezTo>
                  <a:cubicBezTo>
                    <a:pt x="1252" y="493"/>
                    <a:pt x="1409" y="431"/>
                    <a:pt x="1565" y="387"/>
                  </a:cubicBezTo>
                  <a:cubicBezTo>
                    <a:pt x="1648" y="364"/>
                    <a:pt x="1696" y="278"/>
                    <a:pt x="1673" y="196"/>
                  </a:cubicBezTo>
                  <a:cubicBezTo>
                    <a:pt x="1654" y="127"/>
                    <a:pt x="1592" y="82"/>
                    <a:pt x="1524" y="82"/>
                  </a:cubicBezTo>
                  <a:close/>
                  <a:moveTo>
                    <a:pt x="3094" y="225"/>
                  </a:moveTo>
                  <a:cubicBezTo>
                    <a:pt x="3035" y="225"/>
                    <a:pt x="2979" y="258"/>
                    <a:pt x="2953" y="316"/>
                  </a:cubicBezTo>
                  <a:cubicBezTo>
                    <a:pt x="2917" y="393"/>
                    <a:pt x="2952" y="485"/>
                    <a:pt x="3029" y="519"/>
                  </a:cubicBezTo>
                  <a:cubicBezTo>
                    <a:pt x="3176" y="588"/>
                    <a:pt x="3325" y="672"/>
                    <a:pt x="3472" y="773"/>
                  </a:cubicBezTo>
                  <a:cubicBezTo>
                    <a:pt x="3500" y="790"/>
                    <a:pt x="3529" y="799"/>
                    <a:pt x="3559" y="799"/>
                  </a:cubicBezTo>
                  <a:cubicBezTo>
                    <a:pt x="3609" y="799"/>
                    <a:pt x="3657" y="776"/>
                    <a:pt x="3688" y="732"/>
                  </a:cubicBezTo>
                  <a:cubicBezTo>
                    <a:pt x="3736" y="661"/>
                    <a:pt x="3717" y="565"/>
                    <a:pt x="3647" y="517"/>
                  </a:cubicBezTo>
                  <a:cubicBezTo>
                    <a:pt x="3485" y="407"/>
                    <a:pt x="3320" y="314"/>
                    <a:pt x="3159" y="238"/>
                  </a:cubicBezTo>
                  <a:cubicBezTo>
                    <a:pt x="3138" y="229"/>
                    <a:pt x="3116" y="225"/>
                    <a:pt x="3094" y="225"/>
                  </a:cubicBezTo>
                  <a:close/>
                  <a:moveTo>
                    <a:pt x="574" y="570"/>
                  </a:moveTo>
                  <a:cubicBezTo>
                    <a:pt x="541" y="570"/>
                    <a:pt x="508" y="581"/>
                    <a:pt x="480" y="603"/>
                  </a:cubicBezTo>
                  <a:cubicBezTo>
                    <a:pt x="337" y="710"/>
                    <a:pt x="196" y="834"/>
                    <a:pt x="60" y="970"/>
                  </a:cubicBezTo>
                  <a:cubicBezTo>
                    <a:pt x="1" y="1031"/>
                    <a:pt x="1" y="1128"/>
                    <a:pt x="60" y="1188"/>
                  </a:cubicBezTo>
                  <a:cubicBezTo>
                    <a:pt x="91" y="1219"/>
                    <a:pt x="130" y="1233"/>
                    <a:pt x="171" y="1233"/>
                  </a:cubicBezTo>
                  <a:cubicBezTo>
                    <a:pt x="210" y="1233"/>
                    <a:pt x="250" y="1219"/>
                    <a:pt x="280" y="1188"/>
                  </a:cubicBezTo>
                  <a:cubicBezTo>
                    <a:pt x="404" y="1063"/>
                    <a:pt x="535" y="949"/>
                    <a:pt x="668" y="849"/>
                  </a:cubicBezTo>
                  <a:cubicBezTo>
                    <a:pt x="735" y="796"/>
                    <a:pt x="749" y="700"/>
                    <a:pt x="697" y="632"/>
                  </a:cubicBezTo>
                  <a:cubicBezTo>
                    <a:pt x="666" y="591"/>
                    <a:pt x="620" y="570"/>
                    <a:pt x="574" y="570"/>
                  </a:cubicBezTo>
                  <a:close/>
                  <a:moveTo>
                    <a:pt x="3982" y="821"/>
                  </a:moveTo>
                  <a:cubicBezTo>
                    <a:pt x="3939" y="821"/>
                    <a:pt x="3897" y="839"/>
                    <a:pt x="3867" y="872"/>
                  </a:cubicBezTo>
                  <a:cubicBezTo>
                    <a:pt x="3810" y="936"/>
                    <a:pt x="3814" y="1034"/>
                    <a:pt x="3878" y="1091"/>
                  </a:cubicBezTo>
                  <a:cubicBezTo>
                    <a:pt x="3998" y="1200"/>
                    <a:pt x="4114" y="1325"/>
                    <a:pt x="4224" y="1465"/>
                  </a:cubicBezTo>
                  <a:cubicBezTo>
                    <a:pt x="4254" y="1504"/>
                    <a:pt x="4299" y="1525"/>
                    <a:pt x="4346" y="1525"/>
                  </a:cubicBezTo>
                  <a:cubicBezTo>
                    <a:pt x="4379" y="1525"/>
                    <a:pt x="4413" y="1513"/>
                    <a:pt x="4441" y="1491"/>
                  </a:cubicBezTo>
                  <a:cubicBezTo>
                    <a:pt x="4508" y="1439"/>
                    <a:pt x="4521" y="1341"/>
                    <a:pt x="4467" y="1274"/>
                  </a:cubicBezTo>
                  <a:cubicBezTo>
                    <a:pt x="4347" y="1120"/>
                    <a:pt x="4218" y="981"/>
                    <a:pt x="4085" y="862"/>
                  </a:cubicBezTo>
                  <a:cubicBezTo>
                    <a:pt x="4056" y="835"/>
                    <a:pt x="4019" y="821"/>
                    <a:pt x="3982" y="821"/>
                  </a:cubicBezTo>
                  <a:close/>
                  <a:moveTo>
                    <a:pt x="4647" y="1658"/>
                  </a:moveTo>
                  <a:cubicBezTo>
                    <a:pt x="4620" y="1658"/>
                    <a:pt x="4593" y="1665"/>
                    <a:pt x="4569" y="1679"/>
                  </a:cubicBezTo>
                  <a:cubicBezTo>
                    <a:pt x="4495" y="1723"/>
                    <a:pt x="4470" y="1817"/>
                    <a:pt x="4513" y="1892"/>
                  </a:cubicBezTo>
                  <a:cubicBezTo>
                    <a:pt x="4598" y="2034"/>
                    <a:pt x="4678" y="2190"/>
                    <a:pt x="4755" y="2353"/>
                  </a:cubicBezTo>
                  <a:cubicBezTo>
                    <a:pt x="4781" y="2410"/>
                    <a:pt x="4837" y="2444"/>
                    <a:pt x="4895" y="2444"/>
                  </a:cubicBezTo>
                  <a:cubicBezTo>
                    <a:pt x="4917" y="2444"/>
                    <a:pt x="4939" y="2439"/>
                    <a:pt x="4961" y="2429"/>
                  </a:cubicBezTo>
                  <a:cubicBezTo>
                    <a:pt x="5038" y="2393"/>
                    <a:pt x="5071" y="2301"/>
                    <a:pt x="5035" y="2224"/>
                  </a:cubicBezTo>
                  <a:cubicBezTo>
                    <a:pt x="4955" y="2050"/>
                    <a:pt x="4869" y="1886"/>
                    <a:pt x="4780" y="1734"/>
                  </a:cubicBezTo>
                  <a:cubicBezTo>
                    <a:pt x="4751" y="1685"/>
                    <a:pt x="4699" y="1658"/>
                    <a:pt x="4647" y="1658"/>
                  </a:cubicBezTo>
                  <a:close/>
                  <a:moveTo>
                    <a:pt x="5101" y="2630"/>
                  </a:moveTo>
                  <a:cubicBezTo>
                    <a:pt x="5083" y="2630"/>
                    <a:pt x="5065" y="2634"/>
                    <a:pt x="5047" y="2640"/>
                  </a:cubicBezTo>
                  <a:cubicBezTo>
                    <a:pt x="4966" y="2670"/>
                    <a:pt x="4926" y="2758"/>
                    <a:pt x="4955" y="2839"/>
                  </a:cubicBezTo>
                  <a:cubicBezTo>
                    <a:pt x="5015" y="2997"/>
                    <a:pt x="5070" y="3165"/>
                    <a:pt x="5124" y="3340"/>
                  </a:cubicBezTo>
                  <a:cubicBezTo>
                    <a:pt x="5144" y="3407"/>
                    <a:pt x="5205" y="3449"/>
                    <a:pt x="5271" y="3449"/>
                  </a:cubicBezTo>
                  <a:cubicBezTo>
                    <a:pt x="5286" y="3449"/>
                    <a:pt x="5302" y="3447"/>
                    <a:pt x="5316" y="3443"/>
                  </a:cubicBezTo>
                  <a:cubicBezTo>
                    <a:pt x="5398" y="3418"/>
                    <a:pt x="5444" y="3331"/>
                    <a:pt x="5420" y="3249"/>
                  </a:cubicBezTo>
                  <a:cubicBezTo>
                    <a:pt x="5366" y="3070"/>
                    <a:pt x="5307" y="2895"/>
                    <a:pt x="5246" y="2731"/>
                  </a:cubicBezTo>
                  <a:cubicBezTo>
                    <a:pt x="5222" y="2669"/>
                    <a:pt x="5164" y="2630"/>
                    <a:pt x="5101" y="2630"/>
                  </a:cubicBezTo>
                  <a:close/>
                  <a:moveTo>
                    <a:pt x="5415" y="3658"/>
                  </a:moveTo>
                  <a:cubicBezTo>
                    <a:pt x="5402" y="3658"/>
                    <a:pt x="5389" y="3660"/>
                    <a:pt x="5376" y="3663"/>
                  </a:cubicBezTo>
                  <a:cubicBezTo>
                    <a:pt x="5293" y="3683"/>
                    <a:pt x="5243" y="3766"/>
                    <a:pt x="5264" y="3849"/>
                  </a:cubicBezTo>
                  <a:cubicBezTo>
                    <a:pt x="5304" y="4016"/>
                    <a:pt x="5344" y="4190"/>
                    <a:pt x="5380" y="4368"/>
                  </a:cubicBezTo>
                  <a:cubicBezTo>
                    <a:pt x="5395" y="4441"/>
                    <a:pt x="5460" y="4492"/>
                    <a:pt x="5532" y="4492"/>
                  </a:cubicBezTo>
                  <a:cubicBezTo>
                    <a:pt x="5542" y="4492"/>
                    <a:pt x="5552" y="4490"/>
                    <a:pt x="5562" y="4488"/>
                  </a:cubicBezTo>
                  <a:cubicBezTo>
                    <a:pt x="5647" y="4471"/>
                    <a:pt x="5701" y="4390"/>
                    <a:pt x="5683" y="4305"/>
                  </a:cubicBezTo>
                  <a:cubicBezTo>
                    <a:pt x="5647" y="4123"/>
                    <a:pt x="5606" y="3946"/>
                    <a:pt x="5564" y="3775"/>
                  </a:cubicBezTo>
                  <a:cubicBezTo>
                    <a:pt x="5547" y="3705"/>
                    <a:pt x="5484" y="3658"/>
                    <a:pt x="5415" y="3658"/>
                  </a:cubicBezTo>
                  <a:close/>
                  <a:moveTo>
                    <a:pt x="5629" y="4710"/>
                  </a:moveTo>
                  <a:cubicBezTo>
                    <a:pt x="5621" y="4710"/>
                    <a:pt x="5613" y="4711"/>
                    <a:pt x="5605" y="4712"/>
                  </a:cubicBezTo>
                  <a:cubicBezTo>
                    <a:pt x="5520" y="4726"/>
                    <a:pt x="5463" y="4807"/>
                    <a:pt x="5478" y="4891"/>
                  </a:cubicBezTo>
                  <a:cubicBezTo>
                    <a:pt x="5505" y="5061"/>
                    <a:pt x="5533" y="5238"/>
                    <a:pt x="5556" y="5417"/>
                  </a:cubicBezTo>
                  <a:cubicBezTo>
                    <a:pt x="5568" y="5496"/>
                    <a:pt x="5634" y="5551"/>
                    <a:pt x="5711" y="5551"/>
                  </a:cubicBezTo>
                  <a:cubicBezTo>
                    <a:pt x="5717" y="5551"/>
                    <a:pt x="5724" y="5551"/>
                    <a:pt x="5731" y="5549"/>
                  </a:cubicBezTo>
                  <a:cubicBezTo>
                    <a:pt x="5816" y="5538"/>
                    <a:pt x="5875" y="5461"/>
                    <a:pt x="5864" y="5376"/>
                  </a:cubicBezTo>
                  <a:cubicBezTo>
                    <a:pt x="5839" y="5194"/>
                    <a:pt x="5811" y="5013"/>
                    <a:pt x="5782" y="4840"/>
                  </a:cubicBezTo>
                  <a:cubicBezTo>
                    <a:pt x="5769" y="4764"/>
                    <a:pt x="5704" y="4710"/>
                    <a:pt x="5629" y="4710"/>
                  </a:cubicBezTo>
                  <a:close/>
                  <a:moveTo>
                    <a:pt x="5777" y="5776"/>
                  </a:moveTo>
                  <a:cubicBezTo>
                    <a:pt x="5771" y="5776"/>
                    <a:pt x="5765" y="5776"/>
                    <a:pt x="5759" y="5777"/>
                  </a:cubicBezTo>
                  <a:cubicBezTo>
                    <a:pt x="5674" y="5785"/>
                    <a:pt x="5612" y="5861"/>
                    <a:pt x="5622" y="5947"/>
                  </a:cubicBezTo>
                  <a:cubicBezTo>
                    <a:pt x="5641" y="6119"/>
                    <a:pt x="5658" y="6298"/>
                    <a:pt x="5673" y="6477"/>
                  </a:cubicBezTo>
                  <a:cubicBezTo>
                    <a:pt x="5680" y="6559"/>
                    <a:pt x="5747" y="6620"/>
                    <a:pt x="5827" y="6620"/>
                  </a:cubicBezTo>
                  <a:cubicBezTo>
                    <a:pt x="5832" y="6620"/>
                    <a:pt x="5836" y="6620"/>
                    <a:pt x="5841" y="6619"/>
                  </a:cubicBezTo>
                  <a:cubicBezTo>
                    <a:pt x="5925" y="6611"/>
                    <a:pt x="5989" y="6537"/>
                    <a:pt x="5982" y="6451"/>
                  </a:cubicBezTo>
                  <a:cubicBezTo>
                    <a:pt x="5966" y="6269"/>
                    <a:pt x="5948" y="6088"/>
                    <a:pt x="5929" y="5914"/>
                  </a:cubicBezTo>
                  <a:cubicBezTo>
                    <a:pt x="5921" y="5834"/>
                    <a:pt x="5854" y="5776"/>
                    <a:pt x="5777" y="5776"/>
                  </a:cubicBezTo>
                  <a:close/>
                  <a:moveTo>
                    <a:pt x="5865" y="6846"/>
                  </a:moveTo>
                  <a:cubicBezTo>
                    <a:pt x="5862" y="6846"/>
                    <a:pt x="5859" y="6846"/>
                    <a:pt x="5857" y="6846"/>
                  </a:cubicBezTo>
                  <a:cubicBezTo>
                    <a:pt x="5772" y="6852"/>
                    <a:pt x="5706" y="6925"/>
                    <a:pt x="5712" y="7011"/>
                  </a:cubicBezTo>
                  <a:cubicBezTo>
                    <a:pt x="5723" y="7185"/>
                    <a:pt x="5733" y="7364"/>
                    <a:pt x="5740" y="7544"/>
                  </a:cubicBezTo>
                  <a:cubicBezTo>
                    <a:pt x="5744" y="7628"/>
                    <a:pt x="5813" y="7692"/>
                    <a:pt x="5894" y="7692"/>
                  </a:cubicBezTo>
                  <a:lnTo>
                    <a:pt x="5902" y="7692"/>
                  </a:lnTo>
                  <a:cubicBezTo>
                    <a:pt x="5988" y="7688"/>
                    <a:pt x="6053" y="7616"/>
                    <a:pt x="6050" y="7531"/>
                  </a:cubicBezTo>
                  <a:cubicBezTo>
                    <a:pt x="6042" y="7350"/>
                    <a:pt x="6033" y="7168"/>
                    <a:pt x="6021" y="6992"/>
                  </a:cubicBezTo>
                  <a:cubicBezTo>
                    <a:pt x="6016" y="6908"/>
                    <a:pt x="5947" y="6846"/>
                    <a:pt x="5865" y="6846"/>
                  </a:cubicBezTo>
                  <a:close/>
                  <a:moveTo>
                    <a:pt x="5912" y="7919"/>
                  </a:moveTo>
                  <a:cubicBezTo>
                    <a:pt x="5911" y="7919"/>
                    <a:pt x="5910" y="7919"/>
                    <a:pt x="5909" y="7919"/>
                  </a:cubicBezTo>
                  <a:cubicBezTo>
                    <a:pt x="5823" y="7922"/>
                    <a:pt x="5756" y="7992"/>
                    <a:pt x="5757" y="8078"/>
                  </a:cubicBezTo>
                  <a:cubicBezTo>
                    <a:pt x="5762" y="8255"/>
                    <a:pt x="5765" y="8435"/>
                    <a:pt x="5766" y="8613"/>
                  </a:cubicBezTo>
                  <a:cubicBezTo>
                    <a:pt x="5766" y="8699"/>
                    <a:pt x="5836" y="8767"/>
                    <a:pt x="5921" y="8767"/>
                  </a:cubicBezTo>
                  <a:lnTo>
                    <a:pt x="5922" y="8767"/>
                  </a:lnTo>
                  <a:cubicBezTo>
                    <a:pt x="6008" y="8766"/>
                    <a:pt x="6076" y="8696"/>
                    <a:pt x="6075" y="8611"/>
                  </a:cubicBezTo>
                  <a:cubicBezTo>
                    <a:pt x="6075" y="8431"/>
                    <a:pt x="6072" y="8249"/>
                    <a:pt x="6068" y="8071"/>
                  </a:cubicBezTo>
                  <a:cubicBezTo>
                    <a:pt x="6065" y="7986"/>
                    <a:pt x="5996" y="7919"/>
                    <a:pt x="5912" y="7919"/>
                  </a:cubicBezTo>
                  <a:close/>
                  <a:moveTo>
                    <a:pt x="5922" y="8995"/>
                  </a:moveTo>
                  <a:cubicBezTo>
                    <a:pt x="5836" y="8995"/>
                    <a:pt x="5766" y="9063"/>
                    <a:pt x="5765" y="9147"/>
                  </a:cubicBezTo>
                  <a:cubicBezTo>
                    <a:pt x="5763" y="9327"/>
                    <a:pt x="5760" y="9507"/>
                    <a:pt x="5755" y="9682"/>
                  </a:cubicBezTo>
                  <a:cubicBezTo>
                    <a:pt x="5752" y="9767"/>
                    <a:pt x="5820" y="9839"/>
                    <a:pt x="5905" y="9841"/>
                  </a:cubicBezTo>
                  <a:lnTo>
                    <a:pt x="5909" y="9841"/>
                  </a:lnTo>
                  <a:cubicBezTo>
                    <a:pt x="5993" y="9841"/>
                    <a:pt x="6062" y="9775"/>
                    <a:pt x="6065" y="9691"/>
                  </a:cubicBezTo>
                  <a:cubicBezTo>
                    <a:pt x="6069" y="9513"/>
                    <a:pt x="6072" y="9332"/>
                    <a:pt x="6075" y="9150"/>
                  </a:cubicBezTo>
                  <a:cubicBezTo>
                    <a:pt x="6075" y="9066"/>
                    <a:pt x="6007" y="8996"/>
                    <a:pt x="5922" y="89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g1f544ced175_0_9033"/>
            <p:cNvSpPr/>
            <p:nvPr/>
          </p:nvSpPr>
          <p:spPr>
            <a:xfrm>
              <a:off x="1131965" y="2850148"/>
              <a:ext cx="211574" cy="158680"/>
            </a:xfrm>
            <a:custGeom>
              <a:rect b="b" l="l" r="r" t="t"/>
              <a:pathLst>
                <a:path extrusionOk="0" h="1587" w="2116">
                  <a:moveTo>
                    <a:pt x="648" y="0"/>
                  </a:moveTo>
                  <a:cubicBezTo>
                    <a:pt x="647" y="0"/>
                    <a:pt x="646" y="0"/>
                    <a:pt x="645" y="0"/>
                  </a:cubicBezTo>
                  <a:cubicBezTo>
                    <a:pt x="475" y="3"/>
                    <a:pt x="297" y="42"/>
                    <a:pt x="115" y="118"/>
                  </a:cubicBezTo>
                  <a:cubicBezTo>
                    <a:pt x="36" y="150"/>
                    <a:pt x="0" y="242"/>
                    <a:pt x="32" y="321"/>
                  </a:cubicBezTo>
                  <a:cubicBezTo>
                    <a:pt x="57" y="380"/>
                    <a:pt x="115" y="415"/>
                    <a:pt x="175" y="415"/>
                  </a:cubicBezTo>
                  <a:cubicBezTo>
                    <a:pt x="195" y="415"/>
                    <a:pt x="216" y="412"/>
                    <a:pt x="235" y="404"/>
                  </a:cubicBezTo>
                  <a:cubicBezTo>
                    <a:pt x="379" y="344"/>
                    <a:pt x="519" y="312"/>
                    <a:pt x="650" y="309"/>
                  </a:cubicBezTo>
                  <a:cubicBezTo>
                    <a:pt x="736" y="309"/>
                    <a:pt x="804" y="238"/>
                    <a:pt x="803" y="153"/>
                  </a:cubicBezTo>
                  <a:cubicBezTo>
                    <a:pt x="801" y="68"/>
                    <a:pt x="731" y="0"/>
                    <a:pt x="648" y="0"/>
                  </a:cubicBezTo>
                  <a:close/>
                  <a:moveTo>
                    <a:pt x="1117" y="112"/>
                  </a:moveTo>
                  <a:cubicBezTo>
                    <a:pt x="1061" y="112"/>
                    <a:pt x="1006" y="142"/>
                    <a:pt x="979" y="195"/>
                  </a:cubicBezTo>
                  <a:cubicBezTo>
                    <a:pt x="938" y="270"/>
                    <a:pt x="967" y="364"/>
                    <a:pt x="1043" y="404"/>
                  </a:cubicBezTo>
                  <a:cubicBezTo>
                    <a:pt x="1158" y="465"/>
                    <a:pt x="1267" y="557"/>
                    <a:pt x="1368" y="676"/>
                  </a:cubicBezTo>
                  <a:cubicBezTo>
                    <a:pt x="1398" y="713"/>
                    <a:pt x="1442" y="731"/>
                    <a:pt x="1486" y="731"/>
                  </a:cubicBezTo>
                  <a:cubicBezTo>
                    <a:pt x="1521" y="731"/>
                    <a:pt x="1556" y="720"/>
                    <a:pt x="1585" y="696"/>
                  </a:cubicBezTo>
                  <a:cubicBezTo>
                    <a:pt x="1650" y="641"/>
                    <a:pt x="1659" y="544"/>
                    <a:pt x="1605" y="478"/>
                  </a:cubicBezTo>
                  <a:cubicBezTo>
                    <a:pt x="1479" y="326"/>
                    <a:pt x="1339" y="210"/>
                    <a:pt x="1187" y="130"/>
                  </a:cubicBezTo>
                  <a:cubicBezTo>
                    <a:pt x="1165" y="118"/>
                    <a:pt x="1141" y="112"/>
                    <a:pt x="1117" y="112"/>
                  </a:cubicBezTo>
                  <a:close/>
                  <a:moveTo>
                    <a:pt x="1750" y="829"/>
                  </a:moveTo>
                  <a:cubicBezTo>
                    <a:pt x="1726" y="829"/>
                    <a:pt x="1702" y="835"/>
                    <a:pt x="1680" y="847"/>
                  </a:cubicBezTo>
                  <a:cubicBezTo>
                    <a:pt x="1604" y="886"/>
                    <a:pt x="1573" y="979"/>
                    <a:pt x="1613" y="1055"/>
                  </a:cubicBezTo>
                  <a:cubicBezTo>
                    <a:pt x="1677" y="1182"/>
                    <a:pt x="1738" y="1326"/>
                    <a:pt x="1795" y="1483"/>
                  </a:cubicBezTo>
                  <a:cubicBezTo>
                    <a:pt x="1817" y="1547"/>
                    <a:pt x="1876" y="1587"/>
                    <a:pt x="1940" y="1587"/>
                  </a:cubicBezTo>
                  <a:cubicBezTo>
                    <a:pt x="1958" y="1587"/>
                    <a:pt x="1975" y="1584"/>
                    <a:pt x="1991" y="1578"/>
                  </a:cubicBezTo>
                  <a:cubicBezTo>
                    <a:pt x="2073" y="1549"/>
                    <a:pt x="2115" y="1461"/>
                    <a:pt x="2086" y="1380"/>
                  </a:cubicBezTo>
                  <a:cubicBezTo>
                    <a:pt x="2026" y="1209"/>
                    <a:pt x="1959" y="1053"/>
                    <a:pt x="1888" y="914"/>
                  </a:cubicBezTo>
                  <a:cubicBezTo>
                    <a:pt x="1860" y="860"/>
                    <a:pt x="1806" y="829"/>
                    <a:pt x="1750" y="8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g1f544ced175_0_9033"/>
            <p:cNvSpPr/>
            <p:nvPr/>
          </p:nvSpPr>
          <p:spPr>
            <a:xfrm>
              <a:off x="1343542" y="2947887"/>
              <a:ext cx="130484" cy="157280"/>
            </a:xfrm>
            <a:custGeom>
              <a:rect b="b" l="l" r="r" t="t"/>
              <a:pathLst>
                <a:path extrusionOk="0" h="1573" w="1305">
                  <a:moveTo>
                    <a:pt x="1127" y="1"/>
                  </a:moveTo>
                  <a:cubicBezTo>
                    <a:pt x="1098" y="1"/>
                    <a:pt x="1068" y="9"/>
                    <a:pt x="1042" y="26"/>
                  </a:cubicBezTo>
                  <a:cubicBezTo>
                    <a:pt x="891" y="128"/>
                    <a:pt x="746" y="257"/>
                    <a:pt x="614" y="407"/>
                  </a:cubicBezTo>
                  <a:cubicBezTo>
                    <a:pt x="557" y="471"/>
                    <a:pt x="563" y="568"/>
                    <a:pt x="627" y="625"/>
                  </a:cubicBezTo>
                  <a:cubicBezTo>
                    <a:pt x="656" y="651"/>
                    <a:pt x="693" y="665"/>
                    <a:pt x="729" y="665"/>
                  </a:cubicBezTo>
                  <a:cubicBezTo>
                    <a:pt x="773" y="665"/>
                    <a:pt x="815" y="646"/>
                    <a:pt x="845" y="612"/>
                  </a:cubicBezTo>
                  <a:cubicBezTo>
                    <a:pt x="961" y="481"/>
                    <a:pt x="1086" y="372"/>
                    <a:pt x="1214" y="284"/>
                  </a:cubicBezTo>
                  <a:cubicBezTo>
                    <a:pt x="1285" y="236"/>
                    <a:pt x="1304" y="140"/>
                    <a:pt x="1256" y="69"/>
                  </a:cubicBezTo>
                  <a:cubicBezTo>
                    <a:pt x="1226" y="25"/>
                    <a:pt x="1177" y="1"/>
                    <a:pt x="1127" y="1"/>
                  </a:cubicBezTo>
                  <a:close/>
                  <a:moveTo>
                    <a:pt x="417" y="787"/>
                  </a:moveTo>
                  <a:cubicBezTo>
                    <a:pt x="365" y="787"/>
                    <a:pt x="314" y="814"/>
                    <a:pt x="285" y="863"/>
                  </a:cubicBezTo>
                  <a:cubicBezTo>
                    <a:pt x="193" y="1014"/>
                    <a:pt x="108" y="1180"/>
                    <a:pt x="34" y="1358"/>
                  </a:cubicBezTo>
                  <a:cubicBezTo>
                    <a:pt x="1" y="1435"/>
                    <a:pt x="37" y="1527"/>
                    <a:pt x="116" y="1560"/>
                  </a:cubicBezTo>
                  <a:cubicBezTo>
                    <a:pt x="135" y="1569"/>
                    <a:pt x="155" y="1572"/>
                    <a:pt x="175" y="1572"/>
                  </a:cubicBezTo>
                  <a:cubicBezTo>
                    <a:pt x="237" y="1572"/>
                    <a:pt x="293" y="1537"/>
                    <a:pt x="318" y="1479"/>
                  </a:cubicBezTo>
                  <a:cubicBezTo>
                    <a:pt x="388" y="1314"/>
                    <a:pt x="467" y="1161"/>
                    <a:pt x="550" y="1021"/>
                  </a:cubicBezTo>
                  <a:cubicBezTo>
                    <a:pt x="593" y="947"/>
                    <a:pt x="570" y="852"/>
                    <a:pt x="497" y="809"/>
                  </a:cubicBezTo>
                  <a:cubicBezTo>
                    <a:pt x="472" y="794"/>
                    <a:pt x="444" y="787"/>
                    <a:pt x="417" y="7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" name="Google Shape;150;g1f544ced175_0_9033"/>
          <p:cNvGrpSpPr/>
          <p:nvPr/>
        </p:nvGrpSpPr>
        <p:grpSpPr>
          <a:xfrm flipH="1">
            <a:off x="11617232" y="4334397"/>
            <a:ext cx="569725" cy="569705"/>
            <a:chOff x="1382013" y="1580125"/>
            <a:chExt cx="195950" cy="195950"/>
          </a:xfrm>
        </p:grpSpPr>
        <p:sp>
          <p:nvSpPr>
            <p:cNvPr id="151" name="Google Shape;151;g1f544ced175_0_9033"/>
            <p:cNvSpPr/>
            <p:nvPr/>
          </p:nvSpPr>
          <p:spPr>
            <a:xfrm>
              <a:off x="1472538" y="1622800"/>
              <a:ext cx="105425" cy="95300"/>
            </a:xfrm>
            <a:custGeom>
              <a:rect b="b" l="l" r="r" t="t"/>
              <a:pathLst>
                <a:path extrusionOk="0" h="3812" w="4217">
                  <a:moveTo>
                    <a:pt x="470" y="1"/>
                  </a:moveTo>
                  <a:cubicBezTo>
                    <a:pt x="373" y="123"/>
                    <a:pt x="277" y="249"/>
                    <a:pt x="183" y="380"/>
                  </a:cubicBezTo>
                  <a:cubicBezTo>
                    <a:pt x="121" y="464"/>
                    <a:pt x="60" y="550"/>
                    <a:pt x="1" y="639"/>
                  </a:cubicBezTo>
                  <a:cubicBezTo>
                    <a:pt x="1543" y="1329"/>
                    <a:pt x="3073" y="2391"/>
                    <a:pt x="3875" y="3812"/>
                  </a:cubicBezTo>
                  <a:cubicBezTo>
                    <a:pt x="3900" y="3756"/>
                    <a:pt x="3923" y="3699"/>
                    <a:pt x="3945" y="3643"/>
                  </a:cubicBezTo>
                  <a:cubicBezTo>
                    <a:pt x="3947" y="3641"/>
                    <a:pt x="3947" y="3640"/>
                    <a:pt x="3947" y="3640"/>
                  </a:cubicBezTo>
                  <a:cubicBezTo>
                    <a:pt x="3957" y="3612"/>
                    <a:pt x="3969" y="3584"/>
                    <a:pt x="3979" y="3557"/>
                  </a:cubicBezTo>
                  <a:cubicBezTo>
                    <a:pt x="3979" y="3554"/>
                    <a:pt x="3980" y="3551"/>
                    <a:pt x="3982" y="3548"/>
                  </a:cubicBezTo>
                  <a:cubicBezTo>
                    <a:pt x="3990" y="3522"/>
                    <a:pt x="3999" y="3496"/>
                    <a:pt x="4009" y="3469"/>
                  </a:cubicBezTo>
                  <a:cubicBezTo>
                    <a:pt x="4011" y="3463"/>
                    <a:pt x="4012" y="3458"/>
                    <a:pt x="4015" y="3452"/>
                  </a:cubicBezTo>
                  <a:cubicBezTo>
                    <a:pt x="4023" y="3429"/>
                    <a:pt x="4030" y="3404"/>
                    <a:pt x="4037" y="3380"/>
                  </a:cubicBezTo>
                  <a:cubicBezTo>
                    <a:pt x="4040" y="3370"/>
                    <a:pt x="4043" y="3362"/>
                    <a:pt x="4046" y="3351"/>
                  </a:cubicBezTo>
                  <a:cubicBezTo>
                    <a:pt x="4053" y="3331"/>
                    <a:pt x="4059" y="3311"/>
                    <a:pt x="4065" y="3290"/>
                  </a:cubicBezTo>
                  <a:cubicBezTo>
                    <a:pt x="4069" y="3274"/>
                    <a:pt x="4074" y="3258"/>
                    <a:pt x="4078" y="3244"/>
                  </a:cubicBezTo>
                  <a:cubicBezTo>
                    <a:pt x="4082" y="3228"/>
                    <a:pt x="4085" y="3213"/>
                    <a:pt x="4090" y="3197"/>
                  </a:cubicBezTo>
                  <a:cubicBezTo>
                    <a:pt x="4098" y="3165"/>
                    <a:pt x="4106" y="3134"/>
                    <a:pt x="4113" y="3102"/>
                  </a:cubicBezTo>
                  <a:cubicBezTo>
                    <a:pt x="4120" y="3072"/>
                    <a:pt x="4127" y="3043"/>
                    <a:pt x="4133" y="3012"/>
                  </a:cubicBezTo>
                  <a:cubicBezTo>
                    <a:pt x="4135" y="3003"/>
                    <a:pt x="4136" y="2993"/>
                    <a:pt x="4139" y="2984"/>
                  </a:cubicBezTo>
                  <a:cubicBezTo>
                    <a:pt x="4143" y="2962"/>
                    <a:pt x="4148" y="2942"/>
                    <a:pt x="4151" y="2922"/>
                  </a:cubicBezTo>
                  <a:cubicBezTo>
                    <a:pt x="4154" y="2910"/>
                    <a:pt x="4155" y="2900"/>
                    <a:pt x="4157" y="2890"/>
                  </a:cubicBezTo>
                  <a:cubicBezTo>
                    <a:pt x="4161" y="2868"/>
                    <a:pt x="4164" y="2846"/>
                    <a:pt x="4168" y="2824"/>
                  </a:cubicBezTo>
                  <a:cubicBezTo>
                    <a:pt x="4170" y="2817"/>
                    <a:pt x="4171" y="2808"/>
                    <a:pt x="4171" y="2799"/>
                  </a:cubicBezTo>
                  <a:cubicBezTo>
                    <a:pt x="4175" y="2770"/>
                    <a:pt x="4180" y="2741"/>
                    <a:pt x="4184" y="2710"/>
                  </a:cubicBezTo>
                  <a:cubicBezTo>
                    <a:pt x="4186" y="2705"/>
                    <a:pt x="4186" y="2697"/>
                    <a:pt x="4187" y="2691"/>
                  </a:cubicBezTo>
                  <a:cubicBezTo>
                    <a:pt x="4190" y="2668"/>
                    <a:pt x="4192" y="2645"/>
                    <a:pt x="4194" y="2622"/>
                  </a:cubicBezTo>
                  <a:cubicBezTo>
                    <a:pt x="4196" y="2611"/>
                    <a:pt x="4197" y="2600"/>
                    <a:pt x="4197" y="2589"/>
                  </a:cubicBezTo>
                  <a:cubicBezTo>
                    <a:pt x="4200" y="2569"/>
                    <a:pt x="4202" y="2550"/>
                    <a:pt x="4203" y="2530"/>
                  </a:cubicBezTo>
                  <a:cubicBezTo>
                    <a:pt x="4203" y="2520"/>
                    <a:pt x="4205" y="2509"/>
                    <a:pt x="4206" y="2498"/>
                  </a:cubicBezTo>
                  <a:cubicBezTo>
                    <a:pt x="4208" y="2476"/>
                    <a:pt x="4209" y="2454"/>
                    <a:pt x="4210" y="2432"/>
                  </a:cubicBezTo>
                  <a:cubicBezTo>
                    <a:pt x="4210" y="2423"/>
                    <a:pt x="4210" y="2416"/>
                    <a:pt x="4212" y="2409"/>
                  </a:cubicBezTo>
                  <a:cubicBezTo>
                    <a:pt x="4213" y="2380"/>
                    <a:pt x="4213" y="2351"/>
                    <a:pt x="4215" y="2323"/>
                  </a:cubicBezTo>
                  <a:cubicBezTo>
                    <a:pt x="4215" y="2313"/>
                    <a:pt x="4215" y="2303"/>
                    <a:pt x="4215" y="2292"/>
                  </a:cubicBezTo>
                  <a:cubicBezTo>
                    <a:pt x="4216" y="2272"/>
                    <a:pt x="4216" y="2253"/>
                    <a:pt x="4216" y="2234"/>
                  </a:cubicBezTo>
                  <a:cubicBezTo>
                    <a:pt x="4216" y="2222"/>
                    <a:pt x="4216" y="2211"/>
                    <a:pt x="4216" y="2198"/>
                  </a:cubicBezTo>
                  <a:cubicBezTo>
                    <a:pt x="4216" y="2180"/>
                    <a:pt x="4216" y="2163"/>
                    <a:pt x="4216" y="2144"/>
                  </a:cubicBezTo>
                  <a:cubicBezTo>
                    <a:pt x="4215" y="2132"/>
                    <a:pt x="4215" y="2120"/>
                    <a:pt x="4215" y="2109"/>
                  </a:cubicBezTo>
                  <a:cubicBezTo>
                    <a:pt x="4215" y="2087"/>
                    <a:pt x="4213" y="2065"/>
                    <a:pt x="4213" y="2043"/>
                  </a:cubicBezTo>
                  <a:cubicBezTo>
                    <a:pt x="4212" y="2030"/>
                    <a:pt x="4212" y="2016"/>
                    <a:pt x="4210" y="2002"/>
                  </a:cubicBezTo>
                  <a:cubicBezTo>
                    <a:pt x="4209" y="1982"/>
                    <a:pt x="4209" y="1960"/>
                    <a:pt x="4208" y="1940"/>
                  </a:cubicBezTo>
                  <a:cubicBezTo>
                    <a:pt x="4206" y="1927"/>
                    <a:pt x="4205" y="1914"/>
                    <a:pt x="4205" y="1900"/>
                  </a:cubicBezTo>
                  <a:cubicBezTo>
                    <a:pt x="4203" y="1884"/>
                    <a:pt x="4202" y="1870"/>
                    <a:pt x="4200" y="1854"/>
                  </a:cubicBezTo>
                  <a:cubicBezTo>
                    <a:pt x="4199" y="1839"/>
                    <a:pt x="4197" y="1826"/>
                    <a:pt x="4196" y="1813"/>
                  </a:cubicBezTo>
                  <a:cubicBezTo>
                    <a:pt x="4194" y="1797"/>
                    <a:pt x="4193" y="1781"/>
                    <a:pt x="4192" y="1766"/>
                  </a:cubicBezTo>
                  <a:cubicBezTo>
                    <a:pt x="4190" y="1753"/>
                    <a:pt x="4189" y="1740"/>
                    <a:pt x="4186" y="1726"/>
                  </a:cubicBezTo>
                  <a:cubicBezTo>
                    <a:pt x="4184" y="1704"/>
                    <a:pt x="4180" y="1681"/>
                    <a:pt x="4177" y="1659"/>
                  </a:cubicBezTo>
                  <a:cubicBezTo>
                    <a:pt x="4174" y="1641"/>
                    <a:pt x="4173" y="1625"/>
                    <a:pt x="4170" y="1608"/>
                  </a:cubicBezTo>
                  <a:cubicBezTo>
                    <a:pt x="4167" y="1593"/>
                    <a:pt x="4165" y="1579"/>
                    <a:pt x="4162" y="1565"/>
                  </a:cubicBezTo>
                  <a:cubicBezTo>
                    <a:pt x="4159" y="1549"/>
                    <a:pt x="4158" y="1535"/>
                    <a:pt x="4155" y="1520"/>
                  </a:cubicBezTo>
                  <a:cubicBezTo>
                    <a:pt x="4152" y="1507"/>
                    <a:pt x="4149" y="1494"/>
                    <a:pt x="4148" y="1481"/>
                  </a:cubicBezTo>
                  <a:cubicBezTo>
                    <a:pt x="4145" y="1466"/>
                    <a:pt x="4142" y="1450"/>
                    <a:pt x="4139" y="1436"/>
                  </a:cubicBezTo>
                  <a:cubicBezTo>
                    <a:pt x="4136" y="1423"/>
                    <a:pt x="4133" y="1411"/>
                    <a:pt x="4130" y="1399"/>
                  </a:cubicBezTo>
                  <a:cubicBezTo>
                    <a:pt x="4125" y="1367"/>
                    <a:pt x="4117" y="1337"/>
                    <a:pt x="4110" y="1306"/>
                  </a:cubicBezTo>
                  <a:cubicBezTo>
                    <a:pt x="4107" y="1297"/>
                    <a:pt x="4106" y="1289"/>
                    <a:pt x="4104" y="1280"/>
                  </a:cubicBezTo>
                  <a:lnTo>
                    <a:pt x="4091" y="1230"/>
                  </a:lnTo>
                  <a:cubicBezTo>
                    <a:pt x="4088" y="1220"/>
                    <a:pt x="4085" y="1210"/>
                    <a:pt x="4082" y="1198"/>
                  </a:cubicBezTo>
                  <a:cubicBezTo>
                    <a:pt x="4078" y="1182"/>
                    <a:pt x="4074" y="1166"/>
                    <a:pt x="4069" y="1150"/>
                  </a:cubicBezTo>
                  <a:cubicBezTo>
                    <a:pt x="4066" y="1140"/>
                    <a:pt x="4063" y="1130"/>
                    <a:pt x="4060" y="1120"/>
                  </a:cubicBezTo>
                  <a:cubicBezTo>
                    <a:pt x="4056" y="1102"/>
                    <a:pt x="4050" y="1086"/>
                    <a:pt x="4046" y="1069"/>
                  </a:cubicBezTo>
                  <a:cubicBezTo>
                    <a:pt x="4043" y="1061"/>
                    <a:pt x="4041" y="1054"/>
                    <a:pt x="4039" y="1047"/>
                  </a:cubicBezTo>
                  <a:cubicBezTo>
                    <a:pt x="4027" y="1012"/>
                    <a:pt x="4017" y="977"/>
                    <a:pt x="4004" y="942"/>
                  </a:cubicBezTo>
                  <a:cubicBezTo>
                    <a:pt x="4002" y="935"/>
                    <a:pt x="3999" y="929"/>
                    <a:pt x="3998" y="922"/>
                  </a:cubicBezTo>
                  <a:cubicBezTo>
                    <a:pt x="3992" y="906"/>
                    <a:pt x="3985" y="888"/>
                    <a:pt x="3979" y="871"/>
                  </a:cubicBezTo>
                  <a:cubicBezTo>
                    <a:pt x="3976" y="862"/>
                    <a:pt x="3973" y="853"/>
                    <a:pt x="3969" y="844"/>
                  </a:cubicBezTo>
                  <a:cubicBezTo>
                    <a:pt x="3963" y="827"/>
                    <a:pt x="3957" y="811"/>
                    <a:pt x="3950" y="793"/>
                  </a:cubicBezTo>
                  <a:cubicBezTo>
                    <a:pt x="3947" y="786"/>
                    <a:pt x="3944" y="777"/>
                    <a:pt x="3941" y="769"/>
                  </a:cubicBezTo>
                  <a:cubicBezTo>
                    <a:pt x="3934" y="751"/>
                    <a:pt x="3926" y="735"/>
                    <a:pt x="3919" y="718"/>
                  </a:cubicBezTo>
                  <a:cubicBezTo>
                    <a:pt x="3536" y="566"/>
                    <a:pt x="3084" y="522"/>
                    <a:pt x="2594" y="474"/>
                  </a:cubicBezTo>
                  <a:cubicBezTo>
                    <a:pt x="1931" y="410"/>
                    <a:pt x="1202" y="340"/>
                    <a:pt x="4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g1f544ced175_0_9033"/>
            <p:cNvSpPr/>
            <p:nvPr/>
          </p:nvSpPr>
          <p:spPr>
            <a:xfrm>
              <a:off x="1382988" y="1660325"/>
              <a:ext cx="68125" cy="98300"/>
            </a:xfrm>
            <a:custGeom>
              <a:rect b="b" l="l" r="r" t="t"/>
              <a:pathLst>
                <a:path extrusionOk="0" h="3932" w="2725">
                  <a:moveTo>
                    <a:pt x="2119" y="0"/>
                  </a:moveTo>
                  <a:cubicBezTo>
                    <a:pt x="1665" y="0"/>
                    <a:pt x="1236" y="194"/>
                    <a:pt x="859" y="464"/>
                  </a:cubicBezTo>
                  <a:cubicBezTo>
                    <a:pt x="529" y="700"/>
                    <a:pt x="239" y="992"/>
                    <a:pt x="1" y="1266"/>
                  </a:cubicBezTo>
                  <a:cubicBezTo>
                    <a:pt x="28" y="1467"/>
                    <a:pt x="73" y="1664"/>
                    <a:pt x="132" y="1856"/>
                  </a:cubicBezTo>
                  <a:cubicBezTo>
                    <a:pt x="133" y="1859"/>
                    <a:pt x="133" y="1862"/>
                    <a:pt x="135" y="1865"/>
                  </a:cubicBezTo>
                  <a:cubicBezTo>
                    <a:pt x="143" y="1894"/>
                    <a:pt x="152" y="1922"/>
                    <a:pt x="162" y="1951"/>
                  </a:cubicBezTo>
                  <a:cubicBezTo>
                    <a:pt x="164" y="1955"/>
                    <a:pt x="165" y="1960"/>
                    <a:pt x="167" y="1964"/>
                  </a:cubicBezTo>
                  <a:cubicBezTo>
                    <a:pt x="175" y="1990"/>
                    <a:pt x="186" y="2016"/>
                    <a:pt x="194" y="2043"/>
                  </a:cubicBezTo>
                  <a:cubicBezTo>
                    <a:pt x="197" y="2048"/>
                    <a:pt x="199" y="2054"/>
                    <a:pt x="202" y="2060"/>
                  </a:cubicBezTo>
                  <a:cubicBezTo>
                    <a:pt x="210" y="2085"/>
                    <a:pt x="219" y="2111"/>
                    <a:pt x="229" y="2136"/>
                  </a:cubicBezTo>
                  <a:cubicBezTo>
                    <a:pt x="232" y="2142"/>
                    <a:pt x="234" y="2147"/>
                    <a:pt x="237" y="2153"/>
                  </a:cubicBezTo>
                  <a:cubicBezTo>
                    <a:pt x="247" y="2178"/>
                    <a:pt x="257" y="2203"/>
                    <a:pt x="267" y="2226"/>
                  </a:cubicBezTo>
                  <a:cubicBezTo>
                    <a:pt x="269" y="2233"/>
                    <a:pt x="271" y="2239"/>
                    <a:pt x="274" y="2247"/>
                  </a:cubicBezTo>
                  <a:cubicBezTo>
                    <a:pt x="285" y="2270"/>
                    <a:pt x="295" y="2293"/>
                    <a:pt x="306" y="2316"/>
                  </a:cubicBezTo>
                  <a:cubicBezTo>
                    <a:pt x="309" y="2324"/>
                    <a:pt x="312" y="2331"/>
                    <a:pt x="315" y="2337"/>
                  </a:cubicBezTo>
                  <a:cubicBezTo>
                    <a:pt x="325" y="2360"/>
                    <a:pt x="337" y="2383"/>
                    <a:pt x="347" y="2407"/>
                  </a:cubicBezTo>
                  <a:cubicBezTo>
                    <a:pt x="350" y="2413"/>
                    <a:pt x="355" y="2420"/>
                    <a:pt x="357" y="2426"/>
                  </a:cubicBezTo>
                  <a:cubicBezTo>
                    <a:pt x="369" y="2449"/>
                    <a:pt x="381" y="2474"/>
                    <a:pt x="392" y="2497"/>
                  </a:cubicBezTo>
                  <a:cubicBezTo>
                    <a:pt x="395" y="2503"/>
                    <a:pt x="398" y="2509"/>
                    <a:pt x="401" y="2515"/>
                  </a:cubicBezTo>
                  <a:cubicBezTo>
                    <a:pt x="414" y="2538"/>
                    <a:pt x="426" y="2563"/>
                    <a:pt x="439" y="2586"/>
                  </a:cubicBezTo>
                  <a:cubicBezTo>
                    <a:pt x="442" y="2590"/>
                    <a:pt x="445" y="2596"/>
                    <a:pt x="448" y="2601"/>
                  </a:cubicBezTo>
                  <a:cubicBezTo>
                    <a:pt x="462" y="2625"/>
                    <a:pt x="475" y="2652"/>
                    <a:pt x="490" y="2676"/>
                  </a:cubicBezTo>
                  <a:cubicBezTo>
                    <a:pt x="491" y="2679"/>
                    <a:pt x="494" y="2682"/>
                    <a:pt x="496" y="2686"/>
                  </a:cubicBezTo>
                  <a:cubicBezTo>
                    <a:pt x="512" y="2714"/>
                    <a:pt x="529" y="2742"/>
                    <a:pt x="545" y="2770"/>
                  </a:cubicBezTo>
                  <a:lnTo>
                    <a:pt x="547" y="2770"/>
                  </a:lnTo>
                  <a:cubicBezTo>
                    <a:pt x="617" y="2883"/>
                    <a:pt x="692" y="2992"/>
                    <a:pt x="773" y="3099"/>
                  </a:cubicBezTo>
                  <a:cubicBezTo>
                    <a:pt x="776" y="3100"/>
                    <a:pt x="777" y="3103"/>
                    <a:pt x="778" y="3106"/>
                  </a:cubicBezTo>
                  <a:cubicBezTo>
                    <a:pt x="796" y="3129"/>
                    <a:pt x="815" y="3153"/>
                    <a:pt x="834" y="3174"/>
                  </a:cubicBezTo>
                  <a:cubicBezTo>
                    <a:pt x="837" y="3180"/>
                    <a:pt x="841" y="3185"/>
                    <a:pt x="845" y="3190"/>
                  </a:cubicBezTo>
                  <a:cubicBezTo>
                    <a:pt x="863" y="3209"/>
                    <a:pt x="879" y="3230"/>
                    <a:pt x="895" y="3250"/>
                  </a:cubicBezTo>
                  <a:cubicBezTo>
                    <a:pt x="901" y="3256"/>
                    <a:pt x="907" y="3263"/>
                    <a:pt x="912" y="3269"/>
                  </a:cubicBezTo>
                  <a:cubicBezTo>
                    <a:pt x="927" y="3287"/>
                    <a:pt x="943" y="3306"/>
                    <a:pt x="959" y="3325"/>
                  </a:cubicBezTo>
                  <a:cubicBezTo>
                    <a:pt x="966" y="3330"/>
                    <a:pt x="972" y="3338"/>
                    <a:pt x="978" y="3345"/>
                  </a:cubicBezTo>
                  <a:cubicBezTo>
                    <a:pt x="994" y="3362"/>
                    <a:pt x="1010" y="3378"/>
                    <a:pt x="1026" y="3396"/>
                  </a:cubicBezTo>
                  <a:cubicBezTo>
                    <a:pt x="1033" y="3403"/>
                    <a:pt x="1039" y="3410"/>
                    <a:pt x="1046" y="3418"/>
                  </a:cubicBezTo>
                  <a:cubicBezTo>
                    <a:pt x="1062" y="3434"/>
                    <a:pt x="1078" y="3451"/>
                    <a:pt x="1095" y="3467"/>
                  </a:cubicBezTo>
                  <a:cubicBezTo>
                    <a:pt x="1102" y="3475"/>
                    <a:pt x="1109" y="3482"/>
                    <a:pt x="1116" y="3489"/>
                  </a:cubicBezTo>
                  <a:cubicBezTo>
                    <a:pt x="1132" y="3505"/>
                    <a:pt x="1148" y="3521"/>
                    <a:pt x="1164" y="3536"/>
                  </a:cubicBezTo>
                  <a:cubicBezTo>
                    <a:pt x="1172" y="3543"/>
                    <a:pt x="1179" y="3550"/>
                    <a:pt x="1188" y="3558"/>
                  </a:cubicBezTo>
                  <a:cubicBezTo>
                    <a:pt x="1204" y="3574"/>
                    <a:pt x="1220" y="3588"/>
                    <a:pt x="1236" y="3604"/>
                  </a:cubicBezTo>
                  <a:cubicBezTo>
                    <a:pt x="1245" y="3610"/>
                    <a:pt x="1252" y="3617"/>
                    <a:pt x="1261" y="3625"/>
                  </a:cubicBezTo>
                  <a:cubicBezTo>
                    <a:pt x="1277" y="3641"/>
                    <a:pt x="1294" y="3655"/>
                    <a:pt x="1310" y="3670"/>
                  </a:cubicBezTo>
                  <a:cubicBezTo>
                    <a:pt x="1319" y="3677"/>
                    <a:pt x="1326" y="3683"/>
                    <a:pt x="1335" y="3690"/>
                  </a:cubicBezTo>
                  <a:cubicBezTo>
                    <a:pt x="1351" y="3706"/>
                    <a:pt x="1368" y="3719"/>
                    <a:pt x="1386" y="3734"/>
                  </a:cubicBezTo>
                  <a:cubicBezTo>
                    <a:pt x="1395" y="3741"/>
                    <a:pt x="1402" y="3747"/>
                    <a:pt x="1411" y="3754"/>
                  </a:cubicBezTo>
                  <a:cubicBezTo>
                    <a:pt x="1428" y="3769"/>
                    <a:pt x="1447" y="3783"/>
                    <a:pt x="1466" y="3798"/>
                  </a:cubicBezTo>
                  <a:cubicBezTo>
                    <a:pt x="1473" y="3804"/>
                    <a:pt x="1481" y="3810"/>
                    <a:pt x="1488" y="3815"/>
                  </a:cubicBezTo>
                  <a:cubicBezTo>
                    <a:pt x="1508" y="3831"/>
                    <a:pt x="1527" y="3846"/>
                    <a:pt x="1548" y="3861"/>
                  </a:cubicBezTo>
                  <a:cubicBezTo>
                    <a:pt x="1555" y="3866"/>
                    <a:pt x="1561" y="3871"/>
                    <a:pt x="1566" y="3875"/>
                  </a:cubicBezTo>
                  <a:cubicBezTo>
                    <a:pt x="1590" y="3893"/>
                    <a:pt x="1615" y="3909"/>
                    <a:pt x="1638" y="3926"/>
                  </a:cubicBezTo>
                  <a:lnTo>
                    <a:pt x="1647" y="3932"/>
                  </a:lnTo>
                  <a:cubicBezTo>
                    <a:pt x="1642" y="3674"/>
                    <a:pt x="1658" y="3415"/>
                    <a:pt x="1692" y="3153"/>
                  </a:cubicBezTo>
                  <a:cubicBezTo>
                    <a:pt x="1820" y="2120"/>
                    <a:pt x="2215" y="1070"/>
                    <a:pt x="2725" y="120"/>
                  </a:cubicBezTo>
                  <a:cubicBezTo>
                    <a:pt x="2519" y="37"/>
                    <a:pt x="2317" y="0"/>
                    <a:pt x="2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g1f544ced175_0_9033"/>
            <p:cNvSpPr/>
            <p:nvPr/>
          </p:nvSpPr>
          <p:spPr>
            <a:xfrm>
              <a:off x="1458813" y="1643450"/>
              <a:ext cx="107600" cy="128250"/>
            </a:xfrm>
            <a:custGeom>
              <a:rect b="b" l="l" r="r" t="t"/>
              <a:pathLst>
                <a:path extrusionOk="0" h="5130" w="4304">
                  <a:moveTo>
                    <a:pt x="423" y="1"/>
                  </a:moveTo>
                  <a:cubicBezTo>
                    <a:pt x="277" y="224"/>
                    <a:pt x="134" y="455"/>
                    <a:pt x="0" y="696"/>
                  </a:cubicBezTo>
                  <a:cubicBezTo>
                    <a:pt x="1113" y="1328"/>
                    <a:pt x="1612" y="3449"/>
                    <a:pt x="1964" y="4957"/>
                  </a:cubicBezTo>
                  <a:cubicBezTo>
                    <a:pt x="1979" y="5015"/>
                    <a:pt x="1992" y="5073"/>
                    <a:pt x="2005" y="5130"/>
                  </a:cubicBezTo>
                  <a:cubicBezTo>
                    <a:pt x="2187" y="5073"/>
                    <a:pt x="2365" y="5003"/>
                    <a:pt x="2537" y="4922"/>
                  </a:cubicBezTo>
                  <a:cubicBezTo>
                    <a:pt x="2566" y="4907"/>
                    <a:pt x="2593" y="4894"/>
                    <a:pt x="2621" y="4879"/>
                  </a:cubicBezTo>
                  <a:lnTo>
                    <a:pt x="2622" y="4879"/>
                  </a:lnTo>
                  <a:cubicBezTo>
                    <a:pt x="2650" y="4865"/>
                    <a:pt x="2678" y="4850"/>
                    <a:pt x="2705" y="4836"/>
                  </a:cubicBezTo>
                  <a:cubicBezTo>
                    <a:pt x="2705" y="4836"/>
                    <a:pt x="2705" y="4834"/>
                    <a:pt x="2707" y="4834"/>
                  </a:cubicBezTo>
                  <a:cubicBezTo>
                    <a:pt x="2735" y="4820"/>
                    <a:pt x="2761" y="4805"/>
                    <a:pt x="2789" y="4789"/>
                  </a:cubicBezTo>
                  <a:lnTo>
                    <a:pt x="2790" y="4788"/>
                  </a:lnTo>
                  <a:cubicBezTo>
                    <a:pt x="2816" y="4773"/>
                    <a:pt x="2844" y="4757"/>
                    <a:pt x="2870" y="4741"/>
                  </a:cubicBezTo>
                  <a:lnTo>
                    <a:pt x="2872" y="4741"/>
                  </a:lnTo>
                  <a:cubicBezTo>
                    <a:pt x="2898" y="4725"/>
                    <a:pt x="2924" y="4707"/>
                    <a:pt x="2950" y="4691"/>
                  </a:cubicBezTo>
                  <a:cubicBezTo>
                    <a:pt x="2950" y="4691"/>
                    <a:pt x="2950" y="4691"/>
                    <a:pt x="2952" y="4690"/>
                  </a:cubicBezTo>
                  <a:cubicBezTo>
                    <a:pt x="2978" y="4674"/>
                    <a:pt x="3003" y="4656"/>
                    <a:pt x="3029" y="4640"/>
                  </a:cubicBezTo>
                  <a:cubicBezTo>
                    <a:pt x="3029" y="4639"/>
                    <a:pt x="3030" y="4639"/>
                    <a:pt x="3032" y="4639"/>
                  </a:cubicBezTo>
                  <a:cubicBezTo>
                    <a:pt x="3057" y="4622"/>
                    <a:pt x="3081" y="4604"/>
                    <a:pt x="3108" y="4587"/>
                  </a:cubicBezTo>
                  <a:cubicBezTo>
                    <a:pt x="3108" y="4585"/>
                    <a:pt x="3109" y="4585"/>
                    <a:pt x="3109" y="4585"/>
                  </a:cubicBezTo>
                  <a:cubicBezTo>
                    <a:pt x="3134" y="4568"/>
                    <a:pt x="3159" y="4549"/>
                    <a:pt x="3183" y="4531"/>
                  </a:cubicBezTo>
                  <a:cubicBezTo>
                    <a:pt x="3185" y="4530"/>
                    <a:pt x="3185" y="4530"/>
                    <a:pt x="3186" y="4528"/>
                  </a:cubicBezTo>
                  <a:cubicBezTo>
                    <a:pt x="3211" y="4511"/>
                    <a:pt x="3236" y="4492"/>
                    <a:pt x="3259" y="4473"/>
                  </a:cubicBezTo>
                  <a:cubicBezTo>
                    <a:pt x="3260" y="4473"/>
                    <a:pt x="3260" y="4471"/>
                    <a:pt x="3262" y="4471"/>
                  </a:cubicBezTo>
                  <a:cubicBezTo>
                    <a:pt x="3285" y="4453"/>
                    <a:pt x="3310" y="4434"/>
                    <a:pt x="3333" y="4413"/>
                  </a:cubicBezTo>
                  <a:cubicBezTo>
                    <a:pt x="3335" y="4413"/>
                    <a:pt x="3335" y="4412"/>
                    <a:pt x="3336" y="4412"/>
                  </a:cubicBezTo>
                  <a:cubicBezTo>
                    <a:pt x="3360" y="4393"/>
                    <a:pt x="3383" y="4372"/>
                    <a:pt x="3406" y="4352"/>
                  </a:cubicBezTo>
                  <a:cubicBezTo>
                    <a:pt x="3408" y="4352"/>
                    <a:pt x="3408" y="4351"/>
                    <a:pt x="3409" y="4351"/>
                  </a:cubicBezTo>
                  <a:cubicBezTo>
                    <a:pt x="3432" y="4330"/>
                    <a:pt x="3454" y="4310"/>
                    <a:pt x="3478" y="4289"/>
                  </a:cubicBezTo>
                  <a:cubicBezTo>
                    <a:pt x="3479" y="4289"/>
                    <a:pt x="3479" y="4288"/>
                    <a:pt x="3480" y="4288"/>
                  </a:cubicBezTo>
                  <a:cubicBezTo>
                    <a:pt x="3502" y="4266"/>
                    <a:pt x="3526" y="4246"/>
                    <a:pt x="3547" y="4224"/>
                  </a:cubicBezTo>
                  <a:cubicBezTo>
                    <a:pt x="3549" y="4224"/>
                    <a:pt x="3549" y="4224"/>
                    <a:pt x="3550" y="4222"/>
                  </a:cubicBezTo>
                  <a:cubicBezTo>
                    <a:pt x="3572" y="4202"/>
                    <a:pt x="3594" y="4180"/>
                    <a:pt x="3616" y="4158"/>
                  </a:cubicBezTo>
                  <a:lnTo>
                    <a:pt x="3617" y="4155"/>
                  </a:lnTo>
                  <a:cubicBezTo>
                    <a:pt x="3639" y="4134"/>
                    <a:pt x="3661" y="4112"/>
                    <a:pt x="3683" y="4090"/>
                  </a:cubicBezTo>
                  <a:cubicBezTo>
                    <a:pt x="3683" y="4088"/>
                    <a:pt x="3684" y="4088"/>
                    <a:pt x="3684" y="4088"/>
                  </a:cubicBezTo>
                  <a:cubicBezTo>
                    <a:pt x="3706" y="4065"/>
                    <a:pt x="3727" y="4043"/>
                    <a:pt x="3748" y="4020"/>
                  </a:cubicBezTo>
                  <a:cubicBezTo>
                    <a:pt x="3748" y="4018"/>
                    <a:pt x="3748" y="4018"/>
                    <a:pt x="3750" y="4018"/>
                  </a:cubicBezTo>
                  <a:cubicBezTo>
                    <a:pt x="3770" y="3995"/>
                    <a:pt x="3791" y="3972"/>
                    <a:pt x="3811" y="3949"/>
                  </a:cubicBezTo>
                  <a:cubicBezTo>
                    <a:pt x="3813" y="3947"/>
                    <a:pt x="3813" y="3947"/>
                    <a:pt x="3813" y="3947"/>
                  </a:cubicBezTo>
                  <a:cubicBezTo>
                    <a:pt x="3833" y="3922"/>
                    <a:pt x="3853" y="3899"/>
                    <a:pt x="3874" y="3874"/>
                  </a:cubicBezTo>
                  <a:cubicBezTo>
                    <a:pt x="3874" y="3874"/>
                    <a:pt x="3874" y="3874"/>
                    <a:pt x="3875" y="3873"/>
                  </a:cubicBezTo>
                  <a:cubicBezTo>
                    <a:pt x="3894" y="3849"/>
                    <a:pt x="3915" y="3825"/>
                    <a:pt x="3933" y="3800"/>
                  </a:cubicBezTo>
                  <a:cubicBezTo>
                    <a:pt x="3933" y="3800"/>
                    <a:pt x="3935" y="3798"/>
                    <a:pt x="3935" y="3798"/>
                  </a:cubicBezTo>
                  <a:cubicBezTo>
                    <a:pt x="3954" y="3774"/>
                    <a:pt x="3973" y="3749"/>
                    <a:pt x="3992" y="3723"/>
                  </a:cubicBezTo>
                  <a:lnTo>
                    <a:pt x="3993" y="3723"/>
                  </a:lnTo>
                  <a:cubicBezTo>
                    <a:pt x="4012" y="3697"/>
                    <a:pt x="4031" y="3670"/>
                    <a:pt x="4049" y="3646"/>
                  </a:cubicBezTo>
                  <a:cubicBezTo>
                    <a:pt x="4049" y="3644"/>
                    <a:pt x="4050" y="3644"/>
                    <a:pt x="4050" y="3644"/>
                  </a:cubicBezTo>
                  <a:cubicBezTo>
                    <a:pt x="4068" y="3618"/>
                    <a:pt x="4086" y="3592"/>
                    <a:pt x="4104" y="3565"/>
                  </a:cubicBezTo>
                  <a:cubicBezTo>
                    <a:pt x="4175" y="3458"/>
                    <a:pt x="4242" y="3347"/>
                    <a:pt x="4303" y="3232"/>
                  </a:cubicBezTo>
                  <a:cubicBezTo>
                    <a:pt x="3550" y="1788"/>
                    <a:pt x="2006" y="709"/>
                    <a:pt x="448" y="11"/>
                  </a:cubicBezTo>
                  <a:cubicBezTo>
                    <a:pt x="440" y="8"/>
                    <a:pt x="432" y="4"/>
                    <a:pt x="4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g1f544ced175_0_9033"/>
            <p:cNvSpPr/>
            <p:nvPr/>
          </p:nvSpPr>
          <p:spPr>
            <a:xfrm>
              <a:off x="1429463" y="1665700"/>
              <a:ext cx="74125" cy="110375"/>
            </a:xfrm>
            <a:custGeom>
              <a:rect b="b" l="l" r="r" t="t"/>
              <a:pathLst>
                <a:path extrusionOk="0" h="4415" w="2965">
                  <a:moveTo>
                    <a:pt x="1067" y="1"/>
                  </a:moveTo>
                  <a:cubicBezTo>
                    <a:pt x="565" y="930"/>
                    <a:pt x="178" y="1959"/>
                    <a:pt x="53" y="2965"/>
                  </a:cubicBezTo>
                  <a:cubicBezTo>
                    <a:pt x="15" y="3268"/>
                    <a:pt x="0" y="3568"/>
                    <a:pt x="15" y="3863"/>
                  </a:cubicBezTo>
                  <a:cubicBezTo>
                    <a:pt x="32" y="3874"/>
                    <a:pt x="53" y="3884"/>
                    <a:pt x="72" y="3896"/>
                  </a:cubicBezTo>
                  <a:cubicBezTo>
                    <a:pt x="76" y="3899"/>
                    <a:pt x="80" y="3900"/>
                    <a:pt x="85" y="3903"/>
                  </a:cubicBezTo>
                  <a:cubicBezTo>
                    <a:pt x="104" y="3915"/>
                    <a:pt x="123" y="3925"/>
                    <a:pt x="142" y="3935"/>
                  </a:cubicBezTo>
                  <a:cubicBezTo>
                    <a:pt x="143" y="3937"/>
                    <a:pt x="146" y="3938"/>
                    <a:pt x="149" y="3940"/>
                  </a:cubicBezTo>
                  <a:cubicBezTo>
                    <a:pt x="190" y="3962"/>
                    <a:pt x="230" y="3982"/>
                    <a:pt x="273" y="4004"/>
                  </a:cubicBezTo>
                  <a:cubicBezTo>
                    <a:pt x="273" y="4004"/>
                    <a:pt x="274" y="4004"/>
                    <a:pt x="276" y="4005"/>
                  </a:cubicBezTo>
                  <a:cubicBezTo>
                    <a:pt x="292" y="4013"/>
                    <a:pt x="309" y="4021"/>
                    <a:pt x="327" y="4030"/>
                  </a:cubicBezTo>
                  <a:cubicBezTo>
                    <a:pt x="335" y="4034"/>
                    <a:pt x="344" y="4039"/>
                    <a:pt x="353" y="4042"/>
                  </a:cubicBezTo>
                  <a:cubicBezTo>
                    <a:pt x="369" y="4051"/>
                    <a:pt x="385" y="4058"/>
                    <a:pt x="401" y="4065"/>
                  </a:cubicBezTo>
                  <a:cubicBezTo>
                    <a:pt x="411" y="4069"/>
                    <a:pt x="421" y="4074"/>
                    <a:pt x="431" y="4078"/>
                  </a:cubicBezTo>
                  <a:cubicBezTo>
                    <a:pt x="453" y="4087"/>
                    <a:pt x="474" y="4097"/>
                    <a:pt x="496" y="4106"/>
                  </a:cubicBezTo>
                  <a:cubicBezTo>
                    <a:pt x="513" y="4113"/>
                    <a:pt x="532" y="4120"/>
                    <a:pt x="549" y="4128"/>
                  </a:cubicBezTo>
                  <a:cubicBezTo>
                    <a:pt x="563" y="4134"/>
                    <a:pt x="576" y="4139"/>
                    <a:pt x="589" y="4144"/>
                  </a:cubicBezTo>
                  <a:lnTo>
                    <a:pt x="632" y="4161"/>
                  </a:lnTo>
                  <a:cubicBezTo>
                    <a:pt x="646" y="4166"/>
                    <a:pt x="659" y="4170"/>
                    <a:pt x="672" y="4174"/>
                  </a:cubicBezTo>
                  <a:cubicBezTo>
                    <a:pt x="688" y="4182"/>
                    <a:pt x="704" y="4187"/>
                    <a:pt x="721" y="4193"/>
                  </a:cubicBezTo>
                  <a:cubicBezTo>
                    <a:pt x="732" y="4196"/>
                    <a:pt x="743" y="4201"/>
                    <a:pt x="755" y="4205"/>
                  </a:cubicBezTo>
                  <a:cubicBezTo>
                    <a:pt x="781" y="4214"/>
                    <a:pt x="809" y="4222"/>
                    <a:pt x="836" y="4231"/>
                  </a:cubicBezTo>
                  <a:cubicBezTo>
                    <a:pt x="842" y="4234"/>
                    <a:pt x="850" y="4236"/>
                    <a:pt x="857" y="4238"/>
                  </a:cubicBezTo>
                  <a:cubicBezTo>
                    <a:pt x="879" y="4244"/>
                    <a:pt x="901" y="4252"/>
                    <a:pt x="922" y="4257"/>
                  </a:cubicBezTo>
                  <a:cubicBezTo>
                    <a:pt x="933" y="4260"/>
                    <a:pt x="943" y="4263"/>
                    <a:pt x="953" y="4266"/>
                  </a:cubicBezTo>
                  <a:cubicBezTo>
                    <a:pt x="973" y="4272"/>
                    <a:pt x="994" y="4278"/>
                    <a:pt x="1016" y="4284"/>
                  </a:cubicBezTo>
                  <a:cubicBezTo>
                    <a:pt x="1024" y="4285"/>
                    <a:pt x="1033" y="4288"/>
                    <a:pt x="1040" y="4289"/>
                  </a:cubicBezTo>
                  <a:cubicBezTo>
                    <a:pt x="1071" y="4297"/>
                    <a:pt x="1100" y="4304"/>
                    <a:pt x="1129" y="4311"/>
                  </a:cubicBezTo>
                  <a:cubicBezTo>
                    <a:pt x="1166" y="4320"/>
                    <a:pt x="1202" y="4327"/>
                    <a:pt x="1238" y="4335"/>
                  </a:cubicBezTo>
                  <a:cubicBezTo>
                    <a:pt x="1250" y="4337"/>
                    <a:pt x="1262" y="4339"/>
                    <a:pt x="1273" y="4342"/>
                  </a:cubicBezTo>
                  <a:cubicBezTo>
                    <a:pt x="1298" y="4346"/>
                    <a:pt x="1323" y="4351"/>
                    <a:pt x="1348" y="4355"/>
                  </a:cubicBezTo>
                  <a:cubicBezTo>
                    <a:pt x="1362" y="4358"/>
                    <a:pt x="1375" y="4359"/>
                    <a:pt x="1389" y="4362"/>
                  </a:cubicBezTo>
                  <a:cubicBezTo>
                    <a:pt x="1412" y="4367"/>
                    <a:pt x="1435" y="4370"/>
                    <a:pt x="1458" y="4372"/>
                  </a:cubicBezTo>
                  <a:cubicBezTo>
                    <a:pt x="1473" y="4375"/>
                    <a:pt x="1486" y="4377"/>
                    <a:pt x="1501" y="4380"/>
                  </a:cubicBezTo>
                  <a:cubicBezTo>
                    <a:pt x="1524" y="4383"/>
                    <a:pt x="1547" y="4386"/>
                    <a:pt x="1572" y="4388"/>
                  </a:cubicBezTo>
                  <a:cubicBezTo>
                    <a:pt x="1584" y="4390"/>
                    <a:pt x="1597" y="4391"/>
                    <a:pt x="1610" y="4393"/>
                  </a:cubicBezTo>
                  <a:cubicBezTo>
                    <a:pt x="1638" y="4396"/>
                    <a:pt x="1667" y="4399"/>
                    <a:pt x="1696" y="4400"/>
                  </a:cubicBezTo>
                  <a:cubicBezTo>
                    <a:pt x="1703" y="4402"/>
                    <a:pt x="1710" y="4402"/>
                    <a:pt x="1718" y="4403"/>
                  </a:cubicBezTo>
                  <a:cubicBezTo>
                    <a:pt x="1754" y="4406"/>
                    <a:pt x="1789" y="4407"/>
                    <a:pt x="1826" y="4409"/>
                  </a:cubicBezTo>
                  <a:cubicBezTo>
                    <a:pt x="1836" y="4410"/>
                    <a:pt x="1846" y="4410"/>
                    <a:pt x="1856" y="4410"/>
                  </a:cubicBezTo>
                  <a:cubicBezTo>
                    <a:pt x="1882" y="4412"/>
                    <a:pt x="1909" y="4413"/>
                    <a:pt x="1933" y="4413"/>
                  </a:cubicBezTo>
                  <a:lnTo>
                    <a:pt x="1974" y="4413"/>
                  </a:lnTo>
                  <a:cubicBezTo>
                    <a:pt x="1996" y="4415"/>
                    <a:pt x="2019" y="4415"/>
                    <a:pt x="2043" y="4415"/>
                  </a:cubicBezTo>
                  <a:cubicBezTo>
                    <a:pt x="2056" y="4415"/>
                    <a:pt x="2070" y="4415"/>
                    <a:pt x="2083" y="4413"/>
                  </a:cubicBezTo>
                  <a:cubicBezTo>
                    <a:pt x="2107" y="4413"/>
                    <a:pt x="2129" y="4413"/>
                    <a:pt x="2152" y="4412"/>
                  </a:cubicBezTo>
                  <a:cubicBezTo>
                    <a:pt x="2165" y="4412"/>
                    <a:pt x="2178" y="4412"/>
                    <a:pt x="2191" y="4410"/>
                  </a:cubicBezTo>
                  <a:cubicBezTo>
                    <a:pt x="2217" y="4410"/>
                    <a:pt x="2242" y="4409"/>
                    <a:pt x="2267" y="4407"/>
                  </a:cubicBezTo>
                  <a:cubicBezTo>
                    <a:pt x="2277" y="4406"/>
                    <a:pt x="2287" y="4406"/>
                    <a:pt x="2299" y="4404"/>
                  </a:cubicBezTo>
                  <a:cubicBezTo>
                    <a:pt x="2334" y="4402"/>
                    <a:pt x="2369" y="4400"/>
                    <a:pt x="2404" y="4396"/>
                  </a:cubicBezTo>
                  <a:cubicBezTo>
                    <a:pt x="2411" y="4396"/>
                    <a:pt x="2418" y="4394"/>
                    <a:pt x="2424" y="4394"/>
                  </a:cubicBezTo>
                  <a:cubicBezTo>
                    <a:pt x="2453" y="4391"/>
                    <a:pt x="2481" y="4388"/>
                    <a:pt x="2509" y="4384"/>
                  </a:cubicBezTo>
                  <a:cubicBezTo>
                    <a:pt x="2522" y="4383"/>
                    <a:pt x="2533" y="4381"/>
                    <a:pt x="2547" y="4380"/>
                  </a:cubicBezTo>
                  <a:cubicBezTo>
                    <a:pt x="2568" y="4375"/>
                    <a:pt x="2592" y="4374"/>
                    <a:pt x="2614" y="4370"/>
                  </a:cubicBezTo>
                  <a:cubicBezTo>
                    <a:pt x="2628" y="4368"/>
                    <a:pt x="2641" y="4365"/>
                    <a:pt x="2654" y="4364"/>
                  </a:cubicBezTo>
                  <a:cubicBezTo>
                    <a:pt x="2676" y="4359"/>
                    <a:pt x="2698" y="4356"/>
                    <a:pt x="2720" y="4352"/>
                  </a:cubicBezTo>
                  <a:cubicBezTo>
                    <a:pt x="2733" y="4349"/>
                    <a:pt x="2746" y="4346"/>
                    <a:pt x="2759" y="4345"/>
                  </a:cubicBezTo>
                  <a:cubicBezTo>
                    <a:pt x="2783" y="4340"/>
                    <a:pt x="2806" y="4335"/>
                    <a:pt x="2828" y="4330"/>
                  </a:cubicBezTo>
                  <a:cubicBezTo>
                    <a:pt x="2839" y="4329"/>
                    <a:pt x="2851" y="4326"/>
                    <a:pt x="2863" y="4323"/>
                  </a:cubicBezTo>
                  <a:cubicBezTo>
                    <a:pt x="2895" y="4316"/>
                    <a:pt x="2927" y="4308"/>
                    <a:pt x="2957" y="4301"/>
                  </a:cubicBezTo>
                  <a:cubicBezTo>
                    <a:pt x="2960" y="4301"/>
                    <a:pt x="2962" y="4300"/>
                    <a:pt x="2965" y="4300"/>
                  </a:cubicBezTo>
                  <a:cubicBezTo>
                    <a:pt x="2950" y="4240"/>
                    <a:pt x="2936" y="4179"/>
                    <a:pt x="2921" y="4116"/>
                  </a:cubicBezTo>
                  <a:cubicBezTo>
                    <a:pt x="2577" y="2649"/>
                    <a:pt x="2094" y="585"/>
                    <a:pt x="10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g1f544ced175_0_9033"/>
            <p:cNvSpPr/>
            <p:nvPr/>
          </p:nvSpPr>
          <p:spPr>
            <a:xfrm>
              <a:off x="1403263" y="1584825"/>
              <a:ext cx="75900" cy="51675"/>
            </a:xfrm>
            <a:custGeom>
              <a:rect b="b" l="l" r="r" t="t"/>
              <a:pathLst>
                <a:path extrusionOk="0" h="2067" w="3036">
                  <a:moveTo>
                    <a:pt x="1871" y="1"/>
                  </a:moveTo>
                  <a:cubicBezTo>
                    <a:pt x="1826" y="15"/>
                    <a:pt x="1781" y="30"/>
                    <a:pt x="1736" y="46"/>
                  </a:cubicBezTo>
                  <a:cubicBezTo>
                    <a:pt x="1734" y="47"/>
                    <a:pt x="1733" y="47"/>
                    <a:pt x="1731" y="49"/>
                  </a:cubicBezTo>
                  <a:cubicBezTo>
                    <a:pt x="1643" y="81"/>
                    <a:pt x="1557" y="116"/>
                    <a:pt x="1471" y="154"/>
                  </a:cubicBezTo>
                  <a:cubicBezTo>
                    <a:pt x="1468" y="155"/>
                    <a:pt x="1466" y="156"/>
                    <a:pt x="1463" y="156"/>
                  </a:cubicBezTo>
                  <a:cubicBezTo>
                    <a:pt x="1379" y="196"/>
                    <a:pt x="1296" y="237"/>
                    <a:pt x="1213" y="280"/>
                  </a:cubicBezTo>
                  <a:cubicBezTo>
                    <a:pt x="1211" y="282"/>
                    <a:pt x="1209" y="283"/>
                    <a:pt x="1206" y="285"/>
                  </a:cubicBezTo>
                  <a:cubicBezTo>
                    <a:pt x="1124" y="328"/>
                    <a:pt x="1044" y="376"/>
                    <a:pt x="967" y="425"/>
                  </a:cubicBezTo>
                  <a:cubicBezTo>
                    <a:pt x="964" y="427"/>
                    <a:pt x="961" y="429"/>
                    <a:pt x="958" y="430"/>
                  </a:cubicBezTo>
                  <a:cubicBezTo>
                    <a:pt x="879" y="480"/>
                    <a:pt x="804" y="532"/>
                    <a:pt x="729" y="588"/>
                  </a:cubicBezTo>
                  <a:cubicBezTo>
                    <a:pt x="726" y="589"/>
                    <a:pt x="725" y="592"/>
                    <a:pt x="722" y="593"/>
                  </a:cubicBezTo>
                  <a:cubicBezTo>
                    <a:pt x="648" y="649"/>
                    <a:pt x="575" y="707"/>
                    <a:pt x="505" y="768"/>
                  </a:cubicBezTo>
                  <a:cubicBezTo>
                    <a:pt x="503" y="770"/>
                    <a:pt x="501" y="771"/>
                    <a:pt x="498" y="774"/>
                  </a:cubicBezTo>
                  <a:cubicBezTo>
                    <a:pt x="428" y="835"/>
                    <a:pt x="359" y="898"/>
                    <a:pt x="294" y="963"/>
                  </a:cubicBezTo>
                  <a:cubicBezTo>
                    <a:pt x="292" y="966"/>
                    <a:pt x="291" y="968"/>
                    <a:pt x="288" y="971"/>
                  </a:cubicBezTo>
                  <a:cubicBezTo>
                    <a:pt x="222" y="1036"/>
                    <a:pt x="158" y="1106"/>
                    <a:pt x="97" y="1176"/>
                  </a:cubicBezTo>
                  <a:lnTo>
                    <a:pt x="93" y="1182"/>
                  </a:lnTo>
                  <a:cubicBezTo>
                    <a:pt x="62" y="1218"/>
                    <a:pt x="32" y="1255"/>
                    <a:pt x="2" y="1291"/>
                  </a:cubicBezTo>
                  <a:lnTo>
                    <a:pt x="1" y="1291"/>
                  </a:lnTo>
                  <a:cubicBezTo>
                    <a:pt x="753" y="1421"/>
                    <a:pt x="1656" y="1679"/>
                    <a:pt x="2563" y="2066"/>
                  </a:cubicBezTo>
                  <a:cubicBezTo>
                    <a:pt x="2633" y="1964"/>
                    <a:pt x="2703" y="1865"/>
                    <a:pt x="2773" y="1768"/>
                  </a:cubicBezTo>
                  <a:cubicBezTo>
                    <a:pt x="2860" y="1648"/>
                    <a:pt x="2948" y="1532"/>
                    <a:pt x="3035" y="1419"/>
                  </a:cubicBezTo>
                  <a:cubicBezTo>
                    <a:pt x="2176" y="965"/>
                    <a:pt x="1906" y="458"/>
                    <a:pt x="18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g1f544ced175_0_9033"/>
            <p:cNvSpPr/>
            <p:nvPr/>
          </p:nvSpPr>
          <p:spPr>
            <a:xfrm>
              <a:off x="1455788" y="1580125"/>
              <a:ext cx="56900" cy="35750"/>
            </a:xfrm>
            <a:custGeom>
              <a:rect b="b" l="l" r="r" t="t"/>
              <a:pathLst>
                <a:path extrusionOk="0" h="1430" w="2276">
                  <a:moveTo>
                    <a:pt x="902" y="1"/>
                  </a:moveTo>
                  <a:cubicBezTo>
                    <a:pt x="869" y="2"/>
                    <a:pt x="837" y="2"/>
                    <a:pt x="805" y="4"/>
                  </a:cubicBezTo>
                  <a:lnTo>
                    <a:pt x="793" y="4"/>
                  </a:lnTo>
                  <a:cubicBezTo>
                    <a:pt x="717" y="8"/>
                    <a:pt x="641" y="14"/>
                    <a:pt x="567" y="21"/>
                  </a:cubicBezTo>
                  <a:cubicBezTo>
                    <a:pt x="564" y="21"/>
                    <a:pt x="560" y="21"/>
                    <a:pt x="557" y="23"/>
                  </a:cubicBezTo>
                  <a:cubicBezTo>
                    <a:pt x="523" y="25"/>
                    <a:pt x="491" y="30"/>
                    <a:pt x="458" y="34"/>
                  </a:cubicBezTo>
                  <a:cubicBezTo>
                    <a:pt x="452" y="34"/>
                    <a:pt x="446" y="36"/>
                    <a:pt x="440" y="36"/>
                  </a:cubicBezTo>
                  <a:cubicBezTo>
                    <a:pt x="408" y="40"/>
                    <a:pt x="376" y="46"/>
                    <a:pt x="344" y="50"/>
                  </a:cubicBezTo>
                  <a:cubicBezTo>
                    <a:pt x="340" y="52"/>
                    <a:pt x="336" y="52"/>
                    <a:pt x="331" y="53"/>
                  </a:cubicBezTo>
                  <a:cubicBezTo>
                    <a:pt x="220" y="71"/>
                    <a:pt x="110" y="94"/>
                    <a:pt x="2" y="122"/>
                  </a:cubicBezTo>
                  <a:lnTo>
                    <a:pt x="0" y="122"/>
                  </a:lnTo>
                  <a:cubicBezTo>
                    <a:pt x="24" y="540"/>
                    <a:pt x="263" y="1010"/>
                    <a:pt x="1077" y="1430"/>
                  </a:cubicBezTo>
                  <a:cubicBezTo>
                    <a:pt x="1489" y="926"/>
                    <a:pt x="1906" y="512"/>
                    <a:pt x="2276" y="226"/>
                  </a:cubicBezTo>
                  <a:cubicBezTo>
                    <a:pt x="2242" y="215"/>
                    <a:pt x="2209" y="203"/>
                    <a:pt x="2174" y="192"/>
                  </a:cubicBezTo>
                  <a:cubicBezTo>
                    <a:pt x="2142" y="181"/>
                    <a:pt x="2108" y="171"/>
                    <a:pt x="2076" y="161"/>
                  </a:cubicBezTo>
                  <a:cubicBezTo>
                    <a:pt x="2073" y="161"/>
                    <a:pt x="2070" y="159"/>
                    <a:pt x="2068" y="158"/>
                  </a:cubicBezTo>
                  <a:cubicBezTo>
                    <a:pt x="2038" y="151"/>
                    <a:pt x="2008" y="142"/>
                    <a:pt x="1979" y="133"/>
                  </a:cubicBezTo>
                  <a:cubicBezTo>
                    <a:pt x="1973" y="132"/>
                    <a:pt x="1967" y="132"/>
                    <a:pt x="1961" y="129"/>
                  </a:cubicBezTo>
                  <a:cubicBezTo>
                    <a:pt x="1926" y="120"/>
                    <a:pt x="1891" y="111"/>
                    <a:pt x="1856" y="104"/>
                  </a:cubicBezTo>
                  <a:cubicBezTo>
                    <a:pt x="1820" y="95"/>
                    <a:pt x="1783" y="87"/>
                    <a:pt x="1747" y="79"/>
                  </a:cubicBezTo>
                  <a:cubicBezTo>
                    <a:pt x="1735" y="76"/>
                    <a:pt x="1724" y="75"/>
                    <a:pt x="1712" y="74"/>
                  </a:cubicBezTo>
                  <a:cubicBezTo>
                    <a:pt x="1687" y="68"/>
                    <a:pt x="1661" y="63"/>
                    <a:pt x="1636" y="59"/>
                  </a:cubicBezTo>
                  <a:cubicBezTo>
                    <a:pt x="1623" y="56"/>
                    <a:pt x="1610" y="55"/>
                    <a:pt x="1597" y="52"/>
                  </a:cubicBezTo>
                  <a:cubicBezTo>
                    <a:pt x="1572" y="49"/>
                    <a:pt x="1548" y="44"/>
                    <a:pt x="1524" y="41"/>
                  </a:cubicBezTo>
                  <a:cubicBezTo>
                    <a:pt x="1511" y="39"/>
                    <a:pt x="1498" y="37"/>
                    <a:pt x="1485" y="36"/>
                  </a:cubicBezTo>
                  <a:cubicBezTo>
                    <a:pt x="1459" y="33"/>
                    <a:pt x="1432" y="28"/>
                    <a:pt x="1405" y="25"/>
                  </a:cubicBezTo>
                  <a:cubicBezTo>
                    <a:pt x="1396" y="24"/>
                    <a:pt x="1386" y="24"/>
                    <a:pt x="1376" y="23"/>
                  </a:cubicBezTo>
                  <a:cubicBezTo>
                    <a:pt x="1301" y="14"/>
                    <a:pt x="1227" y="9"/>
                    <a:pt x="1154" y="5"/>
                  </a:cubicBezTo>
                  <a:cubicBezTo>
                    <a:pt x="1145" y="5"/>
                    <a:pt x="1137" y="5"/>
                    <a:pt x="1128" y="4"/>
                  </a:cubicBezTo>
                  <a:cubicBezTo>
                    <a:pt x="1099" y="2"/>
                    <a:pt x="1071" y="2"/>
                    <a:pt x="10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g1f544ced175_0_9033"/>
            <p:cNvSpPr/>
            <p:nvPr/>
          </p:nvSpPr>
          <p:spPr>
            <a:xfrm>
              <a:off x="1487838" y="1588075"/>
              <a:ext cx="79450" cy="45625"/>
            </a:xfrm>
            <a:custGeom>
              <a:rect b="b" l="l" r="r" t="t"/>
              <a:pathLst>
                <a:path extrusionOk="0" h="1825" w="3178">
                  <a:moveTo>
                    <a:pt x="1231" y="0"/>
                  </a:moveTo>
                  <a:cubicBezTo>
                    <a:pt x="866" y="262"/>
                    <a:pt x="436" y="682"/>
                    <a:pt x="0" y="1211"/>
                  </a:cubicBezTo>
                  <a:cubicBezTo>
                    <a:pt x="685" y="1514"/>
                    <a:pt x="1374" y="1581"/>
                    <a:pt x="2003" y="1642"/>
                  </a:cubicBezTo>
                  <a:cubicBezTo>
                    <a:pt x="2426" y="1683"/>
                    <a:pt x="2822" y="1721"/>
                    <a:pt x="3177" y="1824"/>
                  </a:cubicBezTo>
                  <a:cubicBezTo>
                    <a:pt x="3075" y="1624"/>
                    <a:pt x="2957" y="1435"/>
                    <a:pt x="2823" y="1256"/>
                  </a:cubicBezTo>
                  <a:cubicBezTo>
                    <a:pt x="2822" y="1254"/>
                    <a:pt x="2822" y="1253"/>
                    <a:pt x="2821" y="1253"/>
                  </a:cubicBezTo>
                  <a:cubicBezTo>
                    <a:pt x="2805" y="1231"/>
                    <a:pt x="2789" y="1211"/>
                    <a:pt x="2772" y="1189"/>
                  </a:cubicBezTo>
                  <a:cubicBezTo>
                    <a:pt x="2771" y="1187"/>
                    <a:pt x="2770" y="1186"/>
                    <a:pt x="2768" y="1185"/>
                  </a:cubicBezTo>
                  <a:cubicBezTo>
                    <a:pt x="2752" y="1163"/>
                    <a:pt x="2736" y="1144"/>
                    <a:pt x="2720" y="1123"/>
                  </a:cubicBezTo>
                  <a:cubicBezTo>
                    <a:pt x="2719" y="1122"/>
                    <a:pt x="2717" y="1120"/>
                    <a:pt x="2716" y="1118"/>
                  </a:cubicBezTo>
                  <a:cubicBezTo>
                    <a:pt x="2612" y="991"/>
                    <a:pt x="2500" y="870"/>
                    <a:pt x="2379" y="756"/>
                  </a:cubicBezTo>
                  <a:cubicBezTo>
                    <a:pt x="2378" y="753"/>
                    <a:pt x="2375" y="752"/>
                    <a:pt x="2372" y="749"/>
                  </a:cubicBezTo>
                  <a:cubicBezTo>
                    <a:pt x="2356" y="733"/>
                    <a:pt x="2338" y="717"/>
                    <a:pt x="2321" y="702"/>
                  </a:cubicBezTo>
                  <a:cubicBezTo>
                    <a:pt x="2317" y="697"/>
                    <a:pt x="2312" y="692"/>
                    <a:pt x="2306" y="688"/>
                  </a:cubicBezTo>
                  <a:cubicBezTo>
                    <a:pt x="2290" y="673"/>
                    <a:pt x="2274" y="659"/>
                    <a:pt x="2258" y="646"/>
                  </a:cubicBezTo>
                  <a:cubicBezTo>
                    <a:pt x="2252" y="640"/>
                    <a:pt x="2245" y="634"/>
                    <a:pt x="2239" y="630"/>
                  </a:cubicBezTo>
                  <a:cubicBezTo>
                    <a:pt x="2223" y="616"/>
                    <a:pt x="2207" y="602"/>
                    <a:pt x="2191" y="589"/>
                  </a:cubicBezTo>
                  <a:cubicBezTo>
                    <a:pt x="2185" y="583"/>
                    <a:pt x="2178" y="579"/>
                    <a:pt x="2172" y="573"/>
                  </a:cubicBezTo>
                  <a:cubicBezTo>
                    <a:pt x="2156" y="560"/>
                    <a:pt x="2140" y="547"/>
                    <a:pt x="2123" y="533"/>
                  </a:cubicBezTo>
                  <a:lnTo>
                    <a:pt x="2104" y="517"/>
                  </a:lnTo>
                  <a:cubicBezTo>
                    <a:pt x="2086" y="504"/>
                    <a:pt x="2070" y="491"/>
                    <a:pt x="2053" y="478"/>
                  </a:cubicBezTo>
                  <a:cubicBezTo>
                    <a:pt x="2047" y="474"/>
                    <a:pt x="2041" y="469"/>
                    <a:pt x="2035" y="465"/>
                  </a:cubicBezTo>
                  <a:cubicBezTo>
                    <a:pt x="1957" y="405"/>
                    <a:pt x="1874" y="348"/>
                    <a:pt x="1789" y="295"/>
                  </a:cubicBezTo>
                  <a:cubicBezTo>
                    <a:pt x="1780" y="290"/>
                    <a:pt x="1773" y="284"/>
                    <a:pt x="1764" y="278"/>
                  </a:cubicBezTo>
                  <a:cubicBezTo>
                    <a:pt x="1748" y="270"/>
                    <a:pt x="1732" y="260"/>
                    <a:pt x="1716" y="249"/>
                  </a:cubicBezTo>
                  <a:cubicBezTo>
                    <a:pt x="1706" y="244"/>
                    <a:pt x="1697" y="238"/>
                    <a:pt x="1687" y="232"/>
                  </a:cubicBezTo>
                  <a:cubicBezTo>
                    <a:pt x="1671" y="223"/>
                    <a:pt x="1655" y="214"/>
                    <a:pt x="1641" y="204"/>
                  </a:cubicBezTo>
                  <a:lnTo>
                    <a:pt x="1607" y="187"/>
                  </a:lnTo>
                  <a:cubicBezTo>
                    <a:pt x="1593" y="178"/>
                    <a:pt x="1577" y="169"/>
                    <a:pt x="1562" y="160"/>
                  </a:cubicBezTo>
                  <a:cubicBezTo>
                    <a:pt x="1550" y="155"/>
                    <a:pt x="1539" y="149"/>
                    <a:pt x="1527" y="142"/>
                  </a:cubicBezTo>
                  <a:cubicBezTo>
                    <a:pt x="1511" y="134"/>
                    <a:pt x="1496" y="126"/>
                    <a:pt x="1480" y="118"/>
                  </a:cubicBezTo>
                  <a:cubicBezTo>
                    <a:pt x="1469" y="112"/>
                    <a:pt x="1457" y="107"/>
                    <a:pt x="1445" y="101"/>
                  </a:cubicBezTo>
                  <a:cubicBezTo>
                    <a:pt x="1429" y="92"/>
                    <a:pt x="1415" y="85"/>
                    <a:pt x="1399" y="77"/>
                  </a:cubicBezTo>
                  <a:cubicBezTo>
                    <a:pt x="1387" y="72"/>
                    <a:pt x="1376" y="66"/>
                    <a:pt x="1364" y="60"/>
                  </a:cubicBezTo>
                  <a:cubicBezTo>
                    <a:pt x="1348" y="53"/>
                    <a:pt x="1332" y="45"/>
                    <a:pt x="1316" y="38"/>
                  </a:cubicBezTo>
                  <a:cubicBezTo>
                    <a:pt x="1304" y="32"/>
                    <a:pt x="1292" y="28"/>
                    <a:pt x="1281" y="22"/>
                  </a:cubicBezTo>
                  <a:cubicBezTo>
                    <a:pt x="1265" y="15"/>
                    <a:pt x="1249" y="8"/>
                    <a:pt x="1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g1f544ced175_0_9033"/>
            <p:cNvSpPr/>
            <p:nvPr/>
          </p:nvSpPr>
          <p:spPr>
            <a:xfrm>
              <a:off x="1382013" y="1622075"/>
              <a:ext cx="82200" cy="62450"/>
            </a:xfrm>
            <a:custGeom>
              <a:rect b="b" l="l" r="r" t="t"/>
              <a:pathLst>
                <a:path extrusionOk="0" h="2498" w="3288">
                  <a:moveTo>
                    <a:pt x="704" y="1"/>
                  </a:moveTo>
                  <a:cubicBezTo>
                    <a:pt x="704" y="1"/>
                    <a:pt x="702" y="2"/>
                    <a:pt x="702" y="2"/>
                  </a:cubicBezTo>
                  <a:cubicBezTo>
                    <a:pt x="688" y="23"/>
                    <a:pt x="673" y="45"/>
                    <a:pt x="659" y="66"/>
                  </a:cubicBezTo>
                  <a:cubicBezTo>
                    <a:pt x="656" y="71"/>
                    <a:pt x="653" y="75"/>
                    <a:pt x="650" y="79"/>
                  </a:cubicBezTo>
                  <a:cubicBezTo>
                    <a:pt x="637" y="100"/>
                    <a:pt x="624" y="119"/>
                    <a:pt x="611" y="141"/>
                  </a:cubicBezTo>
                  <a:lnTo>
                    <a:pt x="600" y="157"/>
                  </a:lnTo>
                  <a:cubicBezTo>
                    <a:pt x="587" y="177"/>
                    <a:pt x="576" y="196"/>
                    <a:pt x="564" y="216"/>
                  </a:cubicBezTo>
                  <a:cubicBezTo>
                    <a:pt x="560" y="224"/>
                    <a:pt x="555" y="230"/>
                    <a:pt x="551" y="237"/>
                  </a:cubicBezTo>
                  <a:cubicBezTo>
                    <a:pt x="539" y="256"/>
                    <a:pt x="529" y="275"/>
                    <a:pt x="517" y="295"/>
                  </a:cubicBezTo>
                  <a:cubicBezTo>
                    <a:pt x="513" y="302"/>
                    <a:pt x="509" y="311"/>
                    <a:pt x="504" y="318"/>
                  </a:cubicBezTo>
                  <a:cubicBezTo>
                    <a:pt x="494" y="337"/>
                    <a:pt x="484" y="356"/>
                    <a:pt x="474" y="375"/>
                  </a:cubicBezTo>
                  <a:cubicBezTo>
                    <a:pt x="468" y="384"/>
                    <a:pt x="463" y="393"/>
                    <a:pt x="459" y="401"/>
                  </a:cubicBezTo>
                  <a:cubicBezTo>
                    <a:pt x="449" y="419"/>
                    <a:pt x="440" y="438"/>
                    <a:pt x="430" y="457"/>
                  </a:cubicBezTo>
                  <a:cubicBezTo>
                    <a:pt x="426" y="465"/>
                    <a:pt x="420" y="476"/>
                    <a:pt x="415" y="486"/>
                  </a:cubicBezTo>
                  <a:cubicBezTo>
                    <a:pt x="407" y="503"/>
                    <a:pt x="398" y="521"/>
                    <a:pt x="389" y="540"/>
                  </a:cubicBezTo>
                  <a:cubicBezTo>
                    <a:pt x="383" y="550"/>
                    <a:pt x="379" y="560"/>
                    <a:pt x="375" y="572"/>
                  </a:cubicBezTo>
                  <a:cubicBezTo>
                    <a:pt x="366" y="588"/>
                    <a:pt x="357" y="607"/>
                    <a:pt x="350" y="624"/>
                  </a:cubicBezTo>
                  <a:cubicBezTo>
                    <a:pt x="344" y="636"/>
                    <a:pt x="340" y="646"/>
                    <a:pt x="334" y="658"/>
                  </a:cubicBezTo>
                  <a:cubicBezTo>
                    <a:pt x="327" y="675"/>
                    <a:pt x="319" y="693"/>
                    <a:pt x="312" y="710"/>
                  </a:cubicBezTo>
                  <a:cubicBezTo>
                    <a:pt x="306" y="722"/>
                    <a:pt x="302" y="735"/>
                    <a:pt x="296" y="748"/>
                  </a:cubicBezTo>
                  <a:cubicBezTo>
                    <a:pt x="289" y="764"/>
                    <a:pt x="283" y="780"/>
                    <a:pt x="276" y="798"/>
                  </a:cubicBezTo>
                  <a:cubicBezTo>
                    <a:pt x="270" y="811"/>
                    <a:pt x="265" y="824"/>
                    <a:pt x="259" y="838"/>
                  </a:cubicBezTo>
                  <a:cubicBezTo>
                    <a:pt x="254" y="854"/>
                    <a:pt x="248" y="870"/>
                    <a:pt x="242" y="886"/>
                  </a:cubicBezTo>
                  <a:cubicBezTo>
                    <a:pt x="236" y="901"/>
                    <a:pt x="232" y="916"/>
                    <a:pt x="226" y="930"/>
                  </a:cubicBezTo>
                  <a:cubicBezTo>
                    <a:pt x="220" y="946"/>
                    <a:pt x="214" y="961"/>
                    <a:pt x="210" y="977"/>
                  </a:cubicBezTo>
                  <a:cubicBezTo>
                    <a:pt x="204" y="993"/>
                    <a:pt x="200" y="1009"/>
                    <a:pt x="194" y="1025"/>
                  </a:cubicBezTo>
                  <a:cubicBezTo>
                    <a:pt x="190" y="1039"/>
                    <a:pt x="185" y="1054"/>
                    <a:pt x="179" y="1069"/>
                  </a:cubicBezTo>
                  <a:cubicBezTo>
                    <a:pt x="175" y="1086"/>
                    <a:pt x="169" y="1104"/>
                    <a:pt x="165" y="1121"/>
                  </a:cubicBezTo>
                  <a:cubicBezTo>
                    <a:pt x="160" y="1134"/>
                    <a:pt x="156" y="1149"/>
                    <a:pt x="152" y="1162"/>
                  </a:cubicBezTo>
                  <a:cubicBezTo>
                    <a:pt x="146" y="1182"/>
                    <a:pt x="140" y="1203"/>
                    <a:pt x="136" y="1223"/>
                  </a:cubicBezTo>
                  <a:cubicBezTo>
                    <a:pt x="133" y="1233"/>
                    <a:pt x="130" y="1245"/>
                    <a:pt x="127" y="1256"/>
                  </a:cubicBezTo>
                  <a:cubicBezTo>
                    <a:pt x="118" y="1289"/>
                    <a:pt x="111" y="1321"/>
                    <a:pt x="104" y="1353"/>
                  </a:cubicBezTo>
                  <a:cubicBezTo>
                    <a:pt x="96" y="1382"/>
                    <a:pt x="91" y="1411"/>
                    <a:pt x="83" y="1440"/>
                  </a:cubicBezTo>
                  <a:cubicBezTo>
                    <a:pt x="82" y="1450"/>
                    <a:pt x="80" y="1459"/>
                    <a:pt x="79" y="1468"/>
                  </a:cubicBezTo>
                  <a:cubicBezTo>
                    <a:pt x="74" y="1490"/>
                    <a:pt x="70" y="1511"/>
                    <a:pt x="66" y="1533"/>
                  </a:cubicBezTo>
                  <a:cubicBezTo>
                    <a:pt x="64" y="1542"/>
                    <a:pt x="63" y="1551"/>
                    <a:pt x="60" y="1558"/>
                  </a:cubicBezTo>
                  <a:cubicBezTo>
                    <a:pt x="56" y="1587"/>
                    <a:pt x="51" y="1615"/>
                    <a:pt x="47" y="1644"/>
                  </a:cubicBezTo>
                  <a:cubicBezTo>
                    <a:pt x="45" y="1651"/>
                    <a:pt x="44" y="1660"/>
                    <a:pt x="42" y="1669"/>
                  </a:cubicBezTo>
                  <a:cubicBezTo>
                    <a:pt x="40" y="1689"/>
                    <a:pt x="37" y="1710"/>
                    <a:pt x="34" y="1730"/>
                  </a:cubicBezTo>
                  <a:cubicBezTo>
                    <a:pt x="32" y="1742"/>
                    <a:pt x="31" y="1755"/>
                    <a:pt x="29" y="1766"/>
                  </a:cubicBezTo>
                  <a:cubicBezTo>
                    <a:pt x="26" y="1784"/>
                    <a:pt x="25" y="1801"/>
                    <a:pt x="24" y="1817"/>
                  </a:cubicBezTo>
                  <a:cubicBezTo>
                    <a:pt x="22" y="1830"/>
                    <a:pt x="21" y="1842"/>
                    <a:pt x="19" y="1855"/>
                  </a:cubicBezTo>
                  <a:cubicBezTo>
                    <a:pt x="16" y="1880"/>
                    <a:pt x="15" y="1906"/>
                    <a:pt x="12" y="1931"/>
                  </a:cubicBezTo>
                  <a:cubicBezTo>
                    <a:pt x="10" y="1947"/>
                    <a:pt x="10" y="1962"/>
                    <a:pt x="9" y="1978"/>
                  </a:cubicBezTo>
                  <a:cubicBezTo>
                    <a:pt x="7" y="1991"/>
                    <a:pt x="7" y="2002"/>
                    <a:pt x="6" y="2014"/>
                  </a:cubicBezTo>
                  <a:cubicBezTo>
                    <a:pt x="6" y="2031"/>
                    <a:pt x="5" y="2047"/>
                    <a:pt x="3" y="2065"/>
                  </a:cubicBezTo>
                  <a:cubicBezTo>
                    <a:pt x="3" y="2074"/>
                    <a:pt x="3" y="2082"/>
                    <a:pt x="3" y="2091"/>
                  </a:cubicBezTo>
                  <a:cubicBezTo>
                    <a:pt x="0" y="2154"/>
                    <a:pt x="0" y="2216"/>
                    <a:pt x="0" y="2278"/>
                  </a:cubicBezTo>
                  <a:cubicBezTo>
                    <a:pt x="0" y="2283"/>
                    <a:pt x="0" y="2288"/>
                    <a:pt x="0" y="2292"/>
                  </a:cubicBezTo>
                  <a:cubicBezTo>
                    <a:pt x="2" y="2361"/>
                    <a:pt x="3" y="2429"/>
                    <a:pt x="9" y="2498"/>
                  </a:cubicBezTo>
                  <a:cubicBezTo>
                    <a:pt x="229" y="2259"/>
                    <a:pt x="484" y="2015"/>
                    <a:pt x="768" y="1813"/>
                  </a:cubicBezTo>
                  <a:cubicBezTo>
                    <a:pt x="1182" y="1518"/>
                    <a:pt x="1653" y="1305"/>
                    <a:pt x="2157" y="1305"/>
                  </a:cubicBezTo>
                  <a:cubicBezTo>
                    <a:pt x="2389" y="1305"/>
                    <a:pt x="2628" y="1350"/>
                    <a:pt x="2871" y="1453"/>
                  </a:cubicBezTo>
                  <a:cubicBezTo>
                    <a:pt x="3004" y="1216"/>
                    <a:pt x="3144" y="987"/>
                    <a:pt x="3288" y="766"/>
                  </a:cubicBezTo>
                  <a:cubicBezTo>
                    <a:pt x="2360" y="374"/>
                    <a:pt x="1445" y="117"/>
                    <a:pt x="7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" name="Google Shape;159;g1f544ced175_0_9033"/>
          <p:cNvSpPr/>
          <p:nvPr/>
        </p:nvSpPr>
        <p:spPr>
          <a:xfrm>
            <a:off x="2443443" y="4334320"/>
            <a:ext cx="569700" cy="569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1f544ced175_0_9033"/>
          <p:cNvSpPr/>
          <p:nvPr/>
        </p:nvSpPr>
        <p:spPr>
          <a:xfrm>
            <a:off x="11617203" y="4334320"/>
            <a:ext cx="569700" cy="569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f544ced175_0_9069"/>
          <p:cNvSpPr txBox="1"/>
          <p:nvPr>
            <p:ph type="title"/>
          </p:nvPr>
        </p:nvSpPr>
        <p:spPr>
          <a:xfrm>
            <a:off x="1141160" y="1190240"/>
            <a:ext cx="79329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+ photo">
  <p:cSld name="MAIN_POINT_1_1">
    <p:bg>
      <p:bgPr>
        <a:solidFill>
          <a:schemeClr val="lt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f544ced175_0_9071"/>
          <p:cNvSpPr/>
          <p:nvPr/>
        </p:nvSpPr>
        <p:spPr>
          <a:xfrm rot="5400000">
            <a:off x="5118867" y="-2014744"/>
            <a:ext cx="6110149" cy="16416676"/>
          </a:xfrm>
          <a:custGeom>
            <a:rect b="b" l="l" r="r" t="t"/>
            <a:pathLst>
              <a:path extrusionOk="0" h="65588" w="28704">
                <a:moveTo>
                  <a:pt x="0" y="0"/>
                </a:moveTo>
                <a:lnTo>
                  <a:pt x="0" y="5968"/>
                </a:lnTo>
                <a:cubicBezTo>
                  <a:pt x="2652" y="4653"/>
                  <a:pt x="5293" y="3317"/>
                  <a:pt x="8108" y="2424"/>
                </a:cubicBezTo>
                <a:cubicBezTo>
                  <a:pt x="10064" y="1804"/>
                  <a:pt x="12152" y="1419"/>
                  <a:pt x="14206" y="1419"/>
                </a:cubicBezTo>
                <a:cubicBezTo>
                  <a:pt x="16383" y="1419"/>
                  <a:pt x="18523" y="1851"/>
                  <a:pt x="20431" y="2892"/>
                </a:cubicBezTo>
                <a:cubicBezTo>
                  <a:pt x="23716" y="4683"/>
                  <a:pt x="25901" y="8086"/>
                  <a:pt x="26919" y="11687"/>
                </a:cubicBezTo>
                <a:cubicBezTo>
                  <a:pt x="28703" y="17997"/>
                  <a:pt x="27234" y="24777"/>
                  <a:pt x="24998" y="30942"/>
                </a:cubicBezTo>
                <a:cubicBezTo>
                  <a:pt x="22760" y="37106"/>
                  <a:pt x="19753" y="43029"/>
                  <a:pt x="18339" y="49433"/>
                </a:cubicBezTo>
                <a:cubicBezTo>
                  <a:pt x="17152" y="54808"/>
                  <a:pt x="17252" y="60766"/>
                  <a:pt x="19716" y="65588"/>
                </a:cubicBezTo>
                <a:lnTo>
                  <a:pt x="28374" y="65588"/>
                </a:lnTo>
                <a:lnTo>
                  <a:pt x="2837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1f544ced175_0_9071"/>
          <p:cNvSpPr/>
          <p:nvPr/>
        </p:nvSpPr>
        <p:spPr>
          <a:xfrm rot="5400000">
            <a:off x="-1678472" y="229665"/>
            <a:ext cx="6830856" cy="5845449"/>
          </a:xfrm>
          <a:custGeom>
            <a:rect b="b" l="l" r="r" t="t"/>
            <a:pathLst>
              <a:path extrusionOk="0" h="31528" w="28375">
                <a:moveTo>
                  <a:pt x="0" y="0"/>
                </a:moveTo>
                <a:lnTo>
                  <a:pt x="0" y="31528"/>
                </a:lnTo>
                <a:lnTo>
                  <a:pt x="28374" y="31528"/>
                </a:lnTo>
                <a:lnTo>
                  <a:pt x="28374" y="30062"/>
                </a:lnTo>
                <a:cubicBezTo>
                  <a:pt x="28147" y="29966"/>
                  <a:pt x="27914" y="29880"/>
                  <a:pt x="27681" y="29806"/>
                </a:cubicBezTo>
                <a:cubicBezTo>
                  <a:pt x="26255" y="29354"/>
                  <a:pt x="24747" y="29257"/>
                  <a:pt x="23267" y="29043"/>
                </a:cubicBezTo>
                <a:cubicBezTo>
                  <a:pt x="19672" y="28521"/>
                  <a:pt x="16161" y="27284"/>
                  <a:pt x="13131" y="25278"/>
                </a:cubicBezTo>
                <a:cubicBezTo>
                  <a:pt x="7418" y="21498"/>
                  <a:pt x="3737" y="15211"/>
                  <a:pt x="1783" y="8646"/>
                </a:cubicBezTo>
                <a:cubicBezTo>
                  <a:pt x="941" y="5817"/>
                  <a:pt x="389" y="2924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1f544ced175_0_9071"/>
          <p:cNvSpPr txBox="1"/>
          <p:nvPr>
            <p:ph idx="1" type="subTitle"/>
          </p:nvPr>
        </p:nvSpPr>
        <p:spPr>
          <a:xfrm>
            <a:off x="1843880" y="3901041"/>
            <a:ext cx="5705400" cy="17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Dosis"/>
              <a:buNone/>
              <a:defRPr b="0" i="0" sz="2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defRPr b="0" i="0" sz="4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g1f544ced175_0_9071"/>
          <p:cNvSpPr txBox="1"/>
          <p:nvPr>
            <p:ph type="title"/>
          </p:nvPr>
        </p:nvSpPr>
        <p:spPr>
          <a:xfrm>
            <a:off x="1843880" y="2415760"/>
            <a:ext cx="5705400" cy="13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Bevan"/>
              <a:buChar char="●"/>
              <a:defRPr b="0" i="0" sz="2200" u="none" cap="none" strike="noStrike">
                <a:solidFill>
                  <a:srgbClr val="000000"/>
                </a:solidFill>
                <a:latin typeface="Bevan"/>
                <a:ea typeface="Bevan"/>
                <a:cs typeface="Bevan"/>
                <a:sym typeface="Bev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○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■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0.png"/><Relationship Id="rId9" Type="http://schemas.openxmlformats.org/officeDocument/2006/relationships/image" Target="../media/image1.png"/><Relationship Id="rId5" Type="http://schemas.openxmlformats.org/officeDocument/2006/relationships/image" Target="../media/image13.png"/><Relationship Id="rId6" Type="http://schemas.openxmlformats.org/officeDocument/2006/relationships/image" Target="../media/image16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8.pn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5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9.png"/><Relationship Id="rId5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4.jpg"/><Relationship Id="rId6" Type="http://schemas.openxmlformats.org/officeDocument/2006/relationships/image" Target="../media/image23.jpg"/><Relationship Id="rId7" Type="http://schemas.openxmlformats.org/officeDocument/2006/relationships/image" Target="../media/image2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ljDEcFMcnY4OglagJuZ1qpAB_Gt3NZNk/view" TargetMode="External"/><Relationship Id="rId6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26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1.png"/><Relationship Id="rId6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02" name="Google Shape;30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03" name="Google Shape;30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"/>
          <p:cNvSpPr/>
          <p:nvPr/>
        </p:nvSpPr>
        <p:spPr>
          <a:xfrm>
            <a:off x="922734" y="6293763"/>
            <a:ext cx="176212" cy="146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52"/>
              <a:buFont typeface="Heebo"/>
              <a:buNone/>
            </a:pPr>
            <a:r>
              <a:t/>
            </a:r>
            <a:endParaRPr b="0" i="0" sz="115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1"/>
          <p:cNvSpPr/>
          <p:nvPr/>
        </p:nvSpPr>
        <p:spPr>
          <a:xfrm>
            <a:off x="2574166" y="7301375"/>
            <a:ext cx="43080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Heebo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Nils, Edgars, Allen, Thomas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6" name="Google Shape;306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0551" y="1656825"/>
            <a:ext cx="8375250" cy="418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0" name="Google Shape;670;g1f7af28a4ea_3_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1" name="Google Shape;671;g1f7af28a4ea_3_43"/>
          <p:cNvSpPr/>
          <p:nvPr/>
        </p:nvSpPr>
        <p:spPr>
          <a:xfrm>
            <a:off x="-23325" y="-910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g1f7af28a4ea_3_43"/>
          <p:cNvSpPr/>
          <p:nvPr/>
        </p:nvSpPr>
        <p:spPr>
          <a:xfrm>
            <a:off x="2657849" y="2830725"/>
            <a:ext cx="3816600" cy="4760700"/>
          </a:xfrm>
          <a:prstGeom prst="rect">
            <a:avLst/>
          </a:prstGeom>
          <a:noFill/>
          <a:ln cap="flat" cmpd="sng" w="19050">
            <a:solidFill>
              <a:srgbClr val="DA7B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3" name="Google Shape;673;g1f7af28a4ea_3_43"/>
          <p:cNvSpPr txBox="1"/>
          <p:nvPr/>
        </p:nvSpPr>
        <p:spPr>
          <a:xfrm>
            <a:off x="3128527" y="2591548"/>
            <a:ext cx="2715000" cy="252600"/>
          </a:xfrm>
          <a:prstGeom prst="rect">
            <a:avLst/>
          </a:prstGeom>
          <a:solidFill>
            <a:srgbClr val="C9268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Overall Stand-Out Metrics</a:t>
            </a:r>
            <a:endParaRPr b="1" i="0" sz="15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4" name="Google Shape;674;g1f7af28a4ea_3_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76525" y="4370938"/>
            <a:ext cx="1943100" cy="1491900"/>
          </a:xfrm>
          <a:prstGeom prst="rect">
            <a:avLst/>
          </a:prstGeom>
          <a:noFill/>
          <a:ln cap="flat" cmpd="sng" w="2857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75" name="Google Shape;675;g1f7af28a4ea_3_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76525" y="2658275"/>
            <a:ext cx="1943101" cy="1491750"/>
          </a:xfrm>
          <a:prstGeom prst="rect">
            <a:avLst/>
          </a:prstGeom>
          <a:noFill/>
          <a:ln cap="flat" cmpd="sng" w="2857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76" name="Google Shape;676;g1f7af28a4ea_3_4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76525" y="6236175"/>
            <a:ext cx="1943100" cy="1491750"/>
          </a:xfrm>
          <a:prstGeom prst="rect">
            <a:avLst/>
          </a:prstGeom>
          <a:noFill/>
          <a:ln cap="flat" cmpd="sng" w="2857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677" name="Google Shape;677;g1f7af28a4ea_3_43"/>
          <p:cNvCxnSpPr>
            <a:stCxn id="678" idx="3"/>
            <a:endCxn id="675" idx="1"/>
          </p:cNvCxnSpPr>
          <p:nvPr/>
        </p:nvCxnSpPr>
        <p:spPr>
          <a:xfrm flipH="1" rot="10800000">
            <a:off x="6222326" y="3404100"/>
            <a:ext cx="1754100" cy="17694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79" name="Google Shape;679;g1f7af28a4ea_3_43"/>
          <p:cNvCxnSpPr>
            <a:stCxn id="678" idx="3"/>
            <a:endCxn id="676" idx="1"/>
          </p:cNvCxnSpPr>
          <p:nvPr/>
        </p:nvCxnSpPr>
        <p:spPr>
          <a:xfrm>
            <a:off x="6222326" y="5173500"/>
            <a:ext cx="1754100" cy="18084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80" name="Google Shape;680;g1f7af28a4ea_3_43"/>
          <p:cNvSpPr txBox="1"/>
          <p:nvPr>
            <p:ph idx="1" type="subTitle"/>
          </p:nvPr>
        </p:nvSpPr>
        <p:spPr>
          <a:xfrm>
            <a:off x="10229125" y="2658133"/>
            <a:ext cx="4220700" cy="8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2F2F2"/>
                </a:solidFill>
                <a:latin typeface="Heebo"/>
                <a:ea typeface="Heebo"/>
                <a:cs typeface="Heebo"/>
                <a:sym typeface="Heebo"/>
              </a:rPr>
              <a:t>Playmaking Ability  </a:t>
            </a:r>
            <a:r>
              <a:rPr b="1" i="0" lang="en-US" sz="1400" u="none" cap="none" strike="noStrike">
                <a:solidFill>
                  <a:srgbClr val="F2F2F2"/>
                </a:solidFill>
                <a:latin typeface="Heebo"/>
                <a:ea typeface="Heebo"/>
                <a:cs typeface="Heebo"/>
                <a:sym typeface="Heebo"/>
              </a:rPr>
              <a:t>      </a:t>
            </a:r>
            <a:r>
              <a:rPr b="1" i="0" lang="en-US" sz="1400" u="sng" cap="none" strike="noStrike">
                <a:solidFill>
                  <a:srgbClr val="F2F2F2"/>
                </a:solidFill>
                <a:latin typeface="Heebo"/>
                <a:ea typeface="Heebo"/>
                <a:cs typeface="Heebo"/>
                <a:sym typeface="Heebo"/>
              </a:rPr>
              <a:t> </a:t>
            </a:r>
            <a:r>
              <a:rPr b="1" i="0" lang="en-US" sz="1400" u="sng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</a:t>
            </a:r>
            <a:r>
              <a:rPr b="1" i="0" lang="en-US" sz="14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                             </a:t>
            </a:r>
            <a:endParaRPr b="1" i="0" sz="14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Assists</a:t>
            </a:r>
            <a:r>
              <a:rPr b="0" i="0" lang="en-US" sz="15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</a:t>
            </a:r>
            <a:r>
              <a:rPr b="0" i="0" lang="en-US" sz="24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                              </a:t>
            </a:r>
            <a:endParaRPr b="0" i="0" sz="14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→ AST </a:t>
            </a:r>
            <a:endParaRPr b="1" i="0" sz="500" u="none" cap="none" strike="noStrike">
              <a:solidFill>
                <a:srgbClr val="DA7BBA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681" name="Google Shape;681;g1f7af28a4ea_3_43"/>
          <p:cNvSpPr txBox="1"/>
          <p:nvPr>
            <p:ph idx="2" type="subTitle"/>
          </p:nvPr>
        </p:nvSpPr>
        <p:spPr>
          <a:xfrm>
            <a:off x="10229125" y="4447149"/>
            <a:ext cx="42207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Handling Basketball  </a:t>
            </a:r>
            <a:r>
              <a:rPr b="1" i="0" lang="en-US" sz="14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 </a:t>
            </a:r>
            <a:r>
              <a:rPr b="1" i="0" lang="en-US" sz="1400" u="sng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   </a:t>
            </a:r>
            <a:r>
              <a:rPr b="1" i="0" lang="en-US" sz="14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                             </a:t>
            </a:r>
            <a:endParaRPr b="1" i="0" sz="14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Assists/Turnovers </a:t>
            </a:r>
            <a:r>
              <a:rPr b="0" i="0" lang="en-US" sz="15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</a:t>
            </a:r>
            <a:r>
              <a:rPr b="0" i="0" lang="en-US" sz="24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                              </a:t>
            </a:r>
            <a:endParaRPr b="0" i="0" sz="14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→ </a:t>
            </a:r>
            <a:r>
              <a:rPr b="1" i="0" lang="en-US" sz="150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AST/TOV </a:t>
            </a:r>
            <a:endParaRPr b="1" i="0" sz="500" u="none" cap="none" strike="noStrike">
              <a:solidFill>
                <a:srgbClr val="DA7BBA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682" name="Google Shape;682;g1f7af28a4ea_3_43"/>
          <p:cNvSpPr txBox="1"/>
          <p:nvPr>
            <p:ph idx="3" type="subTitle"/>
          </p:nvPr>
        </p:nvSpPr>
        <p:spPr>
          <a:xfrm>
            <a:off x="10229125" y="6236183"/>
            <a:ext cx="4220700" cy="8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Shooting Ability  </a:t>
            </a:r>
            <a:r>
              <a:rPr b="1" i="0" lang="en-US" sz="14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</a:t>
            </a:r>
            <a:r>
              <a:rPr b="1" i="0" lang="en-US" sz="140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   </a:t>
            </a:r>
            <a:r>
              <a:rPr b="1" i="0" lang="en-US" sz="1400" u="sng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 </a:t>
            </a:r>
            <a:r>
              <a:rPr b="1" i="0" lang="en-US" sz="14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                             </a:t>
            </a:r>
            <a:endParaRPr b="1" i="0" sz="14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US" sz="17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3-Point Field Goals Made</a:t>
            </a:r>
            <a:r>
              <a:rPr b="0" i="0" lang="en-US" sz="24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                           </a:t>
            </a:r>
            <a:endParaRPr b="0" i="0" sz="14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 → </a:t>
            </a:r>
            <a:r>
              <a:rPr b="1" i="0" lang="en-US" sz="150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FG3M </a:t>
            </a:r>
            <a:endParaRPr b="1" i="0" sz="500" u="none" cap="none" strike="noStrike">
              <a:solidFill>
                <a:srgbClr val="DA7BBA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683" name="Google Shape;683;g1f7af28a4ea_3_43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Standout metric approach (Guard)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84" name="Google Shape;684;g1f7af28a4ea_3_43"/>
          <p:cNvCxnSpPr/>
          <p:nvPr/>
        </p:nvCxnSpPr>
        <p:spPr>
          <a:xfrm>
            <a:off x="7093325" y="5173375"/>
            <a:ext cx="883200" cy="8400"/>
          </a:xfrm>
          <a:prstGeom prst="straightConnector1">
            <a:avLst/>
          </a:prstGeom>
          <a:noFill/>
          <a:ln cap="flat" cmpd="sng" w="19050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678" name="Google Shape;678;g1f7af28a4ea_3_4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854552" y="2923128"/>
            <a:ext cx="3367774" cy="450074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411"/>
              </a:srgbClr>
            </a:outerShdw>
          </a:effectLst>
        </p:spPr>
      </p:pic>
      <p:pic>
        <p:nvPicPr>
          <p:cNvPr id="685" name="Google Shape;685;g1f7af28a4ea_3_4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3566625" y="2658275"/>
            <a:ext cx="883200" cy="49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686" name="Google Shape;686;g1f7af28a4ea_3_43"/>
          <p:cNvPicPr preferRelativeResize="0"/>
          <p:nvPr/>
        </p:nvPicPr>
        <p:blipFill rotWithShape="1">
          <a:blip r:embed="rId9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92" name="Google Shape;692;g2cd557fac69_0_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g2cd557fac69_0_132"/>
          <p:cNvSpPr/>
          <p:nvPr/>
        </p:nvSpPr>
        <p:spPr>
          <a:xfrm>
            <a:off x="0" y="3255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g2cd557fac69_0_132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Standout metrics - Guard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g2cd557fac69_0_132"/>
          <p:cNvSpPr txBox="1"/>
          <p:nvPr>
            <p:ph idx="1" type="subTitle"/>
          </p:nvPr>
        </p:nvSpPr>
        <p:spPr>
          <a:xfrm>
            <a:off x="1766200" y="4363100"/>
            <a:ext cx="14100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6.3</a:t>
            </a:r>
            <a:endParaRPr b="1" i="0" sz="4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avg. Assists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696" name="Google Shape;696;g2cd557fac69_0_132"/>
          <p:cNvGrpSpPr/>
          <p:nvPr/>
        </p:nvGrpSpPr>
        <p:grpSpPr>
          <a:xfrm>
            <a:off x="8180205" y="3073255"/>
            <a:ext cx="1161840" cy="897640"/>
            <a:chOff x="7046505" y="3236055"/>
            <a:chExt cx="1161840" cy="897640"/>
          </a:xfrm>
        </p:grpSpPr>
        <p:sp>
          <p:nvSpPr>
            <p:cNvPr id="697" name="Google Shape;697;g2cd557fac69_0_132"/>
            <p:cNvSpPr/>
            <p:nvPr/>
          </p:nvSpPr>
          <p:spPr>
            <a:xfrm>
              <a:off x="7046505" y="3370175"/>
              <a:ext cx="1161840" cy="629400"/>
            </a:xfrm>
            <a:custGeom>
              <a:rect b="b" l="l" r="r" t="t"/>
              <a:pathLst>
                <a:path extrusionOk="0" h="15735" w="29046">
                  <a:moveTo>
                    <a:pt x="1" y="0"/>
                  </a:moveTo>
                  <a:lnTo>
                    <a:pt x="4600" y="7867"/>
                  </a:lnTo>
                  <a:lnTo>
                    <a:pt x="1" y="15735"/>
                  </a:lnTo>
                  <a:lnTo>
                    <a:pt x="29045" y="15735"/>
                  </a:lnTo>
                  <a:lnTo>
                    <a:pt x="24444" y="7867"/>
                  </a:lnTo>
                  <a:lnTo>
                    <a:pt x="29045" y="0"/>
                  </a:ln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98" name="Google Shape;698;g2cd557fac69_0_132"/>
            <p:cNvGrpSpPr/>
            <p:nvPr/>
          </p:nvGrpSpPr>
          <p:grpSpPr>
            <a:xfrm>
              <a:off x="7200445" y="3236055"/>
              <a:ext cx="853960" cy="897640"/>
              <a:chOff x="6316988" y="995863"/>
              <a:chExt cx="533725" cy="561025"/>
            </a:xfrm>
          </p:grpSpPr>
          <p:sp>
            <p:nvSpPr>
              <p:cNvPr id="699" name="Google Shape;699;g2cd557fac69_0_132"/>
              <p:cNvSpPr/>
              <p:nvPr/>
            </p:nvSpPr>
            <p:spPr>
              <a:xfrm>
                <a:off x="6653838" y="995863"/>
                <a:ext cx="83875" cy="135950"/>
              </a:xfrm>
              <a:custGeom>
                <a:rect b="b" l="l" r="r" t="t"/>
                <a:pathLst>
                  <a:path extrusionOk="0" h="5438" w="3355">
                    <a:moveTo>
                      <a:pt x="429" y="1"/>
                    </a:moveTo>
                    <a:cubicBezTo>
                      <a:pt x="334" y="1"/>
                      <a:pt x="238" y="35"/>
                      <a:pt x="164" y="105"/>
                    </a:cubicBezTo>
                    <a:cubicBezTo>
                      <a:pt x="10" y="252"/>
                      <a:pt x="0" y="495"/>
                      <a:pt x="144" y="651"/>
                    </a:cubicBezTo>
                    <a:cubicBezTo>
                      <a:pt x="1329" y="1905"/>
                      <a:pt x="2160" y="3453"/>
                      <a:pt x="2552" y="5137"/>
                    </a:cubicBezTo>
                    <a:cubicBezTo>
                      <a:pt x="2593" y="5313"/>
                      <a:pt x="2749" y="5438"/>
                      <a:pt x="2929" y="5438"/>
                    </a:cubicBezTo>
                    <a:cubicBezTo>
                      <a:pt x="2958" y="5435"/>
                      <a:pt x="2987" y="5433"/>
                      <a:pt x="3016" y="5426"/>
                    </a:cubicBezTo>
                    <a:cubicBezTo>
                      <a:pt x="3225" y="5378"/>
                      <a:pt x="3355" y="5171"/>
                      <a:pt x="3307" y="4962"/>
                    </a:cubicBezTo>
                    <a:cubicBezTo>
                      <a:pt x="2884" y="3145"/>
                      <a:pt x="1987" y="1473"/>
                      <a:pt x="707" y="117"/>
                    </a:cubicBezTo>
                    <a:cubicBezTo>
                      <a:pt x="631" y="40"/>
                      <a:pt x="530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g2cd557fac69_0_132"/>
              <p:cNvSpPr/>
              <p:nvPr/>
            </p:nvSpPr>
            <p:spPr>
              <a:xfrm>
                <a:off x="6639113" y="1038338"/>
                <a:ext cx="52700" cy="74200"/>
              </a:xfrm>
              <a:custGeom>
                <a:rect b="b" l="l" r="r" t="t"/>
                <a:pathLst>
                  <a:path extrusionOk="0" h="2968" w="2108">
                    <a:moveTo>
                      <a:pt x="437" y="1"/>
                    </a:moveTo>
                    <a:cubicBezTo>
                      <a:pt x="354" y="1"/>
                      <a:pt x="270" y="27"/>
                      <a:pt x="200" y="81"/>
                    </a:cubicBezTo>
                    <a:cubicBezTo>
                      <a:pt x="34" y="211"/>
                      <a:pt x="0" y="447"/>
                      <a:pt x="123" y="617"/>
                    </a:cubicBezTo>
                    <a:cubicBezTo>
                      <a:pt x="618" y="1256"/>
                      <a:pt x="1017" y="1963"/>
                      <a:pt x="1308" y="2717"/>
                    </a:cubicBezTo>
                    <a:cubicBezTo>
                      <a:pt x="1365" y="2869"/>
                      <a:pt x="1509" y="2967"/>
                      <a:pt x="1670" y="2967"/>
                    </a:cubicBezTo>
                    <a:cubicBezTo>
                      <a:pt x="1716" y="2967"/>
                      <a:pt x="1764" y="2958"/>
                      <a:pt x="1807" y="2941"/>
                    </a:cubicBezTo>
                    <a:cubicBezTo>
                      <a:pt x="2007" y="2864"/>
                      <a:pt x="2108" y="2640"/>
                      <a:pt x="2031" y="2441"/>
                    </a:cubicBezTo>
                    <a:cubicBezTo>
                      <a:pt x="1714" y="1614"/>
                      <a:pt x="1279" y="841"/>
                      <a:pt x="736" y="141"/>
                    </a:cubicBezTo>
                    <a:cubicBezTo>
                      <a:pt x="660" y="49"/>
                      <a:pt x="549" y="1"/>
                      <a:pt x="4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g2cd557fac69_0_132"/>
              <p:cNvSpPr/>
              <p:nvPr/>
            </p:nvSpPr>
            <p:spPr>
              <a:xfrm>
                <a:off x="6316988" y="1013988"/>
                <a:ext cx="533725" cy="542900"/>
              </a:xfrm>
              <a:custGeom>
                <a:rect b="b" l="l" r="r" t="t"/>
                <a:pathLst>
                  <a:path extrusionOk="0" h="21716" w="21349">
                    <a:moveTo>
                      <a:pt x="10973" y="1678"/>
                    </a:moveTo>
                    <a:cubicBezTo>
                      <a:pt x="10972" y="1678"/>
                      <a:pt x="10972" y="1679"/>
                      <a:pt x="10972" y="1679"/>
                    </a:cubicBezTo>
                    <a:lnTo>
                      <a:pt x="10972" y="1679"/>
                    </a:lnTo>
                    <a:cubicBezTo>
                      <a:pt x="10972" y="1680"/>
                      <a:pt x="10972" y="1680"/>
                      <a:pt x="10973" y="1680"/>
                    </a:cubicBezTo>
                    <a:lnTo>
                      <a:pt x="10973" y="1678"/>
                    </a:lnTo>
                    <a:close/>
                    <a:moveTo>
                      <a:pt x="6576" y="0"/>
                    </a:moveTo>
                    <a:cubicBezTo>
                      <a:pt x="5711" y="0"/>
                      <a:pt x="4852" y="170"/>
                      <a:pt x="4052" y="503"/>
                    </a:cubicBezTo>
                    <a:cubicBezTo>
                      <a:pt x="5484" y="1428"/>
                      <a:pt x="6494" y="2879"/>
                      <a:pt x="6861" y="4547"/>
                    </a:cubicBezTo>
                    <a:cubicBezTo>
                      <a:pt x="7229" y="4530"/>
                      <a:pt x="7601" y="4518"/>
                      <a:pt x="7974" y="4518"/>
                    </a:cubicBezTo>
                    <a:lnTo>
                      <a:pt x="8027" y="4518"/>
                    </a:lnTo>
                    <a:cubicBezTo>
                      <a:pt x="8096" y="4518"/>
                      <a:pt x="8166" y="4520"/>
                      <a:pt x="8236" y="4520"/>
                    </a:cubicBezTo>
                    <a:cubicBezTo>
                      <a:pt x="8010" y="2480"/>
                      <a:pt x="7484" y="784"/>
                      <a:pt x="6828" y="5"/>
                    </a:cubicBezTo>
                    <a:cubicBezTo>
                      <a:pt x="6744" y="2"/>
                      <a:pt x="6660" y="0"/>
                      <a:pt x="6576" y="0"/>
                    </a:cubicBezTo>
                    <a:close/>
                    <a:moveTo>
                      <a:pt x="7834" y="123"/>
                    </a:moveTo>
                    <a:cubicBezTo>
                      <a:pt x="8502" y="1507"/>
                      <a:pt x="8904" y="3004"/>
                      <a:pt x="9014" y="4537"/>
                    </a:cubicBezTo>
                    <a:cubicBezTo>
                      <a:pt x="9372" y="4549"/>
                      <a:pt x="9728" y="4571"/>
                      <a:pt x="10079" y="4597"/>
                    </a:cubicBezTo>
                    <a:cubicBezTo>
                      <a:pt x="10148" y="3569"/>
                      <a:pt x="10453" y="2570"/>
                      <a:pt x="10972" y="1679"/>
                    </a:cubicBezTo>
                    <a:lnTo>
                      <a:pt x="10972" y="1679"/>
                    </a:lnTo>
                    <a:cubicBezTo>
                      <a:pt x="10412" y="1175"/>
                      <a:pt x="9768" y="772"/>
                      <a:pt x="9072" y="486"/>
                    </a:cubicBezTo>
                    <a:cubicBezTo>
                      <a:pt x="8671" y="325"/>
                      <a:pt x="8257" y="202"/>
                      <a:pt x="7834" y="123"/>
                    </a:cubicBezTo>
                    <a:close/>
                    <a:moveTo>
                      <a:pt x="11542" y="2245"/>
                    </a:moveTo>
                    <a:cubicBezTo>
                      <a:pt x="11146" y="2997"/>
                      <a:pt x="10913" y="3824"/>
                      <a:pt x="10853" y="4672"/>
                    </a:cubicBezTo>
                    <a:cubicBezTo>
                      <a:pt x="10925" y="4679"/>
                      <a:pt x="10997" y="4686"/>
                      <a:pt x="11069" y="4693"/>
                    </a:cubicBezTo>
                    <a:cubicBezTo>
                      <a:pt x="11732" y="4773"/>
                      <a:pt x="12374" y="4878"/>
                      <a:pt x="12984" y="5008"/>
                    </a:cubicBezTo>
                    <a:cubicBezTo>
                      <a:pt x="12732" y="3985"/>
                      <a:pt x="12237" y="3038"/>
                      <a:pt x="11542" y="2245"/>
                    </a:cubicBezTo>
                    <a:close/>
                    <a:moveTo>
                      <a:pt x="3240" y="911"/>
                    </a:moveTo>
                    <a:cubicBezTo>
                      <a:pt x="1411" y="1980"/>
                      <a:pt x="212" y="3867"/>
                      <a:pt x="18" y="5977"/>
                    </a:cubicBezTo>
                    <a:cubicBezTo>
                      <a:pt x="1548" y="5318"/>
                      <a:pt x="3170" y="4893"/>
                      <a:pt x="4828" y="4713"/>
                    </a:cubicBezTo>
                    <a:cubicBezTo>
                      <a:pt x="5234" y="4662"/>
                      <a:pt x="5650" y="4624"/>
                      <a:pt x="6068" y="4592"/>
                    </a:cubicBezTo>
                    <a:cubicBezTo>
                      <a:pt x="5674" y="3028"/>
                      <a:pt x="4651" y="1694"/>
                      <a:pt x="3240" y="911"/>
                    </a:cubicBezTo>
                    <a:close/>
                    <a:moveTo>
                      <a:pt x="10829" y="5450"/>
                    </a:moveTo>
                    <a:cubicBezTo>
                      <a:pt x="10862" y="7140"/>
                      <a:pt x="11458" y="8644"/>
                      <a:pt x="12364" y="9374"/>
                    </a:cubicBezTo>
                    <a:lnTo>
                      <a:pt x="12933" y="8353"/>
                    </a:lnTo>
                    <a:cubicBezTo>
                      <a:pt x="13164" y="7536"/>
                      <a:pt x="13234" y="6681"/>
                      <a:pt x="13135" y="5837"/>
                    </a:cubicBezTo>
                    <a:cubicBezTo>
                      <a:pt x="12424" y="5674"/>
                      <a:pt x="11703" y="5549"/>
                      <a:pt x="10977" y="5465"/>
                    </a:cubicBezTo>
                    <a:cubicBezTo>
                      <a:pt x="10929" y="5458"/>
                      <a:pt x="10879" y="5458"/>
                      <a:pt x="10829" y="5450"/>
                    </a:cubicBezTo>
                    <a:close/>
                    <a:moveTo>
                      <a:pt x="9084" y="5323"/>
                    </a:moveTo>
                    <a:cubicBezTo>
                      <a:pt x="9118" y="5806"/>
                      <a:pt x="9134" y="6330"/>
                      <a:pt x="9134" y="6873"/>
                    </a:cubicBezTo>
                    <a:cubicBezTo>
                      <a:pt x="9142" y="8180"/>
                      <a:pt x="9024" y="9487"/>
                      <a:pt x="8784" y="10773"/>
                    </a:cubicBezTo>
                    <a:lnTo>
                      <a:pt x="9033" y="10523"/>
                    </a:lnTo>
                    <a:cubicBezTo>
                      <a:pt x="9349" y="10210"/>
                      <a:pt x="9769" y="10045"/>
                      <a:pt x="10195" y="10045"/>
                    </a:cubicBezTo>
                    <a:cubicBezTo>
                      <a:pt x="10411" y="10045"/>
                      <a:pt x="10629" y="10087"/>
                      <a:pt x="10836" y="10175"/>
                    </a:cubicBezTo>
                    <a:cubicBezTo>
                      <a:pt x="11126" y="10290"/>
                      <a:pt x="11374" y="10494"/>
                      <a:pt x="11540" y="10758"/>
                    </a:cubicBezTo>
                    <a:lnTo>
                      <a:pt x="11585" y="10713"/>
                    </a:lnTo>
                    <a:cubicBezTo>
                      <a:pt x="11641" y="10660"/>
                      <a:pt x="11686" y="10595"/>
                      <a:pt x="11720" y="10528"/>
                    </a:cubicBezTo>
                    <a:lnTo>
                      <a:pt x="11980" y="10059"/>
                    </a:lnTo>
                    <a:cubicBezTo>
                      <a:pt x="10812" y="9192"/>
                      <a:pt x="10069" y="7416"/>
                      <a:pt x="10050" y="5383"/>
                    </a:cubicBezTo>
                    <a:cubicBezTo>
                      <a:pt x="9730" y="5357"/>
                      <a:pt x="9408" y="5337"/>
                      <a:pt x="9084" y="5323"/>
                    </a:cubicBezTo>
                    <a:close/>
                    <a:moveTo>
                      <a:pt x="6181" y="5361"/>
                    </a:moveTo>
                    <a:cubicBezTo>
                      <a:pt x="5758" y="5393"/>
                      <a:pt x="5338" y="5431"/>
                      <a:pt x="4927" y="5484"/>
                    </a:cubicBezTo>
                    <a:cubicBezTo>
                      <a:pt x="3221" y="5662"/>
                      <a:pt x="1555" y="6123"/>
                      <a:pt x="1" y="6851"/>
                    </a:cubicBezTo>
                    <a:cubicBezTo>
                      <a:pt x="66" y="8408"/>
                      <a:pt x="676" y="9891"/>
                      <a:pt x="1726" y="11040"/>
                    </a:cubicBezTo>
                    <a:cubicBezTo>
                      <a:pt x="4408" y="10134"/>
                      <a:pt x="6196" y="7985"/>
                      <a:pt x="6196" y="5628"/>
                    </a:cubicBezTo>
                    <a:cubicBezTo>
                      <a:pt x="6196" y="5539"/>
                      <a:pt x="6186" y="5450"/>
                      <a:pt x="6181" y="5361"/>
                    </a:cubicBezTo>
                    <a:close/>
                    <a:moveTo>
                      <a:pt x="7976" y="5294"/>
                    </a:moveTo>
                    <a:cubicBezTo>
                      <a:pt x="7635" y="5294"/>
                      <a:pt x="7296" y="5304"/>
                      <a:pt x="6960" y="5318"/>
                    </a:cubicBezTo>
                    <a:cubicBezTo>
                      <a:pt x="6967" y="5426"/>
                      <a:pt x="6972" y="5532"/>
                      <a:pt x="6972" y="5628"/>
                    </a:cubicBezTo>
                    <a:cubicBezTo>
                      <a:pt x="6972" y="8211"/>
                      <a:pt x="5136" y="10559"/>
                      <a:pt x="2348" y="11643"/>
                    </a:cubicBezTo>
                    <a:cubicBezTo>
                      <a:pt x="2870" y="12082"/>
                      <a:pt x="3461" y="12438"/>
                      <a:pt x="4093" y="12698"/>
                    </a:cubicBezTo>
                    <a:cubicBezTo>
                      <a:pt x="4372" y="12811"/>
                      <a:pt x="4660" y="12902"/>
                      <a:pt x="4953" y="12974"/>
                    </a:cubicBezTo>
                    <a:cubicBezTo>
                      <a:pt x="5410" y="12553"/>
                      <a:pt x="5989" y="12292"/>
                      <a:pt x="6607" y="12219"/>
                    </a:cubicBezTo>
                    <a:cubicBezTo>
                      <a:pt x="7020" y="12181"/>
                      <a:pt x="7414" y="12030"/>
                      <a:pt x="7746" y="11780"/>
                    </a:cubicBezTo>
                    <a:cubicBezTo>
                      <a:pt x="8173" y="10179"/>
                      <a:pt x="8382" y="8528"/>
                      <a:pt x="8361" y="6873"/>
                    </a:cubicBezTo>
                    <a:cubicBezTo>
                      <a:pt x="8361" y="6325"/>
                      <a:pt x="8339" y="5804"/>
                      <a:pt x="8301" y="5301"/>
                    </a:cubicBezTo>
                    <a:cubicBezTo>
                      <a:pt x="8209" y="5301"/>
                      <a:pt x="8120" y="5294"/>
                      <a:pt x="8027" y="5294"/>
                    </a:cubicBezTo>
                    <a:close/>
                    <a:moveTo>
                      <a:pt x="15116" y="6417"/>
                    </a:moveTo>
                    <a:cubicBezTo>
                      <a:pt x="14976" y="6417"/>
                      <a:pt x="14843" y="6498"/>
                      <a:pt x="14781" y="6633"/>
                    </a:cubicBezTo>
                    <a:lnTo>
                      <a:pt x="12405" y="10883"/>
                    </a:lnTo>
                    <a:cubicBezTo>
                      <a:pt x="12335" y="11023"/>
                      <a:pt x="12244" y="11150"/>
                      <a:pt x="12133" y="11261"/>
                    </a:cubicBezTo>
                    <a:lnTo>
                      <a:pt x="11633" y="11758"/>
                    </a:lnTo>
                    <a:lnTo>
                      <a:pt x="10706" y="12686"/>
                    </a:lnTo>
                    <a:lnTo>
                      <a:pt x="10701" y="12690"/>
                    </a:lnTo>
                    <a:lnTo>
                      <a:pt x="10362" y="13029"/>
                    </a:lnTo>
                    <a:cubicBezTo>
                      <a:pt x="10064" y="13327"/>
                      <a:pt x="9860" y="13707"/>
                      <a:pt x="9778" y="14123"/>
                    </a:cubicBezTo>
                    <a:lnTo>
                      <a:pt x="9726" y="14370"/>
                    </a:lnTo>
                    <a:cubicBezTo>
                      <a:pt x="9686" y="14552"/>
                      <a:pt x="9525" y="14677"/>
                      <a:pt x="9346" y="14677"/>
                    </a:cubicBezTo>
                    <a:cubicBezTo>
                      <a:pt x="9319" y="14677"/>
                      <a:pt x="9292" y="14674"/>
                      <a:pt x="9264" y="14668"/>
                    </a:cubicBezTo>
                    <a:cubicBezTo>
                      <a:pt x="9055" y="14622"/>
                      <a:pt x="8921" y="14418"/>
                      <a:pt x="8966" y="14207"/>
                    </a:cubicBezTo>
                    <a:lnTo>
                      <a:pt x="9017" y="13964"/>
                    </a:lnTo>
                    <a:cubicBezTo>
                      <a:pt x="9132" y="13402"/>
                      <a:pt x="9408" y="12885"/>
                      <a:pt x="9814" y="12481"/>
                    </a:cubicBezTo>
                    <a:lnTo>
                      <a:pt x="10148" y="12145"/>
                    </a:lnTo>
                    <a:lnTo>
                      <a:pt x="10158" y="12138"/>
                    </a:lnTo>
                    <a:lnTo>
                      <a:pt x="10953" y="11342"/>
                    </a:lnTo>
                    <a:cubicBezTo>
                      <a:pt x="10896" y="11133"/>
                      <a:pt x="10742" y="10965"/>
                      <a:pt x="10540" y="10888"/>
                    </a:cubicBezTo>
                    <a:cubicBezTo>
                      <a:pt x="10435" y="10847"/>
                      <a:pt x="10323" y="10823"/>
                      <a:pt x="10208" y="10823"/>
                    </a:cubicBezTo>
                    <a:cubicBezTo>
                      <a:pt x="10203" y="10823"/>
                      <a:pt x="10197" y="10823"/>
                      <a:pt x="10192" y="10823"/>
                    </a:cubicBezTo>
                    <a:cubicBezTo>
                      <a:pt x="10186" y="10823"/>
                      <a:pt x="10180" y="10823"/>
                      <a:pt x="10174" y="10823"/>
                    </a:cubicBezTo>
                    <a:cubicBezTo>
                      <a:pt x="9952" y="10823"/>
                      <a:pt x="9738" y="10912"/>
                      <a:pt x="9579" y="11068"/>
                    </a:cubicBezTo>
                    <a:lnTo>
                      <a:pt x="8474" y="12176"/>
                    </a:lnTo>
                    <a:cubicBezTo>
                      <a:pt x="7988" y="12642"/>
                      <a:pt x="7356" y="12931"/>
                      <a:pt x="6686" y="12991"/>
                    </a:cubicBezTo>
                    <a:cubicBezTo>
                      <a:pt x="6198" y="13044"/>
                      <a:pt x="5741" y="13262"/>
                      <a:pt x="5395" y="13611"/>
                    </a:cubicBezTo>
                    <a:lnTo>
                      <a:pt x="5208" y="13798"/>
                    </a:lnTo>
                    <a:cubicBezTo>
                      <a:pt x="4939" y="14067"/>
                      <a:pt x="4756" y="14409"/>
                      <a:pt x="4682" y="14781"/>
                    </a:cubicBezTo>
                    <a:cubicBezTo>
                      <a:pt x="4578" y="15302"/>
                      <a:pt x="4321" y="15783"/>
                      <a:pt x="3944" y="16158"/>
                    </a:cubicBezTo>
                    <a:lnTo>
                      <a:pt x="2243" y="17859"/>
                    </a:lnTo>
                    <a:cubicBezTo>
                      <a:pt x="2099" y="18003"/>
                      <a:pt x="2017" y="18203"/>
                      <a:pt x="2017" y="18407"/>
                    </a:cubicBezTo>
                    <a:cubicBezTo>
                      <a:pt x="2017" y="18614"/>
                      <a:pt x="2099" y="18811"/>
                      <a:pt x="2243" y="18957"/>
                    </a:cubicBezTo>
                    <a:lnTo>
                      <a:pt x="3615" y="20327"/>
                    </a:lnTo>
                    <a:cubicBezTo>
                      <a:pt x="3769" y="20474"/>
                      <a:pt x="3966" y="20547"/>
                      <a:pt x="4164" y="20547"/>
                    </a:cubicBezTo>
                    <a:cubicBezTo>
                      <a:pt x="4362" y="20547"/>
                      <a:pt x="4559" y="20474"/>
                      <a:pt x="4713" y="20327"/>
                    </a:cubicBezTo>
                    <a:lnTo>
                      <a:pt x="6222" y="18818"/>
                    </a:lnTo>
                    <a:cubicBezTo>
                      <a:pt x="6727" y="18316"/>
                      <a:pt x="7380" y="17989"/>
                      <a:pt x="8087" y="17886"/>
                    </a:cubicBezTo>
                    <a:cubicBezTo>
                      <a:pt x="8625" y="17809"/>
                      <a:pt x="9127" y="17559"/>
                      <a:pt x="9512" y="17174"/>
                    </a:cubicBezTo>
                    <a:lnTo>
                      <a:pt x="13714" y="12972"/>
                    </a:lnTo>
                    <a:cubicBezTo>
                      <a:pt x="13921" y="12765"/>
                      <a:pt x="14065" y="12508"/>
                      <a:pt x="14137" y="12227"/>
                    </a:cubicBezTo>
                    <a:lnTo>
                      <a:pt x="15493" y="6882"/>
                    </a:lnTo>
                    <a:cubicBezTo>
                      <a:pt x="15548" y="6697"/>
                      <a:pt x="15442" y="6503"/>
                      <a:pt x="15257" y="6445"/>
                    </a:cubicBezTo>
                    <a:cubicBezTo>
                      <a:pt x="15211" y="6426"/>
                      <a:pt x="15163" y="6417"/>
                      <a:pt x="15116" y="6417"/>
                    </a:cubicBezTo>
                    <a:close/>
                    <a:moveTo>
                      <a:pt x="15863" y="8577"/>
                    </a:moveTo>
                    <a:lnTo>
                      <a:pt x="15099" y="11592"/>
                    </a:lnTo>
                    <a:lnTo>
                      <a:pt x="15514" y="12292"/>
                    </a:lnTo>
                    <a:cubicBezTo>
                      <a:pt x="15733" y="12652"/>
                      <a:pt x="16050" y="12945"/>
                      <a:pt x="16430" y="13125"/>
                    </a:cubicBezTo>
                    <a:lnTo>
                      <a:pt x="16653" y="13233"/>
                    </a:lnTo>
                    <a:cubicBezTo>
                      <a:pt x="16838" y="13332"/>
                      <a:pt x="16913" y="13558"/>
                      <a:pt x="16824" y="13745"/>
                    </a:cubicBezTo>
                    <a:cubicBezTo>
                      <a:pt x="16757" y="13883"/>
                      <a:pt x="16618" y="13965"/>
                      <a:pt x="16472" y="13965"/>
                    </a:cubicBezTo>
                    <a:cubicBezTo>
                      <a:pt x="16420" y="13965"/>
                      <a:pt x="16367" y="13955"/>
                      <a:pt x="16317" y="13933"/>
                    </a:cubicBezTo>
                    <a:lnTo>
                      <a:pt x="16093" y="13825"/>
                    </a:lnTo>
                    <a:cubicBezTo>
                      <a:pt x="15574" y="13575"/>
                      <a:pt x="15142" y="13181"/>
                      <a:pt x="14849" y="12686"/>
                    </a:cubicBezTo>
                    <a:lnTo>
                      <a:pt x="14817" y="12635"/>
                    </a:lnTo>
                    <a:cubicBezTo>
                      <a:pt x="14700" y="12967"/>
                      <a:pt x="14510" y="13270"/>
                      <a:pt x="14262" y="13519"/>
                    </a:cubicBezTo>
                    <a:lnTo>
                      <a:pt x="14092" y="13690"/>
                    </a:lnTo>
                    <a:lnTo>
                      <a:pt x="14226" y="13914"/>
                    </a:lnTo>
                    <a:cubicBezTo>
                      <a:pt x="14560" y="14497"/>
                      <a:pt x="14685" y="15180"/>
                      <a:pt x="14582" y="15845"/>
                    </a:cubicBezTo>
                    <a:cubicBezTo>
                      <a:pt x="14510" y="16331"/>
                      <a:pt x="14611" y="16828"/>
                      <a:pt x="14863" y="17249"/>
                    </a:cubicBezTo>
                    <a:lnTo>
                      <a:pt x="15000" y="17475"/>
                    </a:lnTo>
                    <a:cubicBezTo>
                      <a:pt x="15195" y="17801"/>
                      <a:pt x="15481" y="18063"/>
                      <a:pt x="15827" y="18227"/>
                    </a:cubicBezTo>
                    <a:cubicBezTo>
                      <a:pt x="16307" y="18455"/>
                      <a:pt x="16709" y="18820"/>
                      <a:pt x="16982" y="19277"/>
                    </a:cubicBezTo>
                    <a:lnTo>
                      <a:pt x="18215" y="21341"/>
                    </a:lnTo>
                    <a:cubicBezTo>
                      <a:pt x="18363" y="21582"/>
                      <a:pt x="18620" y="21715"/>
                      <a:pt x="18883" y="21715"/>
                    </a:cubicBezTo>
                    <a:cubicBezTo>
                      <a:pt x="19019" y="21715"/>
                      <a:pt x="19157" y="21680"/>
                      <a:pt x="19282" y="21605"/>
                    </a:cubicBezTo>
                    <a:lnTo>
                      <a:pt x="20947" y="20613"/>
                    </a:lnTo>
                    <a:cubicBezTo>
                      <a:pt x="21123" y="20507"/>
                      <a:pt x="21250" y="20337"/>
                      <a:pt x="21298" y="20137"/>
                    </a:cubicBezTo>
                    <a:cubicBezTo>
                      <a:pt x="21349" y="19938"/>
                      <a:pt x="21317" y="19726"/>
                      <a:pt x="21212" y="19548"/>
                    </a:cubicBezTo>
                    <a:lnTo>
                      <a:pt x="20118" y="17717"/>
                    </a:lnTo>
                    <a:cubicBezTo>
                      <a:pt x="19753" y="17105"/>
                      <a:pt x="19594" y="16391"/>
                      <a:pt x="19669" y="15682"/>
                    </a:cubicBezTo>
                    <a:cubicBezTo>
                      <a:pt x="19679" y="15596"/>
                      <a:pt x="19683" y="15507"/>
                      <a:pt x="19681" y="15420"/>
                    </a:cubicBezTo>
                    <a:cubicBezTo>
                      <a:pt x="19681" y="14964"/>
                      <a:pt x="19556" y="14517"/>
                      <a:pt x="19323" y="14125"/>
                    </a:cubicBezTo>
                    <a:lnTo>
                      <a:pt x="16274" y="9023"/>
                    </a:lnTo>
                    <a:cubicBezTo>
                      <a:pt x="16240" y="8968"/>
                      <a:pt x="16202" y="8913"/>
                      <a:pt x="16158" y="8863"/>
                    </a:cubicBezTo>
                    <a:cubicBezTo>
                      <a:pt x="16074" y="8754"/>
                      <a:pt x="15973" y="8658"/>
                      <a:pt x="15863" y="85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02" name="Google Shape;702;g2cd557fac69_0_132"/>
          <p:cNvGrpSpPr/>
          <p:nvPr/>
        </p:nvGrpSpPr>
        <p:grpSpPr>
          <a:xfrm>
            <a:off x="5035243" y="3094745"/>
            <a:ext cx="1161840" cy="900000"/>
            <a:chOff x="4676818" y="3214795"/>
            <a:chExt cx="1161840" cy="900000"/>
          </a:xfrm>
        </p:grpSpPr>
        <p:sp>
          <p:nvSpPr>
            <p:cNvPr id="703" name="Google Shape;703;g2cd557fac69_0_132"/>
            <p:cNvSpPr/>
            <p:nvPr/>
          </p:nvSpPr>
          <p:spPr>
            <a:xfrm>
              <a:off x="4676818" y="3302235"/>
              <a:ext cx="1161840" cy="629400"/>
            </a:xfrm>
            <a:custGeom>
              <a:rect b="b" l="l" r="r" t="t"/>
              <a:pathLst>
                <a:path extrusionOk="0" h="15735" w="29046">
                  <a:moveTo>
                    <a:pt x="1" y="0"/>
                  </a:moveTo>
                  <a:lnTo>
                    <a:pt x="4600" y="7867"/>
                  </a:lnTo>
                  <a:lnTo>
                    <a:pt x="1" y="15735"/>
                  </a:lnTo>
                  <a:lnTo>
                    <a:pt x="29045" y="15735"/>
                  </a:lnTo>
                  <a:lnTo>
                    <a:pt x="24444" y="7867"/>
                  </a:lnTo>
                  <a:lnTo>
                    <a:pt x="29045" y="0"/>
                  </a:ln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04" name="Google Shape;704;g2cd557fac69_0_132"/>
            <p:cNvGrpSpPr/>
            <p:nvPr/>
          </p:nvGrpSpPr>
          <p:grpSpPr>
            <a:xfrm>
              <a:off x="4823278" y="3214795"/>
              <a:ext cx="868920" cy="900000"/>
              <a:chOff x="7201713" y="1974388"/>
              <a:chExt cx="543075" cy="562500"/>
            </a:xfrm>
          </p:grpSpPr>
          <p:sp>
            <p:nvSpPr>
              <p:cNvPr id="705" name="Google Shape;705;g2cd557fac69_0_132"/>
              <p:cNvSpPr/>
              <p:nvPr/>
            </p:nvSpPr>
            <p:spPr>
              <a:xfrm>
                <a:off x="7342888" y="2381688"/>
                <a:ext cx="260675" cy="155200"/>
              </a:xfrm>
              <a:custGeom>
                <a:rect b="b" l="l" r="r" t="t"/>
                <a:pathLst>
                  <a:path extrusionOk="0" h="6208" w="10427">
                    <a:moveTo>
                      <a:pt x="5214" y="161"/>
                    </a:moveTo>
                    <a:lnTo>
                      <a:pt x="6257" y="1204"/>
                    </a:lnTo>
                    <a:lnTo>
                      <a:pt x="5214" y="2293"/>
                    </a:lnTo>
                    <a:lnTo>
                      <a:pt x="4172" y="1204"/>
                    </a:lnTo>
                    <a:lnTo>
                      <a:pt x="5214" y="161"/>
                    </a:lnTo>
                    <a:close/>
                    <a:moveTo>
                      <a:pt x="3624" y="1755"/>
                    </a:moveTo>
                    <a:lnTo>
                      <a:pt x="4679" y="2855"/>
                    </a:lnTo>
                    <a:lnTo>
                      <a:pt x="3761" y="3814"/>
                    </a:lnTo>
                    <a:lnTo>
                      <a:pt x="2658" y="2716"/>
                    </a:lnTo>
                    <a:lnTo>
                      <a:pt x="3624" y="1755"/>
                    </a:lnTo>
                    <a:close/>
                    <a:moveTo>
                      <a:pt x="6805" y="1755"/>
                    </a:moveTo>
                    <a:lnTo>
                      <a:pt x="7771" y="2716"/>
                    </a:lnTo>
                    <a:lnTo>
                      <a:pt x="6668" y="3814"/>
                    </a:lnTo>
                    <a:lnTo>
                      <a:pt x="5750" y="2858"/>
                    </a:lnTo>
                    <a:lnTo>
                      <a:pt x="6805" y="1755"/>
                    </a:lnTo>
                    <a:close/>
                    <a:moveTo>
                      <a:pt x="2264" y="3415"/>
                    </a:moveTo>
                    <a:lnTo>
                      <a:pt x="3225" y="4376"/>
                    </a:lnTo>
                    <a:lnTo>
                      <a:pt x="2473" y="5160"/>
                    </a:lnTo>
                    <a:cubicBezTo>
                      <a:pt x="2439" y="4576"/>
                      <a:pt x="2369" y="3992"/>
                      <a:pt x="2264" y="3415"/>
                    </a:cubicBezTo>
                    <a:close/>
                    <a:moveTo>
                      <a:pt x="8170" y="3415"/>
                    </a:moveTo>
                    <a:lnTo>
                      <a:pt x="8170" y="3415"/>
                    </a:lnTo>
                    <a:cubicBezTo>
                      <a:pt x="8060" y="3992"/>
                      <a:pt x="7988" y="4576"/>
                      <a:pt x="7956" y="5160"/>
                    </a:cubicBezTo>
                    <a:lnTo>
                      <a:pt x="7204" y="4376"/>
                    </a:lnTo>
                    <a:lnTo>
                      <a:pt x="8170" y="3415"/>
                    </a:lnTo>
                    <a:close/>
                    <a:moveTo>
                      <a:pt x="5214" y="3420"/>
                    </a:moveTo>
                    <a:lnTo>
                      <a:pt x="6130" y="4376"/>
                    </a:lnTo>
                    <a:lnTo>
                      <a:pt x="5214" y="5342"/>
                    </a:lnTo>
                    <a:lnTo>
                      <a:pt x="4299" y="4376"/>
                    </a:lnTo>
                    <a:lnTo>
                      <a:pt x="5214" y="3420"/>
                    </a:lnTo>
                    <a:close/>
                    <a:moveTo>
                      <a:pt x="0" y="0"/>
                    </a:moveTo>
                    <a:cubicBezTo>
                      <a:pt x="361" y="428"/>
                      <a:pt x="1617" y="2151"/>
                      <a:pt x="1716" y="5638"/>
                    </a:cubicBezTo>
                    <a:cubicBezTo>
                      <a:pt x="1723" y="5871"/>
                      <a:pt x="1867" y="6078"/>
                      <a:pt x="2086" y="6164"/>
                    </a:cubicBezTo>
                    <a:cubicBezTo>
                      <a:pt x="2155" y="6191"/>
                      <a:pt x="2227" y="6204"/>
                      <a:pt x="2298" y="6204"/>
                    </a:cubicBezTo>
                    <a:cubicBezTo>
                      <a:pt x="2452" y="6204"/>
                      <a:pt x="2604" y="6143"/>
                      <a:pt x="2715" y="6030"/>
                    </a:cubicBezTo>
                    <a:lnTo>
                      <a:pt x="3758" y="4936"/>
                    </a:lnTo>
                    <a:lnTo>
                      <a:pt x="4804" y="6037"/>
                    </a:lnTo>
                    <a:cubicBezTo>
                      <a:pt x="4909" y="6145"/>
                      <a:pt x="5056" y="6207"/>
                      <a:pt x="5210" y="6207"/>
                    </a:cubicBezTo>
                    <a:cubicBezTo>
                      <a:pt x="5368" y="6207"/>
                      <a:pt x="5522" y="6145"/>
                      <a:pt x="5633" y="6030"/>
                    </a:cubicBezTo>
                    <a:lnTo>
                      <a:pt x="6668" y="4936"/>
                    </a:lnTo>
                    <a:lnTo>
                      <a:pt x="7721" y="6034"/>
                    </a:lnTo>
                    <a:cubicBezTo>
                      <a:pt x="7829" y="6145"/>
                      <a:pt x="7978" y="6207"/>
                      <a:pt x="8134" y="6207"/>
                    </a:cubicBezTo>
                    <a:cubicBezTo>
                      <a:pt x="8209" y="6207"/>
                      <a:pt x="8281" y="6193"/>
                      <a:pt x="8348" y="6164"/>
                    </a:cubicBezTo>
                    <a:cubicBezTo>
                      <a:pt x="8562" y="6080"/>
                      <a:pt x="8706" y="5876"/>
                      <a:pt x="8713" y="5645"/>
                    </a:cubicBezTo>
                    <a:cubicBezTo>
                      <a:pt x="8809" y="2158"/>
                      <a:pt x="10066" y="431"/>
                      <a:pt x="10427" y="0"/>
                    </a:cubicBezTo>
                    <a:lnTo>
                      <a:pt x="9463" y="0"/>
                    </a:lnTo>
                    <a:cubicBezTo>
                      <a:pt x="9071" y="608"/>
                      <a:pt x="8759" y="1264"/>
                      <a:pt x="8538" y="1952"/>
                    </a:cubicBezTo>
                    <a:cubicBezTo>
                      <a:pt x="8533" y="1959"/>
                      <a:pt x="8523" y="1964"/>
                      <a:pt x="8516" y="1969"/>
                    </a:cubicBezTo>
                    <a:lnTo>
                      <a:pt x="8317" y="2170"/>
                    </a:lnTo>
                    <a:lnTo>
                      <a:pt x="7344" y="1192"/>
                    </a:lnTo>
                    <a:lnTo>
                      <a:pt x="8480" y="0"/>
                    </a:lnTo>
                    <a:lnTo>
                      <a:pt x="7411" y="0"/>
                    </a:lnTo>
                    <a:lnTo>
                      <a:pt x="6793" y="644"/>
                    </a:lnTo>
                    <a:lnTo>
                      <a:pt x="6149" y="0"/>
                    </a:lnTo>
                    <a:lnTo>
                      <a:pt x="4280" y="0"/>
                    </a:lnTo>
                    <a:lnTo>
                      <a:pt x="3636" y="644"/>
                    </a:lnTo>
                    <a:lnTo>
                      <a:pt x="3018" y="0"/>
                    </a:lnTo>
                    <a:lnTo>
                      <a:pt x="1949" y="0"/>
                    </a:lnTo>
                    <a:lnTo>
                      <a:pt x="3085" y="1192"/>
                    </a:lnTo>
                    <a:lnTo>
                      <a:pt x="2110" y="2170"/>
                    </a:lnTo>
                    <a:lnTo>
                      <a:pt x="1913" y="1969"/>
                    </a:lnTo>
                    <a:lnTo>
                      <a:pt x="1889" y="1956"/>
                    </a:lnTo>
                    <a:cubicBezTo>
                      <a:pt x="1670" y="1267"/>
                      <a:pt x="1360" y="608"/>
                      <a:pt x="9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g2cd557fac69_0_132"/>
              <p:cNvSpPr/>
              <p:nvPr/>
            </p:nvSpPr>
            <p:spPr>
              <a:xfrm>
                <a:off x="7308388" y="2333213"/>
                <a:ext cx="329725" cy="29100"/>
              </a:xfrm>
              <a:custGeom>
                <a:rect b="b" l="l" r="r" t="t"/>
                <a:pathLst>
                  <a:path extrusionOk="0" h="1164" w="13189">
                    <a:moveTo>
                      <a:pt x="582" y="0"/>
                    </a:moveTo>
                    <a:cubicBezTo>
                      <a:pt x="260" y="0"/>
                      <a:pt x="1" y="262"/>
                      <a:pt x="1" y="582"/>
                    </a:cubicBezTo>
                    <a:cubicBezTo>
                      <a:pt x="1" y="904"/>
                      <a:pt x="260" y="1163"/>
                      <a:pt x="582" y="1163"/>
                    </a:cubicBezTo>
                    <a:lnTo>
                      <a:pt x="12607" y="1163"/>
                    </a:lnTo>
                    <a:cubicBezTo>
                      <a:pt x="12929" y="1163"/>
                      <a:pt x="13188" y="904"/>
                      <a:pt x="13188" y="582"/>
                    </a:cubicBezTo>
                    <a:cubicBezTo>
                      <a:pt x="13188" y="262"/>
                      <a:pt x="12929" y="0"/>
                      <a:pt x="12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g2cd557fac69_0_132"/>
              <p:cNvSpPr/>
              <p:nvPr/>
            </p:nvSpPr>
            <p:spPr>
              <a:xfrm>
                <a:off x="7366538" y="2158638"/>
                <a:ext cx="213425" cy="155200"/>
              </a:xfrm>
              <a:custGeom>
                <a:rect b="b" l="l" r="r" t="t"/>
                <a:pathLst>
                  <a:path extrusionOk="0" h="6208" w="8537">
                    <a:moveTo>
                      <a:pt x="390" y="0"/>
                    </a:moveTo>
                    <a:cubicBezTo>
                      <a:pt x="176" y="0"/>
                      <a:pt x="1" y="176"/>
                      <a:pt x="1" y="390"/>
                    </a:cubicBezTo>
                    <a:lnTo>
                      <a:pt x="1" y="6207"/>
                    </a:lnTo>
                    <a:lnTo>
                      <a:pt x="8536" y="6207"/>
                    </a:lnTo>
                    <a:lnTo>
                      <a:pt x="8536" y="390"/>
                    </a:lnTo>
                    <a:cubicBezTo>
                      <a:pt x="8536" y="176"/>
                      <a:pt x="8363" y="0"/>
                      <a:pt x="81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g2cd557fac69_0_132"/>
              <p:cNvSpPr/>
              <p:nvPr/>
            </p:nvSpPr>
            <p:spPr>
              <a:xfrm>
                <a:off x="7201713" y="1974388"/>
                <a:ext cx="543075" cy="335475"/>
              </a:xfrm>
              <a:custGeom>
                <a:rect b="b" l="l" r="r" t="t"/>
                <a:pathLst>
                  <a:path extrusionOk="0" h="13419" w="21723">
                    <a:moveTo>
                      <a:pt x="5431" y="1940"/>
                    </a:moveTo>
                    <a:cubicBezTo>
                      <a:pt x="5645" y="1940"/>
                      <a:pt x="5818" y="2115"/>
                      <a:pt x="5818" y="2329"/>
                    </a:cubicBezTo>
                    <a:cubicBezTo>
                      <a:pt x="5818" y="2543"/>
                      <a:pt x="5645" y="2716"/>
                      <a:pt x="5431" y="2716"/>
                    </a:cubicBezTo>
                    <a:cubicBezTo>
                      <a:pt x="5217" y="2716"/>
                      <a:pt x="5044" y="2543"/>
                      <a:pt x="5044" y="2329"/>
                    </a:cubicBezTo>
                    <a:cubicBezTo>
                      <a:pt x="5044" y="2115"/>
                      <a:pt x="5217" y="1940"/>
                      <a:pt x="5431" y="1940"/>
                    </a:cubicBezTo>
                    <a:close/>
                    <a:moveTo>
                      <a:pt x="4224" y="2633"/>
                    </a:moveTo>
                    <a:cubicBezTo>
                      <a:pt x="4364" y="2633"/>
                      <a:pt x="4499" y="2708"/>
                      <a:pt x="4568" y="2841"/>
                    </a:cubicBezTo>
                    <a:cubicBezTo>
                      <a:pt x="4667" y="3031"/>
                      <a:pt x="4595" y="3266"/>
                      <a:pt x="4405" y="3365"/>
                    </a:cubicBezTo>
                    <a:lnTo>
                      <a:pt x="4402" y="3367"/>
                    </a:lnTo>
                    <a:cubicBezTo>
                      <a:pt x="3400" y="3893"/>
                      <a:pt x="2446" y="4506"/>
                      <a:pt x="1552" y="5198"/>
                    </a:cubicBezTo>
                    <a:lnTo>
                      <a:pt x="1552" y="7370"/>
                    </a:lnTo>
                    <a:cubicBezTo>
                      <a:pt x="1552" y="7587"/>
                      <a:pt x="1377" y="7760"/>
                      <a:pt x="1163" y="7760"/>
                    </a:cubicBezTo>
                    <a:cubicBezTo>
                      <a:pt x="949" y="7760"/>
                      <a:pt x="776" y="7584"/>
                      <a:pt x="776" y="7370"/>
                    </a:cubicBezTo>
                    <a:lnTo>
                      <a:pt x="776" y="5008"/>
                    </a:lnTo>
                    <a:cubicBezTo>
                      <a:pt x="776" y="4888"/>
                      <a:pt x="832" y="4775"/>
                      <a:pt x="925" y="4703"/>
                    </a:cubicBezTo>
                    <a:cubicBezTo>
                      <a:pt x="1901" y="3934"/>
                      <a:pt x="2946" y="3256"/>
                      <a:pt x="4044" y="2677"/>
                    </a:cubicBezTo>
                    <a:cubicBezTo>
                      <a:pt x="4102" y="2647"/>
                      <a:pt x="4164" y="2633"/>
                      <a:pt x="4224" y="2633"/>
                    </a:cubicBezTo>
                    <a:close/>
                    <a:moveTo>
                      <a:pt x="10861" y="0"/>
                    </a:moveTo>
                    <a:cubicBezTo>
                      <a:pt x="9965" y="0"/>
                      <a:pt x="5315" y="207"/>
                      <a:pt x="291" y="4215"/>
                    </a:cubicBezTo>
                    <a:cubicBezTo>
                      <a:pt x="202" y="4400"/>
                      <a:pt x="89" y="4638"/>
                      <a:pt x="0" y="4823"/>
                    </a:cubicBezTo>
                    <a:lnTo>
                      <a:pt x="0" y="10816"/>
                    </a:lnTo>
                    <a:cubicBezTo>
                      <a:pt x="0" y="11143"/>
                      <a:pt x="207" y="11436"/>
                      <a:pt x="517" y="11547"/>
                    </a:cubicBezTo>
                    <a:lnTo>
                      <a:pt x="5818" y="13419"/>
                    </a:lnTo>
                    <a:lnTo>
                      <a:pt x="5818" y="7760"/>
                    </a:lnTo>
                    <a:cubicBezTo>
                      <a:pt x="5818" y="7116"/>
                      <a:pt x="6339" y="6597"/>
                      <a:pt x="6983" y="6597"/>
                    </a:cubicBezTo>
                    <a:lnTo>
                      <a:pt x="14740" y="6597"/>
                    </a:lnTo>
                    <a:cubicBezTo>
                      <a:pt x="15384" y="6597"/>
                      <a:pt x="15905" y="7118"/>
                      <a:pt x="15905" y="7760"/>
                    </a:cubicBezTo>
                    <a:lnTo>
                      <a:pt x="15905" y="13419"/>
                    </a:lnTo>
                    <a:lnTo>
                      <a:pt x="21206" y="11547"/>
                    </a:lnTo>
                    <a:cubicBezTo>
                      <a:pt x="21516" y="11436"/>
                      <a:pt x="21723" y="11143"/>
                      <a:pt x="21723" y="10816"/>
                    </a:cubicBezTo>
                    <a:lnTo>
                      <a:pt x="21723" y="4826"/>
                    </a:lnTo>
                    <a:cubicBezTo>
                      <a:pt x="21723" y="4588"/>
                      <a:pt x="21617" y="4364"/>
                      <a:pt x="21432" y="4218"/>
                    </a:cubicBezTo>
                    <a:cubicBezTo>
                      <a:pt x="16405" y="207"/>
                      <a:pt x="11758" y="0"/>
                      <a:pt x="108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09" name="Google Shape;709;g2cd557fac69_0_132"/>
          <p:cNvGrpSpPr/>
          <p:nvPr/>
        </p:nvGrpSpPr>
        <p:grpSpPr>
          <a:xfrm>
            <a:off x="1890285" y="3158383"/>
            <a:ext cx="1161840" cy="727387"/>
            <a:chOff x="2153185" y="3279446"/>
            <a:chExt cx="1161840" cy="727387"/>
          </a:xfrm>
        </p:grpSpPr>
        <p:sp>
          <p:nvSpPr>
            <p:cNvPr id="710" name="Google Shape;710;g2cd557fac69_0_132"/>
            <p:cNvSpPr/>
            <p:nvPr/>
          </p:nvSpPr>
          <p:spPr>
            <a:xfrm>
              <a:off x="2153185" y="3350130"/>
              <a:ext cx="1161840" cy="629400"/>
            </a:xfrm>
            <a:custGeom>
              <a:rect b="b" l="l" r="r" t="t"/>
              <a:pathLst>
                <a:path extrusionOk="0" h="15735" w="29046">
                  <a:moveTo>
                    <a:pt x="1" y="0"/>
                  </a:moveTo>
                  <a:lnTo>
                    <a:pt x="4600" y="7867"/>
                  </a:lnTo>
                  <a:lnTo>
                    <a:pt x="1" y="15735"/>
                  </a:lnTo>
                  <a:lnTo>
                    <a:pt x="29045" y="15735"/>
                  </a:lnTo>
                  <a:lnTo>
                    <a:pt x="24444" y="7867"/>
                  </a:lnTo>
                  <a:lnTo>
                    <a:pt x="29045" y="0"/>
                  </a:ln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11" name="Google Shape;711;g2cd557fac69_0_132"/>
            <p:cNvGrpSpPr/>
            <p:nvPr/>
          </p:nvGrpSpPr>
          <p:grpSpPr>
            <a:xfrm>
              <a:off x="2243083" y="3279446"/>
              <a:ext cx="926999" cy="727387"/>
              <a:chOff x="2952738" y="880813"/>
              <a:chExt cx="662095" cy="519525"/>
            </a:xfrm>
          </p:grpSpPr>
          <p:sp>
            <p:nvSpPr>
              <p:cNvPr id="712" name="Google Shape;712;g2cd557fac69_0_132"/>
              <p:cNvSpPr/>
              <p:nvPr/>
            </p:nvSpPr>
            <p:spPr>
              <a:xfrm>
                <a:off x="2952738" y="907366"/>
                <a:ext cx="662095" cy="414046"/>
              </a:xfrm>
              <a:custGeom>
                <a:rect b="b" l="l" r="r" t="t"/>
                <a:pathLst>
                  <a:path extrusionOk="0" h="14467" w="23134">
                    <a:moveTo>
                      <a:pt x="11585" y="1"/>
                    </a:moveTo>
                    <a:cubicBezTo>
                      <a:pt x="11491" y="1"/>
                      <a:pt x="11400" y="5"/>
                      <a:pt x="11311" y="8"/>
                    </a:cubicBezTo>
                    <a:cubicBezTo>
                      <a:pt x="10585" y="856"/>
                      <a:pt x="10004" y="2718"/>
                      <a:pt x="9754" y="4989"/>
                    </a:cubicBezTo>
                    <a:cubicBezTo>
                      <a:pt x="9838" y="4987"/>
                      <a:pt x="9920" y="4987"/>
                      <a:pt x="10004" y="4987"/>
                    </a:cubicBezTo>
                    <a:lnTo>
                      <a:pt x="10061" y="4987"/>
                    </a:lnTo>
                    <a:cubicBezTo>
                      <a:pt x="10477" y="4987"/>
                      <a:pt x="10890" y="5001"/>
                      <a:pt x="11299" y="5020"/>
                    </a:cubicBezTo>
                    <a:cubicBezTo>
                      <a:pt x="11695" y="3184"/>
                      <a:pt x="12808" y="1582"/>
                      <a:pt x="14394" y="575"/>
                    </a:cubicBezTo>
                    <a:cubicBezTo>
                      <a:pt x="13505" y="198"/>
                      <a:pt x="12548" y="3"/>
                      <a:pt x="11585" y="1"/>
                    </a:cubicBezTo>
                    <a:close/>
                    <a:moveTo>
                      <a:pt x="10258" y="130"/>
                    </a:moveTo>
                    <a:lnTo>
                      <a:pt x="10258" y="130"/>
                    </a:lnTo>
                    <a:cubicBezTo>
                      <a:pt x="8954" y="373"/>
                      <a:pt x="7740" y="974"/>
                      <a:pt x="6755" y="1865"/>
                    </a:cubicBezTo>
                    <a:cubicBezTo>
                      <a:pt x="7329" y="2846"/>
                      <a:pt x="7666" y="3949"/>
                      <a:pt x="7740" y="5083"/>
                    </a:cubicBezTo>
                    <a:cubicBezTo>
                      <a:pt x="8139" y="5049"/>
                      <a:pt x="8540" y="5025"/>
                      <a:pt x="8944" y="5011"/>
                    </a:cubicBezTo>
                    <a:cubicBezTo>
                      <a:pt x="9160" y="2961"/>
                      <a:pt x="9629" y="1236"/>
                      <a:pt x="10258" y="130"/>
                    </a:cubicBezTo>
                    <a:close/>
                    <a:moveTo>
                      <a:pt x="6169" y="2456"/>
                    </a:moveTo>
                    <a:cubicBezTo>
                      <a:pt x="5955" y="2692"/>
                      <a:pt x="5758" y="2944"/>
                      <a:pt x="5577" y="3208"/>
                    </a:cubicBezTo>
                    <a:cubicBezTo>
                      <a:pt x="5102" y="3917"/>
                      <a:pt x="4758" y="4703"/>
                      <a:pt x="4563" y="5535"/>
                    </a:cubicBezTo>
                    <a:cubicBezTo>
                      <a:pt x="5227" y="5390"/>
                      <a:pt x="5935" y="5273"/>
                      <a:pt x="6683" y="5184"/>
                    </a:cubicBezTo>
                    <a:cubicBezTo>
                      <a:pt x="6767" y="5174"/>
                      <a:pt x="6853" y="5164"/>
                      <a:pt x="6940" y="5155"/>
                    </a:cubicBezTo>
                    <a:cubicBezTo>
                      <a:pt x="6875" y="4213"/>
                      <a:pt x="6613" y="3293"/>
                      <a:pt x="6169" y="2456"/>
                    </a:cubicBezTo>
                    <a:close/>
                    <a:moveTo>
                      <a:pt x="15230" y="993"/>
                    </a:moveTo>
                    <a:cubicBezTo>
                      <a:pt x="13668" y="1858"/>
                      <a:pt x="12539" y="3333"/>
                      <a:pt x="12109" y="5066"/>
                    </a:cubicBezTo>
                    <a:cubicBezTo>
                      <a:pt x="12608" y="5102"/>
                      <a:pt x="13070" y="5148"/>
                      <a:pt x="13500" y="5203"/>
                    </a:cubicBezTo>
                    <a:cubicBezTo>
                      <a:pt x="15321" y="5400"/>
                      <a:pt x="17104" y="5871"/>
                      <a:pt x="18784" y="6601"/>
                    </a:cubicBezTo>
                    <a:lnTo>
                      <a:pt x="18784" y="6575"/>
                    </a:lnTo>
                    <a:lnTo>
                      <a:pt x="18784" y="6573"/>
                    </a:lnTo>
                    <a:cubicBezTo>
                      <a:pt x="18575" y="4247"/>
                      <a:pt x="17249" y="2168"/>
                      <a:pt x="15230" y="993"/>
                    </a:cubicBezTo>
                    <a:close/>
                    <a:moveTo>
                      <a:pt x="6966" y="5962"/>
                    </a:moveTo>
                    <a:lnTo>
                      <a:pt x="6966" y="5962"/>
                    </a:lnTo>
                    <a:cubicBezTo>
                      <a:pt x="6904" y="5967"/>
                      <a:pt x="6839" y="5974"/>
                      <a:pt x="6776" y="5981"/>
                    </a:cubicBezTo>
                    <a:cubicBezTo>
                      <a:pt x="6286" y="6039"/>
                      <a:pt x="5815" y="6111"/>
                      <a:pt x="5364" y="6193"/>
                    </a:cubicBezTo>
                    <a:cubicBezTo>
                      <a:pt x="5825" y="6481"/>
                      <a:pt x="6330" y="6770"/>
                      <a:pt x="6875" y="7056"/>
                    </a:cubicBezTo>
                    <a:cubicBezTo>
                      <a:pt x="6930" y="6693"/>
                      <a:pt x="6961" y="6328"/>
                      <a:pt x="6966" y="5962"/>
                    </a:cubicBezTo>
                    <a:close/>
                    <a:moveTo>
                      <a:pt x="8879" y="5818"/>
                    </a:moveTo>
                    <a:lnTo>
                      <a:pt x="8879" y="5818"/>
                    </a:lnTo>
                    <a:cubicBezTo>
                      <a:pt x="8509" y="5833"/>
                      <a:pt x="8139" y="5854"/>
                      <a:pt x="7774" y="5885"/>
                    </a:cubicBezTo>
                    <a:cubicBezTo>
                      <a:pt x="7769" y="6407"/>
                      <a:pt x="7718" y="6926"/>
                      <a:pt x="7622" y="7438"/>
                    </a:cubicBezTo>
                    <a:cubicBezTo>
                      <a:pt x="8009" y="7628"/>
                      <a:pt x="8408" y="7815"/>
                      <a:pt x="8821" y="8000"/>
                    </a:cubicBezTo>
                    <a:cubicBezTo>
                      <a:pt x="8819" y="7846"/>
                      <a:pt x="8812" y="7697"/>
                      <a:pt x="8812" y="7543"/>
                    </a:cubicBezTo>
                    <a:cubicBezTo>
                      <a:pt x="8812" y="6950"/>
                      <a:pt x="8838" y="6376"/>
                      <a:pt x="8879" y="5818"/>
                    </a:cubicBezTo>
                    <a:close/>
                    <a:moveTo>
                      <a:pt x="10006" y="5792"/>
                    </a:moveTo>
                    <a:cubicBezTo>
                      <a:pt x="9898" y="5792"/>
                      <a:pt x="9792" y="5794"/>
                      <a:pt x="9684" y="5794"/>
                    </a:cubicBezTo>
                    <a:cubicBezTo>
                      <a:pt x="9641" y="6364"/>
                      <a:pt x="9614" y="6945"/>
                      <a:pt x="9614" y="7543"/>
                    </a:cubicBezTo>
                    <a:cubicBezTo>
                      <a:pt x="9614" y="7817"/>
                      <a:pt x="9624" y="8084"/>
                      <a:pt x="9634" y="8351"/>
                    </a:cubicBezTo>
                    <a:cubicBezTo>
                      <a:pt x="10066" y="8533"/>
                      <a:pt x="10506" y="8711"/>
                      <a:pt x="10960" y="8884"/>
                    </a:cubicBezTo>
                    <a:cubicBezTo>
                      <a:pt x="11313" y="9016"/>
                      <a:pt x="11666" y="9144"/>
                      <a:pt x="12017" y="9266"/>
                    </a:cubicBezTo>
                    <a:cubicBezTo>
                      <a:pt x="11474" y="8329"/>
                      <a:pt x="11186" y="7265"/>
                      <a:pt x="11183" y="6181"/>
                    </a:cubicBezTo>
                    <a:cubicBezTo>
                      <a:pt x="11183" y="6063"/>
                      <a:pt x="11188" y="5943"/>
                      <a:pt x="11195" y="5820"/>
                    </a:cubicBezTo>
                    <a:cubicBezTo>
                      <a:pt x="10823" y="5804"/>
                      <a:pt x="10443" y="5792"/>
                      <a:pt x="10061" y="5792"/>
                    </a:cubicBezTo>
                    <a:close/>
                    <a:moveTo>
                      <a:pt x="4513" y="8733"/>
                    </a:moveTo>
                    <a:cubicBezTo>
                      <a:pt x="4638" y="9322"/>
                      <a:pt x="4840" y="9891"/>
                      <a:pt x="5109" y="10427"/>
                    </a:cubicBezTo>
                    <a:cubicBezTo>
                      <a:pt x="5443" y="10187"/>
                      <a:pt x="5729" y="9889"/>
                      <a:pt x="5952" y="9545"/>
                    </a:cubicBezTo>
                    <a:cubicBezTo>
                      <a:pt x="5450" y="9278"/>
                      <a:pt x="4969" y="9009"/>
                      <a:pt x="4513" y="8733"/>
                    </a:cubicBezTo>
                    <a:close/>
                    <a:moveTo>
                      <a:pt x="11998" y="5864"/>
                    </a:moveTo>
                    <a:cubicBezTo>
                      <a:pt x="11988" y="5974"/>
                      <a:pt x="11986" y="6080"/>
                      <a:pt x="11986" y="6181"/>
                    </a:cubicBezTo>
                    <a:cubicBezTo>
                      <a:pt x="11996" y="7459"/>
                      <a:pt x="12450" y="8694"/>
                      <a:pt x="13264" y="9677"/>
                    </a:cubicBezTo>
                    <a:lnTo>
                      <a:pt x="13264" y="9675"/>
                    </a:lnTo>
                    <a:cubicBezTo>
                      <a:pt x="14781" y="10165"/>
                      <a:pt x="16338" y="10509"/>
                      <a:pt x="17917" y="10706"/>
                    </a:cubicBezTo>
                    <a:cubicBezTo>
                      <a:pt x="18349" y="9930"/>
                      <a:pt x="18633" y="9079"/>
                      <a:pt x="18750" y="8197"/>
                    </a:cubicBezTo>
                    <a:cubicBezTo>
                      <a:pt x="18782" y="7966"/>
                      <a:pt x="18798" y="7736"/>
                      <a:pt x="18806" y="7507"/>
                    </a:cubicBezTo>
                    <a:cubicBezTo>
                      <a:pt x="17100" y="6707"/>
                      <a:pt x="15271" y="6198"/>
                      <a:pt x="13397" y="6001"/>
                    </a:cubicBezTo>
                    <a:cubicBezTo>
                      <a:pt x="12964" y="5945"/>
                      <a:pt x="12503" y="5900"/>
                      <a:pt x="11998" y="5864"/>
                    </a:cubicBezTo>
                    <a:close/>
                    <a:moveTo>
                      <a:pt x="3731" y="1871"/>
                    </a:moveTo>
                    <a:cubicBezTo>
                      <a:pt x="1907" y="1871"/>
                      <a:pt x="671" y="2265"/>
                      <a:pt x="392" y="2997"/>
                    </a:cubicBezTo>
                    <a:cubicBezTo>
                      <a:pt x="0" y="4033"/>
                      <a:pt x="1495" y="5837"/>
                      <a:pt x="4200" y="7591"/>
                    </a:cubicBezTo>
                    <a:cubicBezTo>
                      <a:pt x="6123" y="8812"/>
                      <a:pt x="8170" y="9824"/>
                      <a:pt x="10304" y="10614"/>
                    </a:cubicBezTo>
                    <a:cubicBezTo>
                      <a:pt x="12426" y="11436"/>
                      <a:pt x="14627" y="12030"/>
                      <a:pt x="16874" y="12390"/>
                    </a:cubicBezTo>
                    <a:cubicBezTo>
                      <a:pt x="17812" y="12532"/>
                      <a:pt x="18675" y="12600"/>
                      <a:pt x="19436" y="12600"/>
                    </a:cubicBezTo>
                    <a:cubicBezTo>
                      <a:pt x="21261" y="12600"/>
                      <a:pt x="22497" y="12205"/>
                      <a:pt x="22775" y="11472"/>
                    </a:cubicBezTo>
                    <a:lnTo>
                      <a:pt x="22773" y="11470"/>
                    </a:lnTo>
                    <a:cubicBezTo>
                      <a:pt x="23133" y="10521"/>
                      <a:pt x="21905" y="8928"/>
                      <a:pt x="19613" y="7315"/>
                    </a:cubicBezTo>
                    <a:cubicBezTo>
                      <a:pt x="19611" y="7575"/>
                      <a:pt x="19594" y="7825"/>
                      <a:pt x="19570" y="8067"/>
                    </a:cubicBezTo>
                    <a:cubicBezTo>
                      <a:pt x="20932" y="9101"/>
                      <a:pt x="21497" y="9982"/>
                      <a:pt x="21230" y="10686"/>
                    </a:cubicBezTo>
                    <a:cubicBezTo>
                      <a:pt x="21007" y="11280"/>
                      <a:pt x="20259" y="11578"/>
                      <a:pt x="19015" y="11578"/>
                    </a:cubicBezTo>
                    <a:cubicBezTo>
                      <a:pt x="18738" y="11578"/>
                      <a:pt x="18433" y="11564"/>
                      <a:pt x="18106" y="11535"/>
                    </a:cubicBezTo>
                    <a:cubicBezTo>
                      <a:pt x="16136" y="11369"/>
                      <a:pt x="13423" y="10674"/>
                      <a:pt x="10674" y="9634"/>
                    </a:cubicBezTo>
                    <a:cubicBezTo>
                      <a:pt x="8266" y="8767"/>
                      <a:pt x="5976" y="7596"/>
                      <a:pt x="3862" y="6155"/>
                    </a:cubicBezTo>
                    <a:lnTo>
                      <a:pt x="3859" y="6155"/>
                    </a:lnTo>
                    <a:lnTo>
                      <a:pt x="3845" y="6142"/>
                    </a:lnTo>
                    <a:cubicBezTo>
                      <a:pt x="2391" y="5066"/>
                      <a:pt x="1793" y="4153"/>
                      <a:pt x="2067" y="3430"/>
                    </a:cubicBezTo>
                    <a:cubicBezTo>
                      <a:pt x="2291" y="2837"/>
                      <a:pt x="3042" y="2540"/>
                      <a:pt x="4294" y="2540"/>
                    </a:cubicBezTo>
                    <a:cubicBezTo>
                      <a:pt x="4529" y="2540"/>
                      <a:pt x="4781" y="2551"/>
                      <a:pt x="5051" y="2572"/>
                    </a:cubicBezTo>
                    <a:cubicBezTo>
                      <a:pt x="5198" y="2367"/>
                      <a:pt x="5354" y="2168"/>
                      <a:pt x="5517" y="1978"/>
                    </a:cubicBezTo>
                    <a:cubicBezTo>
                      <a:pt x="4876" y="1906"/>
                      <a:pt x="4277" y="1871"/>
                      <a:pt x="3731" y="1871"/>
                    </a:cubicBezTo>
                    <a:close/>
                    <a:moveTo>
                      <a:pt x="6673" y="9913"/>
                    </a:moveTo>
                    <a:cubicBezTo>
                      <a:pt x="6370" y="10396"/>
                      <a:pt x="5971" y="10811"/>
                      <a:pt x="5498" y="11133"/>
                    </a:cubicBezTo>
                    <a:cubicBezTo>
                      <a:pt x="6510" y="12712"/>
                      <a:pt x="8096" y="13837"/>
                      <a:pt x="9920" y="14269"/>
                    </a:cubicBezTo>
                    <a:cubicBezTo>
                      <a:pt x="9501" y="13214"/>
                      <a:pt x="9213" y="12114"/>
                      <a:pt x="9064" y="10989"/>
                    </a:cubicBezTo>
                    <a:cubicBezTo>
                      <a:pt x="8235" y="10650"/>
                      <a:pt x="7435" y="10290"/>
                      <a:pt x="6673" y="9913"/>
                    </a:cubicBezTo>
                    <a:close/>
                    <a:moveTo>
                      <a:pt x="9932" y="11333"/>
                    </a:moveTo>
                    <a:lnTo>
                      <a:pt x="9932" y="11333"/>
                    </a:lnTo>
                    <a:cubicBezTo>
                      <a:pt x="10083" y="12306"/>
                      <a:pt x="10359" y="13258"/>
                      <a:pt x="10751" y="14164"/>
                    </a:cubicBezTo>
                    <a:cubicBezTo>
                      <a:pt x="10794" y="14260"/>
                      <a:pt x="10845" y="14341"/>
                      <a:pt x="10893" y="14428"/>
                    </a:cubicBezTo>
                    <a:lnTo>
                      <a:pt x="10890" y="14428"/>
                    </a:lnTo>
                    <a:cubicBezTo>
                      <a:pt x="11119" y="14452"/>
                      <a:pt x="11352" y="14466"/>
                      <a:pt x="11582" y="14466"/>
                    </a:cubicBezTo>
                    <a:cubicBezTo>
                      <a:pt x="13135" y="14466"/>
                      <a:pt x="14644" y="13967"/>
                      <a:pt x="15884" y="13037"/>
                    </a:cubicBezTo>
                    <a:cubicBezTo>
                      <a:pt x="13884" y="12654"/>
                      <a:pt x="11921" y="12095"/>
                      <a:pt x="10018" y="11367"/>
                    </a:cubicBezTo>
                    <a:cubicBezTo>
                      <a:pt x="9989" y="11354"/>
                      <a:pt x="9960" y="11342"/>
                      <a:pt x="9932" y="113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g2cd557fac69_0_132"/>
              <p:cNvSpPr/>
              <p:nvPr/>
            </p:nvSpPr>
            <p:spPr>
              <a:xfrm>
                <a:off x="3317438" y="880813"/>
                <a:ext cx="263925" cy="217175"/>
              </a:xfrm>
              <a:custGeom>
                <a:rect b="b" l="l" r="r" t="t"/>
                <a:pathLst>
                  <a:path extrusionOk="0" h="8687" w="10557">
                    <a:moveTo>
                      <a:pt x="347" y="0"/>
                    </a:moveTo>
                    <a:cubicBezTo>
                      <a:pt x="155" y="0"/>
                      <a:pt x="1" y="156"/>
                      <a:pt x="1" y="346"/>
                    </a:cubicBezTo>
                    <a:cubicBezTo>
                      <a:pt x="1" y="536"/>
                      <a:pt x="155" y="692"/>
                      <a:pt x="347" y="692"/>
                    </a:cubicBezTo>
                    <a:cubicBezTo>
                      <a:pt x="2567" y="692"/>
                      <a:pt x="4742" y="1463"/>
                      <a:pt x="6465" y="2864"/>
                    </a:cubicBezTo>
                    <a:cubicBezTo>
                      <a:pt x="8190" y="4265"/>
                      <a:pt x="9389" y="6236"/>
                      <a:pt x="9841" y="8413"/>
                    </a:cubicBezTo>
                    <a:cubicBezTo>
                      <a:pt x="9874" y="8576"/>
                      <a:pt x="10019" y="8687"/>
                      <a:pt x="10180" y="8687"/>
                    </a:cubicBezTo>
                    <a:cubicBezTo>
                      <a:pt x="10204" y="8687"/>
                      <a:pt x="10225" y="8684"/>
                      <a:pt x="10249" y="8680"/>
                    </a:cubicBezTo>
                    <a:cubicBezTo>
                      <a:pt x="10437" y="8641"/>
                      <a:pt x="10557" y="8458"/>
                      <a:pt x="10518" y="8271"/>
                    </a:cubicBezTo>
                    <a:cubicBezTo>
                      <a:pt x="10033" y="5940"/>
                      <a:pt x="8748" y="3830"/>
                      <a:pt x="6902" y="2329"/>
                    </a:cubicBezTo>
                    <a:cubicBezTo>
                      <a:pt x="5054" y="827"/>
                      <a:pt x="2728" y="0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g2cd557fac69_0_132"/>
              <p:cNvSpPr/>
              <p:nvPr/>
            </p:nvSpPr>
            <p:spPr>
              <a:xfrm>
                <a:off x="3069038" y="1173238"/>
                <a:ext cx="265675" cy="227100"/>
              </a:xfrm>
              <a:custGeom>
                <a:rect b="b" l="l" r="r" t="t"/>
                <a:pathLst>
                  <a:path extrusionOk="0" h="9084" w="10627">
                    <a:moveTo>
                      <a:pt x="373" y="1"/>
                    </a:moveTo>
                    <a:cubicBezTo>
                      <a:pt x="354" y="1"/>
                      <a:pt x="335" y="2"/>
                      <a:pt x="315" y="5"/>
                    </a:cubicBezTo>
                    <a:cubicBezTo>
                      <a:pt x="128" y="37"/>
                      <a:pt x="1" y="214"/>
                      <a:pt x="32" y="402"/>
                    </a:cubicBezTo>
                    <a:cubicBezTo>
                      <a:pt x="435" y="2824"/>
                      <a:pt x="1690" y="5035"/>
                      <a:pt x="3564" y="6621"/>
                    </a:cubicBezTo>
                    <a:cubicBezTo>
                      <a:pt x="5438" y="8209"/>
                      <a:pt x="7825" y="9084"/>
                      <a:pt x="10280" y="9084"/>
                    </a:cubicBezTo>
                    <a:cubicBezTo>
                      <a:pt x="10473" y="9084"/>
                      <a:pt x="10626" y="8928"/>
                      <a:pt x="10626" y="8738"/>
                    </a:cubicBezTo>
                    <a:cubicBezTo>
                      <a:pt x="10626" y="8548"/>
                      <a:pt x="10473" y="8392"/>
                      <a:pt x="10280" y="8392"/>
                    </a:cubicBezTo>
                    <a:cubicBezTo>
                      <a:pt x="7988" y="8392"/>
                      <a:pt x="5760" y="7577"/>
                      <a:pt x="4011" y="6095"/>
                    </a:cubicBezTo>
                    <a:cubicBezTo>
                      <a:pt x="2262" y="4612"/>
                      <a:pt x="1091" y="2550"/>
                      <a:pt x="714" y="289"/>
                    </a:cubicBezTo>
                    <a:cubicBezTo>
                      <a:pt x="686" y="119"/>
                      <a:pt x="540" y="1"/>
                      <a:pt x="3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15" name="Google Shape;715;g2cd557fac69_0_132"/>
          <p:cNvSpPr txBox="1"/>
          <p:nvPr>
            <p:ph idx="2" type="subTitle"/>
          </p:nvPr>
        </p:nvSpPr>
        <p:spPr>
          <a:xfrm>
            <a:off x="4515350" y="4363100"/>
            <a:ext cx="2211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2.1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716" name="Google Shape;716;g2cd557fac69_0_132"/>
          <p:cNvGrpSpPr/>
          <p:nvPr/>
        </p:nvGrpSpPr>
        <p:grpSpPr>
          <a:xfrm>
            <a:off x="11040965" y="2207702"/>
            <a:ext cx="2990619" cy="4289226"/>
            <a:chOff x="4423208" y="1636618"/>
            <a:chExt cx="394328" cy="565533"/>
          </a:xfrm>
        </p:grpSpPr>
        <p:sp>
          <p:nvSpPr>
            <p:cNvPr id="717" name="Google Shape;717;g2cd557fac69_0_132"/>
            <p:cNvSpPr/>
            <p:nvPr/>
          </p:nvSpPr>
          <p:spPr>
            <a:xfrm>
              <a:off x="4423208" y="1636618"/>
              <a:ext cx="394328" cy="565533"/>
            </a:xfrm>
            <a:custGeom>
              <a:rect b="b" l="l" r="r" t="t"/>
              <a:pathLst>
                <a:path extrusionOk="0" h="7429" w="5180">
                  <a:moveTo>
                    <a:pt x="2840" y="1"/>
                  </a:moveTo>
                  <a:cubicBezTo>
                    <a:pt x="2740" y="1"/>
                    <a:pt x="2588" y="41"/>
                    <a:pt x="2419" y="103"/>
                  </a:cubicBezTo>
                  <a:cubicBezTo>
                    <a:pt x="2206" y="181"/>
                    <a:pt x="2238" y="588"/>
                    <a:pt x="2247" y="622"/>
                  </a:cubicBezTo>
                  <a:cubicBezTo>
                    <a:pt x="2257" y="657"/>
                    <a:pt x="2266" y="752"/>
                    <a:pt x="2266" y="800"/>
                  </a:cubicBezTo>
                  <a:cubicBezTo>
                    <a:pt x="2266" y="848"/>
                    <a:pt x="2320" y="899"/>
                    <a:pt x="2319" y="937"/>
                  </a:cubicBezTo>
                  <a:cubicBezTo>
                    <a:pt x="2316" y="976"/>
                    <a:pt x="2375" y="972"/>
                    <a:pt x="2389" y="976"/>
                  </a:cubicBezTo>
                  <a:cubicBezTo>
                    <a:pt x="2403" y="980"/>
                    <a:pt x="2389" y="1041"/>
                    <a:pt x="2375" y="1041"/>
                  </a:cubicBezTo>
                  <a:cubicBezTo>
                    <a:pt x="2361" y="1041"/>
                    <a:pt x="2355" y="1053"/>
                    <a:pt x="2316" y="1066"/>
                  </a:cubicBezTo>
                  <a:cubicBezTo>
                    <a:pt x="2302" y="1071"/>
                    <a:pt x="2287" y="1072"/>
                    <a:pt x="2271" y="1072"/>
                  </a:cubicBezTo>
                  <a:cubicBezTo>
                    <a:pt x="2265" y="1072"/>
                    <a:pt x="2258" y="1072"/>
                    <a:pt x="2252" y="1072"/>
                  </a:cubicBezTo>
                  <a:cubicBezTo>
                    <a:pt x="2229" y="1072"/>
                    <a:pt x="2207" y="1074"/>
                    <a:pt x="2189" y="1087"/>
                  </a:cubicBezTo>
                  <a:cubicBezTo>
                    <a:pt x="2153" y="1114"/>
                    <a:pt x="2157" y="1145"/>
                    <a:pt x="2129" y="1162"/>
                  </a:cubicBezTo>
                  <a:cubicBezTo>
                    <a:pt x="2102" y="1181"/>
                    <a:pt x="2037" y="1251"/>
                    <a:pt x="2033" y="1267"/>
                  </a:cubicBezTo>
                  <a:cubicBezTo>
                    <a:pt x="2029" y="1283"/>
                    <a:pt x="1952" y="1324"/>
                    <a:pt x="1870" y="1375"/>
                  </a:cubicBezTo>
                  <a:cubicBezTo>
                    <a:pt x="1787" y="1425"/>
                    <a:pt x="1694" y="1566"/>
                    <a:pt x="1672" y="1646"/>
                  </a:cubicBezTo>
                  <a:cubicBezTo>
                    <a:pt x="1649" y="1725"/>
                    <a:pt x="1685" y="1929"/>
                    <a:pt x="1685" y="1950"/>
                  </a:cubicBezTo>
                  <a:cubicBezTo>
                    <a:pt x="1685" y="1974"/>
                    <a:pt x="1660" y="2016"/>
                    <a:pt x="1637" y="2068"/>
                  </a:cubicBezTo>
                  <a:cubicBezTo>
                    <a:pt x="1615" y="2121"/>
                    <a:pt x="1548" y="2240"/>
                    <a:pt x="1532" y="2269"/>
                  </a:cubicBezTo>
                  <a:cubicBezTo>
                    <a:pt x="1516" y="2299"/>
                    <a:pt x="1450" y="2331"/>
                    <a:pt x="1407" y="2357"/>
                  </a:cubicBezTo>
                  <a:cubicBezTo>
                    <a:pt x="1364" y="2382"/>
                    <a:pt x="1293" y="2475"/>
                    <a:pt x="1228" y="2555"/>
                  </a:cubicBezTo>
                  <a:cubicBezTo>
                    <a:pt x="1161" y="2634"/>
                    <a:pt x="946" y="2851"/>
                    <a:pt x="910" y="2883"/>
                  </a:cubicBezTo>
                  <a:cubicBezTo>
                    <a:pt x="874" y="2915"/>
                    <a:pt x="793" y="2980"/>
                    <a:pt x="792" y="2999"/>
                  </a:cubicBezTo>
                  <a:cubicBezTo>
                    <a:pt x="789" y="3017"/>
                    <a:pt x="763" y="3026"/>
                    <a:pt x="731" y="3047"/>
                  </a:cubicBezTo>
                  <a:cubicBezTo>
                    <a:pt x="699" y="3068"/>
                    <a:pt x="721" y="3110"/>
                    <a:pt x="712" y="3129"/>
                  </a:cubicBezTo>
                  <a:cubicBezTo>
                    <a:pt x="703" y="3148"/>
                    <a:pt x="671" y="3211"/>
                    <a:pt x="642" y="3245"/>
                  </a:cubicBezTo>
                  <a:cubicBezTo>
                    <a:pt x="611" y="3279"/>
                    <a:pt x="601" y="3346"/>
                    <a:pt x="601" y="3379"/>
                  </a:cubicBezTo>
                  <a:cubicBezTo>
                    <a:pt x="601" y="3414"/>
                    <a:pt x="595" y="3497"/>
                    <a:pt x="591" y="3516"/>
                  </a:cubicBezTo>
                  <a:cubicBezTo>
                    <a:pt x="587" y="3534"/>
                    <a:pt x="627" y="3541"/>
                    <a:pt x="646" y="3562"/>
                  </a:cubicBezTo>
                  <a:cubicBezTo>
                    <a:pt x="664" y="3582"/>
                    <a:pt x="651" y="3613"/>
                    <a:pt x="651" y="3650"/>
                  </a:cubicBezTo>
                  <a:cubicBezTo>
                    <a:pt x="651" y="3690"/>
                    <a:pt x="680" y="3703"/>
                    <a:pt x="694" y="3703"/>
                  </a:cubicBezTo>
                  <a:cubicBezTo>
                    <a:pt x="707" y="3703"/>
                    <a:pt x="716" y="3710"/>
                    <a:pt x="740" y="3726"/>
                  </a:cubicBezTo>
                  <a:cubicBezTo>
                    <a:pt x="746" y="3730"/>
                    <a:pt x="752" y="3732"/>
                    <a:pt x="758" y="3732"/>
                  </a:cubicBezTo>
                  <a:cubicBezTo>
                    <a:pt x="769" y="3732"/>
                    <a:pt x="779" y="3727"/>
                    <a:pt x="785" y="3723"/>
                  </a:cubicBezTo>
                  <a:cubicBezTo>
                    <a:pt x="865" y="3851"/>
                    <a:pt x="1008" y="3936"/>
                    <a:pt x="1169" y="3936"/>
                  </a:cubicBezTo>
                  <a:cubicBezTo>
                    <a:pt x="1421" y="3936"/>
                    <a:pt x="1625" y="3732"/>
                    <a:pt x="1625" y="3480"/>
                  </a:cubicBezTo>
                  <a:cubicBezTo>
                    <a:pt x="1625" y="3264"/>
                    <a:pt x="1477" y="3084"/>
                    <a:pt x="1276" y="3036"/>
                  </a:cubicBezTo>
                  <a:cubicBezTo>
                    <a:pt x="1279" y="3030"/>
                    <a:pt x="1280" y="3027"/>
                    <a:pt x="1280" y="3027"/>
                  </a:cubicBezTo>
                  <a:cubicBezTo>
                    <a:pt x="1264" y="3027"/>
                    <a:pt x="1245" y="2999"/>
                    <a:pt x="1265" y="2976"/>
                  </a:cubicBezTo>
                  <a:cubicBezTo>
                    <a:pt x="1286" y="2954"/>
                    <a:pt x="1427" y="2875"/>
                    <a:pt x="1474" y="2849"/>
                  </a:cubicBezTo>
                  <a:cubicBezTo>
                    <a:pt x="1519" y="2822"/>
                    <a:pt x="1641" y="2714"/>
                    <a:pt x="1665" y="2692"/>
                  </a:cubicBezTo>
                  <a:cubicBezTo>
                    <a:pt x="1688" y="2669"/>
                    <a:pt x="1704" y="2656"/>
                    <a:pt x="1724" y="2637"/>
                  </a:cubicBezTo>
                  <a:cubicBezTo>
                    <a:pt x="1745" y="2619"/>
                    <a:pt x="1806" y="2562"/>
                    <a:pt x="1850" y="2526"/>
                  </a:cubicBezTo>
                  <a:cubicBezTo>
                    <a:pt x="1893" y="2489"/>
                    <a:pt x="1978" y="2269"/>
                    <a:pt x="1994" y="2223"/>
                  </a:cubicBezTo>
                  <a:cubicBezTo>
                    <a:pt x="2004" y="2189"/>
                    <a:pt x="2012" y="2165"/>
                    <a:pt x="2021" y="2165"/>
                  </a:cubicBezTo>
                  <a:cubicBezTo>
                    <a:pt x="2024" y="2165"/>
                    <a:pt x="2028" y="2170"/>
                    <a:pt x="2032" y="2179"/>
                  </a:cubicBezTo>
                  <a:cubicBezTo>
                    <a:pt x="2045" y="2211"/>
                    <a:pt x="2125" y="2338"/>
                    <a:pt x="2153" y="2361"/>
                  </a:cubicBezTo>
                  <a:cubicBezTo>
                    <a:pt x="2180" y="2385"/>
                    <a:pt x="2243" y="2463"/>
                    <a:pt x="2265" y="2535"/>
                  </a:cubicBezTo>
                  <a:cubicBezTo>
                    <a:pt x="2285" y="2605"/>
                    <a:pt x="2253" y="2765"/>
                    <a:pt x="2225" y="2826"/>
                  </a:cubicBezTo>
                  <a:cubicBezTo>
                    <a:pt x="2198" y="2887"/>
                    <a:pt x="2266" y="2956"/>
                    <a:pt x="2278" y="3012"/>
                  </a:cubicBezTo>
                  <a:cubicBezTo>
                    <a:pt x="2289" y="3069"/>
                    <a:pt x="2278" y="3120"/>
                    <a:pt x="2234" y="3149"/>
                  </a:cubicBezTo>
                  <a:cubicBezTo>
                    <a:pt x="2192" y="3178"/>
                    <a:pt x="2244" y="3314"/>
                    <a:pt x="2246" y="3342"/>
                  </a:cubicBezTo>
                  <a:cubicBezTo>
                    <a:pt x="2249" y="3368"/>
                    <a:pt x="2234" y="3375"/>
                    <a:pt x="2176" y="3410"/>
                  </a:cubicBezTo>
                  <a:cubicBezTo>
                    <a:pt x="2116" y="3444"/>
                    <a:pt x="2048" y="3576"/>
                    <a:pt x="2011" y="3613"/>
                  </a:cubicBezTo>
                  <a:cubicBezTo>
                    <a:pt x="1975" y="3649"/>
                    <a:pt x="1991" y="3808"/>
                    <a:pt x="1986" y="3856"/>
                  </a:cubicBezTo>
                  <a:cubicBezTo>
                    <a:pt x="1982" y="3904"/>
                    <a:pt x="1952" y="3917"/>
                    <a:pt x="1909" y="3965"/>
                  </a:cubicBezTo>
                  <a:cubicBezTo>
                    <a:pt x="1866" y="4013"/>
                    <a:pt x="1765" y="4271"/>
                    <a:pt x="1732" y="4325"/>
                  </a:cubicBezTo>
                  <a:cubicBezTo>
                    <a:pt x="1697" y="4380"/>
                    <a:pt x="1681" y="4497"/>
                    <a:pt x="1681" y="4504"/>
                  </a:cubicBezTo>
                  <a:cubicBezTo>
                    <a:pt x="1681" y="4510"/>
                    <a:pt x="1663" y="4538"/>
                    <a:pt x="1653" y="4574"/>
                  </a:cubicBezTo>
                  <a:cubicBezTo>
                    <a:pt x="1644" y="4610"/>
                    <a:pt x="1560" y="4752"/>
                    <a:pt x="1538" y="4775"/>
                  </a:cubicBezTo>
                  <a:cubicBezTo>
                    <a:pt x="1514" y="4797"/>
                    <a:pt x="1449" y="4937"/>
                    <a:pt x="1418" y="4993"/>
                  </a:cubicBezTo>
                  <a:cubicBezTo>
                    <a:pt x="1389" y="5050"/>
                    <a:pt x="1236" y="5232"/>
                    <a:pt x="1184" y="5305"/>
                  </a:cubicBezTo>
                  <a:cubicBezTo>
                    <a:pt x="1131" y="5378"/>
                    <a:pt x="993" y="5732"/>
                    <a:pt x="957" y="5811"/>
                  </a:cubicBezTo>
                  <a:cubicBezTo>
                    <a:pt x="920" y="5891"/>
                    <a:pt x="840" y="6191"/>
                    <a:pt x="833" y="6191"/>
                  </a:cubicBezTo>
                  <a:cubicBezTo>
                    <a:pt x="827" y="6191"/>
                    <a:pt x="817" y="6201"/>
                    <a:pt x="817" y="6201"/>
                  </a:cubicBezTo>
                  <a:cubicBezTo>
                    <a:pt x="817" y="6201"/>
                    <a:pt x="764" y="6335"/>
                    <a:pt x="731" y="6360"/>
                  </a:cubicBezTo>
                  <a:cubicBezTo>
                    <a:pt x="696" y="6385"/>
                    <a:pt x="671" y="6465"/>
                    <a:pt x="664" y="6484"/>
                  </a:cubicBezTo>
                  <a:cubicBezTo>
                    <a:pt x="658" y="6501"/>
                    <a:pt x="601" y="6500"/>
                    <a:pt x="582" y="6501"/>
                  </a:cubicBezTo>
                  <a:cubicBezTo>
                    <a:pt x="565" y="6504"/>
                    <a:pt x="571" y="6536"/>
                    <a:pt x="565" y="6557"/>
                  </a:cubicBezTo>
                  <a:cubicBezTo>
                    <a:pt x="557" y="6577"/>
                    <a:pt x="533" y="6610"/>
                    <a:pt x="521" y="6618"/>
                  </a:cubicBezTo>
                  <a:cubicBezTo>
                    <a:pt x="509" y="6624"/>
                    <a:pt x="509" y="6691"/>
                    <a:pt x="505" y="6718"/>
                  </a:cubicBezTo>
                  <a:cubicBezTo>
                    <a:pt x="501" y="6744"/>
                    <a:pt x="352" y="6864"/>
                    <a:pt x="332" y="6886"/>
                  </a:cubicBezTo>
                  <a:cubicBezTo>
                    <a:pt x="311" y="6909"/>
                    <a:pt x="206" y="6970"/>
                    <a:pt x="163" y="7017"/>
                  </a:cubicBezTo>
                  <a:cubicBezTo>
                    <a:pt x="120" y="7062"/>
                    <a:pt x="1" y="7211"/>
                    <a:pt x="20" y="7313"/>
                  </a:cubicBezTo>
                  <a:cubicBezTo>
                    <a:pt x="35" y="7399"/>
                    <a:pt x="239" y="7429"/>
                    <a:pt x="352" y="7429"/>
                  </a:cubicBezTo>
                  <a:cubicBezTo>
                    <a:pt x="373" y="7429"/>
                    <a:pt x="390" y="7428"/>
                    <a:pt x="403" y="7426"/>
                  </a:cubicBezTo>
                  <a:cubicBezTo>
                    <a:pt x="486" y="7415"/>
                    <a:pt x="591" y="7199"/>
                    <a:pt x="606" y="7183"/>
                  </a:cubicBezTo>
                  <a:cubicBezTo>
                    <a:pt x="613" y="7174"/>
                    <a:pt x="642" y="7171"/>
                    <a:pt x="676" y="7171"/>
                  </a:cubicBezTo>
                  <a:cubicBezTo>
                    <a:pt x="703" y="7171"/>
                    <a:pt x="734" y="7173"/>
                    <a:pt x="760" y="7174"/>
                  </a:cubicBezTo>
                  <a:cubicBezTo>
                    <a:pt x="760" y="7174"/>
                    <a:pt x="761" y="7174"/>
                    <a:pt x="761" y="7174"/>
                  </a:cubicBezTo>
                  <a:cubicBezTo>
                    <a:pt x="821" y="7174"/>
                    <a:pt x="904" y="7059"/>
                    <a:pt x="925" y="7017"/>
                  </a:cubicBezTo>
                  <a:cubicBezTo>
                    <a:pt x="944" y="6975"/>
                    <a:pt x="945" y="6827"/>
                    <a:pt x="949" y="6827"/>
                  </a:cubicBezTo>
                  <a:cubicBezTo>
                    <a:pt x="949" y="6827"/>
                    <a:pt x="949" y="6827"/>
                    <a:pt x="949" y="6827"/>
                  </a:cubicBezTo>
                  <a:cubicBezTo>
                    <a:pt x="950" y="6830"/>
                    <a:pt x="952" y="6832"/>
                    <a:pt x="955" y="6832"/>
                  </a:cubicBezTo>
                  <a:cubicBezTo>
                    <a:pt x="963" y="6832"/>
                    <a:pt x="978" y="6819"/>
                    <a:pt x="989" y="6803"/>
                  </a:cubicBezTo>
                  <a:cubicBezTo>
                    <a:pt x="1002" y="6779"/>
                    <a:pt x="1027" y="6715"/>
                    <a:pt x="1027" y="6715"/>
                  </a:cubicBezTo>
                  <a:cubicBezTo>
                    <a:pt x="1027" y="6715"/>
                    <a:pt x="973" y="6682"/>
                    <a:pt x="961" y="6675"/>
                  </a:cubicBezTo>
                  <a:cubicBezTo>
                    <a:pt x="949" y="6669"/>
                    <a:pt x="984" y="6574"/>
                    <a:pt x="1005" y="6558"/>
                  </a:cubicBezTo>
                  <a:cubicBezTo>
                    <a:pt x="1025" y="6542"/>
                    <a:pt x="1021" y="6513"/>
                    <a:pt x="1027" y="6492"/>
                  </a:cubicBezTo>
                  <a:cubicBezTo>
                    <a:pt x="1034" y="6472"/>
                    <a:pt x="1127" y="6328"/>
                    <a:pt x="1136" y="6315"/>
                  </a:cubicBezTo>
                  <a:cubicBezTo>
                    <a:pt x="1146" y="6302"/>
                    <a:pt x="1131" y="6286"/>
                    <a:pt x="1131" y="6286"/>
                  </a:cubicBezTo>
                  <a:cubicBezTo>
                    <a:pt x="1131" y="6286"/>
                    <a:pt x="1184" y="6238"/>
                    <a:pt x="1204" y="6205"/>
                  </a:cubicBezTo>
                  <a:cubicBezTo>
                    <a:pt x="1225" y="6173"/>
                    <a:pt x="1394" y="6009"/>
                    <a:pt x="1474" y="5932"/>
                  </a:cubicBezTo>
                  <a:cubicBezTo>
                    <a:pt x="1554" y="5854"/>
                    <a:pt x="1651" y="5570"/>
                    <a:pt x="1679" y="5487"/>
                  </a:cubicBezTo>
                  <a:cubicBezTo>
                    <a:pt x="1705" y="5406"/>
                    <a:pt x="1772" y="5285"/>
                    <a:pt x="1788" y="5272"/>
                  </a:cubicBezTo>
                  <a:cubicBezTo>
                    <a:pt x="1804" y="5257"/>
                    <a:pt x="1911" y="5123"/>
                    <a:pt x="1947" y="5078"/>
                  </a:cubicBezTo>
                  <a:cubicBezTo>
                    <a:pt x="1984" y="5031"/>
                    <a:pt x="2088" y="4934"/>
                    <a:pt x="2154" y="4861"/>
                  </a:cubicBezTo>
                  <a:cubicBezTo>
                    <a:pt x="2220" y="4789"/>
                    <a:pt x="2340" y="4674"/>
                    <a:pt x="2362" y="4674"/>
                  </a:cubicBezTo>
                  <a:cubicBezTo>
                    <a:pt x="2362" y="4674"/>
                    <a:pt x="2362" y="4674"/>
                    <a:pt x="2362" y="4674"/>
                  </a:cubicBezTo>
                  <a:cubicBezTo>
                    <a:pt x="2366" y="4675"/>
                    <a:pt x="2371" y="4675"/>
                    <a:pt x="2378" y="4675"/>
                  </a:cubicBezTo>
                  <a:cubicBezTo>
                    <a:pt x="2401" y="4675"/>
                    <a:pt x="2438" y="4670"/>
                    <a:pt x="2476" y="4640"/>
                  </a:cubicBezTo>
                  <a:cubicBezTo>
                    <a:pt x="2524" y="4602"/>
                    <a:pt x="2572" y="4578"/>
                    <a:pt x="2576" y="4555"/>
                  </a:cubicBezTo>
                  <a:cubicBezTo>
                    <a:pt x="2581" y="4533"/>
                    <a:pt x="2652" y="4517"/>
                    <a:pt x="2689" y="4510"/>
                  </a:cubicBezTo>
                  <a:cubicBezTo>
                    <a:pt x="2725" y="4504"/>
                    <a:pt x="2871" y="4399"/>
                    <a:pt x="2891" y="4373"/>
                  </a:cubicBezTo>
                  <a:cubicBezTo>
                    <a:pt x="2906" y="4355"/>
                    <a:pt x="2937" y="4331"/>
                    <a:pt x="2958" y="4331"/>
                  </a:cubicBezTo>
                  <a:cubicBezTo>
                    <a:pt x="2965" y="4331"/>
                    <a:pt x="2971" y="4334"/>
                    <a:pt x="2976" y="4341"/>
                  </a:cubicBezTo>
                  <a:cubicBezTo>
                    <a:pt x="2992" y="4369"/>
                    <a:pt x="3162" y="4519"/>
                    <a:pt x="3185" y="4546"/>
                  </a:cubicBezTo>
                  <a:cubicBezTo>
                    <a:pt x="3207" y="4574"/>
                    <a:pt x="3247" y="4690"/>
                    <a:pt x="3247" y="4739"/>
                  </a:cubicBezTo>
                  <a:cubicBezTo>
                    <a:pt x="3247" y="4787"/>
                    <a:pt x="3365" y="4918"/>
                    <a:pt x="3365" y="4918"/>
                  </a:cubicBezTo>
                  <a:cubicBezTo>
                    <a:pt x="3365" y="4918"/>
                    <a:pt x="3383" y="5052"/>
                    <a:pt x="3388" y="5110"/>
                  </a:cubicBezTo>
                  <a:cubicBezTo>
                    <a:pt x="3392" y="5167"/>
                    <a:pt x="3478" y="5248"/>
                    <a:pt x="3501" y="5302"/>
                  </a:cubicBezTo>
                  <a:cubicBezTo>
                    <a:pt x="3525" y="5358"/>
                    <a:pt x="3670" y="5499"/>
                    <a:pt x="3735" y="5560"/>
                  </a:cubicBezTo>
                  <a:cubicBezTo>
                    <a:pt x="3797" y="5623"/>
                    <a:pt x="3839" y="5715"/>
                    <a:pt x="3861" y="5768"/>
                  </a:cubicBezTo>
                  <a:cubicBezTo>
                    <a:pt x="3885" y="5821"/>
                    <a:pt x="3922" y="5914"/>
                    <a:pt x="3954" y="5956"/>
                  </a:cubicBezTo>
                  <a:cubicBezTo>
                    <a:pt x="3987" y="6000"/>
                    <a:pt x="4139" y="6157"/>
                    <a:pt x="4190" y="6208"/>
                  </a:cubicBezTo>
                  <a:cubicBezTo>
                    <a:pt x="4240" y="6258"/>
                    <a:pt x="4300" y="6342"/>
                    <a:pt x="4306" y="6351"/>
                  </a:cubicBezTo>
                  <a:cubicBezTo>
                    <a:pt x="4313" y="6360"/>
                    <a:pt x="4349" y="6404"/>
                    <a:pt x="4345" y="6412"/>
                  </a:cubicBezTo>
                  <a:cubicBezTo>
                    <a:pt x="4341" y="6423"/>
                    <a:pt x="4362" y="6443"/>
                    <a:pt x="4374" y="6465"/>
                  </a:cubicBezTo>
                  <a:cubicBezTo>
                    <a:pt x="4386" y="6488"/>
                    <a:pt x="4441" y="6577"/>
                    <a:pt x="4442" y="6605"/>
                  </a:cubicBezTo>
                  <a:cubicBezTo>
                    <a:pt x="4445" y="6632"/>
                    <a:pt x="4451" y="6648"/>
                    <a:pt x="4461" y="6670"/>
                  </a:cubicBezTo>
                  <a:cubicBezTo>
                    <a:pt x="4470" y="6693"/>
                    <a:pt x="4463" y="6693"/>
                    <a:pt x="4450" y="6714"/>
                  </a:cubicBezTo>
                  <a:cubicBezTo>
                    <a:pt x="4435" y="6734"/>
                    <a:pt x="4426" y="6746"/>
                    <a:pt x="4426" y="6759"/>
                  </a:cubicBezTo>
                  <a:cubicBezTo>
                    <a:pt x="4426" y="6774"/>
                    <a:pt x="4475" y="6860"/>
                    <a:pt x="4475" y="6887"/>
                  </a:cubicBezTo>
                  <a:cubicBezTo>
                    <a:pt x="4475" y="6913"/>
                    <a:pt x="4539" y="6932"/>
                    <a:pt x="4550" y="6960"/>
                  </a:cubicBezTo>
                  <a:cubicBezTo>
                    <a:pt x="4560" y="6988"/>
                    <a:pt x="4593" y="7030"/>
                    <a:pt x="4609" y="7046"/>
                  </a:cubicBezTo>
                  <a:cubicBezTo>
                    <a:pt x="4625" y="7062"/>
                    <a:pt x="4652" y="7103"/>
                    <a:pt x="4671" y="7125"/>
                  </a:cubicBezTo>
                  <a:cubicBezTo>
                    <a:pt x="4689" y="7145"/>
                    <a:pt x="4687" y="7177"/>
                    <a:pt x="4676" y="7222"/>
                  </a:cubicBezTo>
                  <a:cubicBezTo>
                    <a:pt x="4664" y="7267"/>
                    <a:pt x="4712" y="7311"/>
                    <a:pt x="4708" y="7349"/>
                  </a:cubicBezTo>
                  <a:cubicBezTo>
                    <a:pt x="4703" y="7388"/>
                    <a:pt x="4732" y="7401"/>
                    <a:pt x="4754" y="7401"/>
                  </a:cubicBezTo>
                  <a:cubicBezTo>
                    <a:pt x="4778" y="7401"/>
                    <a:pt x="5037" y="7263"/>
                    <a:pt x="5089" y="7228"/>
                  </a:cubicBezTo>
                  <a:cubicBezTo>
                    <a:pt x="5140" y="7195"/>
                    <a:pt x="5180" y="7149"/>
                    <a:pt x="5164" y="7077"/>
                  </a:cubicBezTo>
                  <a:cubicBezTo>
                    <a:pt x="5148" y="7004"/>
                    <a:pt x="5066" y="6947"/>
                    <a:pt x="5054" y="6912"/>
                  </a:cubicBezTo>
                  <a:cubicBezTo>
                    <a:pt x="5043" y="6878"/>
                    <a:pt x="4948" y="6758"/>
                    <a:pt x="4929" y="6755"/>
                  </a:cubicBezTo>
                  <a:cubicBezTo>
                    <a:pt x="4912" y="6753"/>
                    <a:pt x="4885" y="6680"/>
                    <a:pt x="4856" y="6631"/>
                  </a:cubicBezTo>
                  <a:cubicBezTo>
                    <a:pt x="4827" y="6584"/>
                    <a:pt x="4812" y="6584"/>
                    <a:pt x="4799" y="6584"/>
                  </a:cubicBezTo>
                  <a:cubicBezTo>
                    <a:pt x="4786" y="6584"/>
                    <a:pt x="4779" y="6552"/>
                    <a:pt x="4780" y="6542"/>
                  </a:cubicBezTo>
                  <a:cubicBezTo>
                    <a:pt x="4783" y="6533"/>
                    <a:pt x="4756" y="6506"/>
                    <a:pt x="4743" y="6506"/>
                  </a:cubicBezTo>
                  <a:cubicBezTo>
                    <a:pt x="4729" y="6506"/>
                    <a:pt x="4718" y="6436"/>
                    <a:pt x="4706" y="6411"/>
                  </a:cubicBezTo>
                  <a:cubicBezTo>
                    <a:pt x="4694" y="6386"/>
                    <a:pt x="4641" y="6246"/>
                    <a:pt x="4635" y="6230"/>
                  </a:cubicBezTo>
                  <a:cubicBezTo>
                    <a:pt x="4633" y="6224"/>
                    <a:pt x="4630" y="6222"/>
                    <a:pt x="4627" y="6222"/>
                  </a:cubicBezTo>
                  <a:cubicBezTo>
                    <a:pt x="4622" y="6222"/>
                    <a:pt x="4617" y="6227"/>
                    <a:pt x="4617" y="6227"/>
                  </a:cubicBezTo>
                  <a:cubicBezTo>
                    <a:pt x="4617" y="6227"/>
                    <a:pt x="4585" y="6156"/>
                    <a:pt x="4568" y="6093"/>
                  </a:cubicBezTo>
                  <a:cubicBezTo>
                    <a:pt x="4549" y="6032"/>
                    <a:pt x="4476" y="5790"/>
                    <a:pt x="4399" y="5624"/>
                  </a:cubicBezTo>
                  <a:cubicBezTo>
                    <a:pt x="4320" y="5458"/>
                    <a:pt x="4182" y="5334"/>
                    <a:pt x="4116" y="5285"/>
                  </a:cubicBezTo>
                  <a:cubicBezTo>
                    <a:pt x="4049" y="5234"/>
                    <a:pt x="4029" y="5189"/>
                    <a:pt x="3979" y="5103"/>
                  </a:cubicBezTo>
                  <a:cubicBezTo>
                    <a:pt x="3930" y="5015"/>
                    <a:pt x="3963" y="4988"/>
                    <a:pt x="3963" y="4988"/>
                  </a:cubicBezTo>
                  <a:cubicBezTo>
                    <a:pt x="3963" y="4988"/>
                    <a:pt x="4007" y="4988"/>
                    <a:pt x="4016" y="4979"/>
                  </a:cubicBezTo>
                  <a:cubicBezTo>
                    <a:pt x="4024" y="4970"/>
                    <a:pt x="4016" y="4954"/>
                    <a:pt x="4033" y="4910"/>
                  </a:cubicBezTo>
                  <a:cubicBezTo>
                    <a:pt x="4052" y="4867"/>
                    <a:pt x="4109" y="4865"/>
                    <a:pt x="4113" y="4842"/>
                  </a:cubicBezTo>
                  <a:cubicBezTo>
                    <a:pt x="4118" y="4820"/>
                    <a:pt x="4081" y="4514"/>
                    <a:pt x="4068" y="4437"/>
                  </a:cubicBezTo>
                  <a:cubicBezTo>
                    <a:pt x="4055" y="4360"/>
                    <a:pt x="4027" y="4175"/>
                    <a:pt x="4020" y="4152"/>
                  </a:cubicBezTo>
                  <a:cubicBezTo>
                    <a:pt x="4013" y="4130"/>
                    <a:pt x="4003" y="4054"/>
                    <a:pt x="4008" y="4015"/>
                  </a:cubicBezTo>
                  <a:cubicBezTo>
                    <a:pt x="4016" y="3977"/>
                    <a:pt x="3984" y="3827"/>
                    <a:pt x="3984" y="3827"/>
                  </a:cubicBezTo>
                  <a:cubicBezTo>
                    <a:pt x="3984" y="3827"/>
                    <a:pt x="3956" y="3748"/>
                    <a:pt x="3970" y="3715"/>
                  </a:cubicBezTo>
                  <a:cubicBezTo>
                    <a:pt x="3984" y="3680"/>
                    <a:pt x="3984" y="3534"/>
                    <a:pt x="3984" y="3502"/>
                  </a:cubicBezTo>
                  <a:cubicBezTo>
                    <a:pt x="3984" y="3471"/>
                    <a:pt x="4004" y="3412"/>
                    <a:pt x="4024" y="3345"/>
                  </a:cubicBezTo>
                  <a:cubicBezTo>
                    <a:pt x="4045" y="3279"/>
                    <a:pt x="4107" y="3162"/>
                    <a:pt x="4107" y="3162"/>
                  </a:cubicBezTo>
                  <a:lnTo>
                    <a:pt x="4125" y="3162"/>
                  </a:lnTo>
                  <a:cubicBezTo>
                    <a:pt x="4125" y="3162"/>
                    <a:pt x="4137" y="3113"/>
                    <a:pt x="4154" y="3093"/>
                  </a:cubicBezTo>
                  <a:cubicBezTo>
                    <a:pt x="4173" y="3072"/>
                    <a:pt x="4189" y="2903"/>
                    <a:pt x="4205" y="2867"/>
                  </a:cubicBezTo>
                  <a:cubicBezTo>
                    <a:pt x="4221" y="2830"/>
                    <a:pt x="4193" y="2743"/>
                    <a:pt x="4193" y="2743"/>
                  </a:cubicBezTo>
                  <a:cubicBezTo>
                    <a:pt x="4193" y="2743"/>
                    <a:pt x="4185" y="2689"/>
                    <a:pt x="4177" y="2637"/>
                  </a:cubicBezTo>
                  <a:cubicBezTo>
                    <a:pt x="4170" y="2584"/>
                    <a:pt x="4129" y="2443"/>
                    <a:pt x="4116" y="2411"/>
                  </a:cubicBezTo>
                  <a:cubicBezTo>
                    <a:pt x="4102" y="2379"/>
                    <a:pt x="4040" y="2201"/>
                    <a:pt x="4023" y="2133"/>
                  </a:cubicBezTo>
                  <a:cubicBezTo>
                    <a:pt x="4004" y="2064"/>
                    <a:pt x="3931" y="1910"/>
                    <a:pt x="3918" y="1881"/>
                  </a:cubicBezTo>
                  <a:cubicBezTo>
                    <a:pt x="3903" y="1850"/>
                    <a:pt x="3799" y="1567"/>
                    <a:pt x="3730" y="1441"/>
                  </a:cubicBezTo>
                  <a:cubicBezTo>
                    <a:pt x="3663" y="1312"/>
                    <a:pt x="3469" y="1180"/>
                    <a:pt x="3475" y="1180"/>
                  </a:cubicBezTo>
                  <a:cubicBezTo>
                    <a:pt x="3483" y="1180"/>
                    <a:pt x="3475" y="1164"/>
                    <a:pt x="3466" y="1146"/>
                  </a:cubicBezTo>
                  <a:cubicBezTo>
                    <a:pt x="3458" y="1127"/>
                    <a:pt x="3348" y="1094"/>
                    <a:pt x="3308" y="1069"/>
                  </a:cubicBezTo>
                  <a:cubicBezTo>
                    <a:pt x="3265" y="1044"/>
                    <a:pt x="3075" y="1008"/>
                    <a:pt x="3075" y="1008"/>
                  </a:cubicBezTo>
                  <a:lnTo>
                    <a:pt x="3070" y="1008"/>
                  </a:lnTo>
                  <a:cubicBezTo>
                    <a:pt x="3083" y="1001"/>
                    <a:pt x="3066" y="937"/>
                    <a:pt x="3050" y="921"/>
                  </a:cubicBezTo>
                  <a:cubicBezTo>
                    <a:pt x="3034" y="905"/>
                    <a:pt x="3050" y="859"/>
                    <a:pt x="3062" y="848"/>
                  </a:cubicBezTo>
                  <a:cubicBezTo>
                    <a:pt x="3073" y="836"/>
                    <a:pt x="3086" y="819"/>
                    <a:pt x="3086" y="794"/>
                  </a:cubicBezTo>
                  <a:cubicBezTo>
                    <a:pt x="3086" y="768"/>
                    <a:pt x="3095" y="714"/>
                    <a:pt x="3095" y="714"/>
                  </a:cubicBezTo>
                  <a:cubicBezTo>
                    <a:pt x="3095" y="714"/>
                    <a:pt x="3118" y="709"/>
                    <a:pt x="3139" y="679"/>
                  </a:cubicBezTo>
                  <a:cubicBezTo>
                    <a:pt x="3159" y="650"/>
                    <a:pt x="3099" y="581"/>
                    <a:pt x="3083" y="552"/>
                  </a:cubicBezTo>
                  <a:cubicBezTo>
                    <a:pt x="3067" y="521"/>
                    <a:pt x="3073" y="500"/>
                    <a:pt x="3089" y="484"/>
                  </a:cubicBezTo>
                  <a:cubicBezTo>
                    <a:pt x="3104" y="468"/>
                    <a:pt x="3098" y="396"/>
                    <a:pt x="3079" y="360"/>
                  </a:cubicBezTo>
                  <a:cubicBezTo>
                    <a:pt x="3062" y="323"/>
                    <a:pt x="3037" y="271"/>
                    <a:pt x="3063" y="271"/>
                  </a:cubicBezTo>
                  <a:cubicBezTo>
                    <a:pt x="3091" y="271"/>
                    <a:pt x="3098" y="224"/>
                    <a:pt x="3114" y="192"/>
                  </a:cubicBezTo>
                  <a:cubicBezTo>
                    <a:pt x="3130" y="160"/>
                    <a:pt x="2997" y="36"/>
                    <a:pt x="2906" y="9"/>
                  </a:cubicBezTo>
                  <a:cubicBezTo>
                    <a:pt x="2888" y="3"/>
                    <a:pt x="2866" y="1"/>
                    <a:pt x="2840" y="1"/>
                  </a:cubicBez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g2cd557fac69_0_132"/>
            <p:cNvSpPr/>
            <p:nvPr/>
          </p:nvSpPr>
          <p:spPr>
            <a:xfrm>
              <a:off x="4467560" y="1867823"/>
              <a:ext cx="98810" cy="103149"/>
            </a:xfrm>
            <a:custGeom>
              <a:rect b="b" l="l" r="r" t="t"/>
              <a:pathLst>
                <a:path extrusionOk="0" h="1355" w="1298">
                  <a:moveTo>
                    <a:pt x="649" y="0"/>
                  </a:moveTo>
                  <a:cubicBezTo>
                    <a:pt x="290" y="0"/>
                    <a:pt x="1" y="303"/>
                    <a:pt x="1" y="678"/>
                  </a:cubicBezTo>
                  <a:cubicBezTo>
                    <a:pt x="1" y="1052"/>
                    <a:pt x="290" y="1355"/>
                    <a:pt x="649" y="1355"/>
                  </a:cubicBezTo>
                  <a:cubicBezTo>
                    <a:pt x="1007" y="1355"/>
                    <a:pt x="1297" y="1052"/>
                    <a:pt x="1297" y="678"/>
                  </a:cubicBezTo>
                  <a:cubicBezTo>
                    <a:pt x="1297" y="303"/>
                    <a:pt x="1007" y="0"/>
                    <a:pt x="649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9" name="Google Shape;719;g2cd557fac69_0_132"/>
          <p:cNvSpPr txBox="1"/>
          <p:nvPr>
            <p:ph idx="3" type="subTitle"/>
          </p:nvPr>
        </p:nvSpPr>
        <p:spPr>
          <a:xfrm>
            <a:off x="4515350" y="5319725"/>
            <a:ext cx="22113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avg. 3-point field goals made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0" name="Google Shape;720;g2cd557fac69_0_132"/>
          <p:cNvSpPr txBox="1"/>
          <p:nvPr>
            <p:ph idx="4" type="subTitle"/>
          </p:nvPr>
        </p:nvSpPr>
        <p:spPr>
          <a:xfrm>
            <a:off x="7655475" y="4363100"/>
            <a:ext cx="2211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1.98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1" name="Google Shape;721;g2cd557fac69_0_132"/>
          <p:cNvSpPr txBox="1"/>
          <p:nvPr>
            <p:ph idx="5" type="subTitle"/>
          </p:nvPr>
        </p:nvSpPr>
        <p:spPr>
          <a:xfrm>
            <a:off x="7655475" y="5319725"/>
            <a:ext cx="22113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Assists / Turnovers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722" name="Google Shape;722;g2cd557fac69_0_132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1f7af28a4ea_8_143"/>
          <p:cNvSpPr/>
          <p:nvPr/>
        </p:nvSpPr>
        <p:spPr>
          <a:xfrm>
            <a:off x="8832275" y="2208900"/>
            <a:ext cx="199800" cy="258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29" name="Google Shape;729;g1f7af28a4ea_8_1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30" name="Google Shape;730;g1f7af28a4ea_8_14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g1f7af28a4ea_8_143"/>
          <p:cNvSpPr/>
          <p:nvPr/>
        </p:nvSpPr>
        <p:spPr>
          <a:xfrm>
            <a:off x="1127675" y="1065025"/>
            <a:ext cx="12437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Where do the best Guards come from? 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32" name="Google Shape;732;g1f7af28a4ea_8_143"/>
          <p:cNvGrpSpPr/>
          <p:nvPr/>
        </p:nvGrpSpPr>
        <p:grpSpPr>
          <a:xfrm>
            <a:off x="8757121" y="1978823"/>
            <a:ext cx="5660073" cy="5344101"/>
            <a:chOff x="4720225" y="1096475"/>
            <a:chExt cx="3710550" cy="3502950"/>
          </a:xfrm>
        </p:grpSpPr>
        <p:sp>
          <p:nvSpPr>
            <p:cNvPr id="733" name="Google Shape;733;g1f7af28a4ea_8_143"/>
            <p:cNvSpPr/>
            <p:nvPr/>
          </p:nvSpPr>
          <p:spPr>
            <a:xfrm>
              <a:off x="6589250" y="3491500"/>
              <a:ext cx="438325" cy="390950"/>
            </a:xfrm>
            <a:custGeom>
              <a:rect b="b" l="l" r="r" t="t"/>
              <a:pathLst>
                <a:path extrusionOk="0" h="15638" w="17533">
                  <a:moveTo>
                    <a:pt x="9006" y="0"/>
                  </a:moveTo>
                  <a:cubicBezTo>
                    <a:pt x="8917" y="173"/>
                    <a:pt x="8766" y="262"/>
                    <a:pt x="8475" y="276"/>
                  </a:cubicBezTo>
                  <a:cubicBezTo>
                    <a:pt x="7951" y="310"/>
                    <a:pt x="7951" y="310"/>
                    <a:pt x="7627" y="675"/>
                  </a:cubicBezTo>
                  <a:cubicBezTo>
                    <a:pt x="7180" y="1180"/>
                    <a:pt x="6351" y="882"/>
                    <a:pt x="6683" y="1814"/>
                  </a:cubicBezTo>
                  <a:cubicBezTo>
                    <a:pt x="6834" y="2249"/>
                    <a:pt x="6834" y="2386"/>
                    <a:pt x="6358" y="2530"/>
                  </a:cubicBezTo>
                  <a:cubicBezTo>
                    <a:pt x="5890" y="2670"/>
                    <a:pt x="5731" y="2648"/>
                    <a:pt x="5890" y="3157"/>
                  </a:cubicBezTo>
                  <a:cubicBezTo>
                    <a:pt x="5952" y="3352"/>
                    <a:pt x="6104" y="3787"/>
                    <a:pt x="5919" y="3979"/>
                  </a:cubicBezTo>
                  <a:cubicBezTo>
                    <a:pt x="5856" y="4044"/>
                    <a:pt x="5789" y="4068"/>
                    <a:pt x="5720" y="4068"/>
                  </a:cubicBezTo>
                  <a:cubicBezTo>
                    <a:pt x="5562" y="4068"/>
                    <a:pt x="5397" y="3943"/>
                    <a:pt x="5263" y="3910"/>
                  </a:cubicBezTo>
                  <a:cubicBezTo>
                    <a:pt x="5206" y="3897"/>
                    <a:pt x="5150" y="3892"/>
                    <a:pt x="5094" y="3892"/>
                  </a:cubicBezTo>
                  <a:cubicBezTo>
                    <a:pt x="4959" y="3892"/>
                    <a:pt x="4825" y="3919"/>
                    <a:pt x="4685" y="3919"/>
                  </a:cubicBezTo>
                  <a:cubicBezTo>
                    <a:pt x="4664" y="3919"/>
                    <a:pt x="4642" y="3918"/>
                    <a:pt x="4621" y="3917"/>
                  </a:cubicBezTo>
                  <a:cubicBezTo>
                    <a:pt x="4325" y="3902"/>
                    <a:pt x="4152" y="3785"/>
                    <a:pt x="3890" y="3662"/>
                  </a:cubicBezTo>
                  <a:cubicBezTo>
                    <a:pt x="3745" y="3591"/>
                    <a:pt x="3589" y="3535"/>
                    <a:pt x="3439" y="3535"/>
                  </a:cubicBezTo>
                  <a:cubicBezTo>
                    <a:pt x="3340" y="3535"/>
                    <a:pt x="3243" y="3560"/>
                    <a:pt x="3153" y="3621"/>
                  </a:cubicBezTo>
                  <a:cubicBezTo>
                    <a:pt x="2958" y="3751"/>
                    <a:pt x="2939" y="3965"/>
                    <a:pt x="2670" y="4013"/>
                  </a:cubicBezTo>
                  <a:cubicBezTo>
                    <a:pt x="2643" y="4018"/>
                    <a:pt x="2616" y="4020"/>
                    <a:pt x="2590" y="4020"/>
                  </a:cubicBezTo>
                  <a:cubicBezTo>
                    <a:pt x="2388" y="4020"/>
                    <a:pt x="2191" y="3888"/>
                    <a:pt x="1984" y="3888"/>
                  </a:cubicBezTo>
                  <a:cubicBezTo>
                    <a:pt x="1967" y="3888"/>
                    <a:pt x="1949" y="3888"/>
                    <a:pt x="1932" y="3890"/>
                  </a:cubicBezTo>
                  <a:cubicBezTo>
                    <a:pt x="1751" y="3905"/>
                    <a:pt x="1549" y="4035"/>
                    <a:pt x="1349" y="4035"/>
                  </a:cubicBezTo>
                  <a:cubicBezTo>
                    <a:pt x="1281" y="4035"/>
                    <a:pt x="1213" y="4020"/>
                    <a:pt x="1146" y="3979"/>
                  </a:cubicBezTo>
                  <a:cubicBezTo>
                    <a:pt x="800" y="3773"/>
                    <a:pt x="973" y="3544"/>
                    <a:pt x="1146" y="3323"/>
                  </a:cubicBezTo>
                  <a:lnTo>
                    <a:pt x="1146" y="3323"/>
                  </a:lnTo>
                  <a:cubicBezTo>
                    <a:pt x="786" y="3367"/>
                    <a:pt x="387" y="3470"/>
                    <a:pt x="269" y="3662"/>
                  </a:cubicBezTo>
                  <a:cubicBezTo>
                    <a:pt x="0" y="4111"/>
                    <a:pt x="524" y="4599"/>
                    <a:pt x="663" y="4965"/>
                  </a:cubicBezTo>
                  <a:cubicBezTo>
                    <a:pt x="836" y="5421"/>
                    <a:pt x="863" y="5897"/>
                    <a:pt x="1257" y="6236"/>
                  </a:cubicBezTo>
                  <a:cubicBezTo>
                    <a:pt x="1408" y="6366"/>
                    <a:pt x="1511" y="6417"/>
                    <a:pt x="1586" y="6417"/>
                  </a:cubicBezTo>
                  <a:cubicBezTo>
                    <a:pt x="1808" y="6417"/>
                    <a:pt x="1777" y="5964"/>
                    <a:pt x="1973" y="5772"/>
                  </a:cubicBezTo>
                  <a:cubicBezTo>
                    <a:pt x="2021" y="5724"/>
                    <a:pt x="2297" y="5690"/>
                    <a:pt x="2386" y="5635"/>
                  </a:cubicBezTo>
                  <a:cubicBezTo>
                    <a:pt x="2477" y="5580"/>
                    <a:pt x="2566" y="5496"/>
                    <a:pt x="2629" y="5421"/>
                  </a:cubicBezTo>
                  <a:cubicBezTo>
                    <a:pt x="2828" y="5178"/>
                    <a:pt x="2795" y="4965"/>
                    <a:pt x="2809" y="4669"/>
                  </a:cubicBezTo>
                  <a:cubicBezTo>
                    <a:pt x="2874" y="4654"/>
                    <a:pt x="2941" y="4646"/>
                    <a:pt x="3011" y="4646"/>
                  </a:cubicBezTo>
                  <a:cubicBezTo>
                    <a:pt x="3501" y="4646"/>
                    <a:pt x="4066" y="5014"/>
                    <a:pt x="4188" y="5448"/>
                  </a:cubicBezTo>
                  <a:cubicBezTo>
                    <a:pt x="4297" y="5842"/>
                    <a:pt x="4167" y="6296"/>
                    <a:pt x="4282" y="6668"/>
                  </a:cubicBezTo>
                  <a:cubicBezTo>
                    <a:pt x="4448" y="7214"/>
                    <a:pt x="5053" y="7641"/>
                    <a:pt x="5481" y="7959"/>
                  </a:cubicBezTo>
                  <a:cubicBezTo>
                    <a:pt x="5882" y="8247"/>
                    <a:pt x="6373" y="8482"/>
                    <a:pt x="6380" y="9028"/>
                  </a:cubicBezTo>
                  <a:cubicBezTo>
                    <a:pt x="6368" y="9029"/>
                    <a:pt x="6355" y="9030"/>
                    <a:pt x="6342" y="9030"/>
                  </a:cubicBezTo>
                  <a:cubicBezTo>
                    <a:pt x="6074" y="9030"/>
                    <a:pt x="5633" y="8730"/>
                    <a:pt x="5358" y="8730"/>
                  </a:cubicBezTo>
                  <a:cubicBezTo>
                    <a:pt x="5275" y="8730"/>
                    <a:pt x="5207" y="8758"/>
                    <a:pt x="5164" y="8828"/>
                  </a:cubicBezTo>
                  <a:cubicBezTo>
                    <a:pt x="4972" y="9158"/>
                    <a:pt x="5587" y="9773"/>
                    <a:pt x="5765" y="9999"/>
                  </a:cubicBezTo>
                  <a:cubicBezTo>
                    <a:pt x="6166" y="10518"/>
                    <a:pt x="6483" y="10551"/>
                    <a:pt x="7070" y="10724"/>
                  </a:cubicBezTo>
                  <a:cubicBezTo>
                    <a:pt x="7627" y="10890"/>
                    <a:pt x="7173" y="11282"/>
                    <a:pt x="7504" y="11635"/>
                  </a:cubicBezTo>
                  <a:cubicBezTo>
                    <a:pt x="7599" y="11740"/>
                    <a:pt x="7791" y="11767"/>
                    <a:pt x="7995" y="11767"/>
                  </a:cubicBezTo>
                  <a:cubicBezTo>
                    <a:pt x="8207" y="11767"/>
                    <a:pt x="8432" y="11738"/>
                    <a:pt x="8579" y="11738"/>
                  </a:cubicBezTo>
                  <a:cubicBezTo>
                    <a:pt x="9110" y="11750"/>
                    <a:pt x="9352" y="12082"/>
                    <a:pt x="9814" y="12289"/>
                  </a:cubicBezTo>
                  <a:cubicBezTo>
                    <a:pt x="10076" y="12399"/>
                    <a:pt x="10282" y="12344"/>
                    <a:pt x="10544" y="12399"/>
                  </a:cubicBezTo>
                  <a:cubicBezTo>
                    <a:pt x="10890" y="12469"/>
                    <a:pt x="10960" y="12654"/>
                    <a:pt x="11145" y="12911"/>
                  </a:cubicBezTo>
                  <a:cubicBezTo>
                    <a:pt x="11443" y="13339"/>
                    <a:pt x="11794" y="13738"/>
                    <a:pt x="12111" y="14144"/>
                  </a:cubicBezTo>
                  <a:cubicBezTo>
                    <a:pt x="12407" y="14516"/>
                    <a:pt x="12772" y="14833"/>
                    <a:pt x="13180" y="15076"/>
                  </a:cubicBezTo>
                  <a:cubicBezTo>
                    <a:pt x="13442" y="15228"/>
                    <a:pt x="13911" y="15566"/>
                    <a:pt x="14276" y="15626"/>
                  </a:cubicBezTo>
                  <a:cubicBezTo>
                    <a:pt x="14311" y="15634"/>
                    <a:pt x="14346" y="15637"/>
                    <a:pt x="14379" y="15637"/>
                  </a:cubicBezTo>
                  <a:cubicBezTo>
                    <a:pt x="14413" y="15637"/>
                    <a:pt x="14445" y="15634"/>
                    <a:pt x="14475" y="15626"/>
                  </a:cubicBezTo>
                  <a:cubicBezTo>
                    <a:pt x="14435" y="15365"/>
                    <a:pt x="14098" y="15172"/>
                    <a:pt x="13925" y="14992"/>
                  </a:cubicBezTo>
                  <a:cubicBezTo>
                    <a:pt x="13682" y="14752"/>
                    <a:pt x="13675" y="14504"/>
                    <a:pt x="13497" y="14199"/>
                  </a:cubicBezTo>
                  <a:cubicBezTo>
                    <a:pt x="13034" y="13421"/>
                    <a:pt x="12118" y="13221"/>
                    <a:pt x="11525" y="12606"/>
                  </a:cubicBezTo>
                  <a:cubicBezTo>
                    <a:pt x="11304" y="12380"/>
                    <a:pt x="11207" y="12089"/>
                    <a:pt x="11001" y="11842"/>
                  </a:cubicBezTo>
                  <a:cubicBezTo>
                    <a:pt x="10724" y="11510"/>
                    <a:pt x="10338" y="11289"/>
                    <a:pt x="10008" y="11013"/>
                  </a:cubicBezTo>
                  <a:cubicBezTo>
                    <a:pt x="9537" y="10628"/>
                    <a:pt x="9393" y="10116"/>
                    <a:pt x="9069" y="9633"/>
                  </a:cubicBezTo>
                  <a:cubicBezTo>
                    <a:pt x="8843" y="9297"/>
                    <a:pt x="8470" y="9090"/>
                    <a:pt x="8257" y="8752"/>
                  </a:cubicBezTo>
                  <a:cubicBezTo>
                    <a:pt x="8043" y="8401"/>
                    <a:pt x="8036" y="7980"/>
                    <a:pt x="7841" y="7634"/>
                  </a:cubicBezTo>
                  <a:cubicBezTo>
                    <a:pt x="7615" y="7228"/>
                    <a:pt x="7317" y="7221"/>
                    <a:pt x="7021" y="6952"/>
                  </a:cubicBezTo>
                  <a:cubicBezTo>
                    <a:pt x="6690" y="6642"/>
                    <a:pt x="6767" y="6332"/>
                    <a:pt x="6925" y="6007"/>
                  </a:cubicBezTo>
                  <a:cubicBezTo>
                    <a:pt x="7007" y="5820"/>
                    <a:pt x="7041" y="5745"/>
                    <a:pt x="7077" y="5544"/>
                  </a:cubicBezTo>
                  <a:cubicBezTo>
                    <a:pt x="7103" y="5392"/>
                    <a:pt x="7048" y="5116"/>
                    <a:pt x="7180" y="5001"/>
                  </a:cubicBezTo>
                  <a:cubicBezTo>
                    <a:pt x="7228" y="4957"/>
                    <a:pt x="7275" y="4938"/>
                    <a:pt x="7321" y="4938"/>
                  </a:cubicBezTo>
                  <a:cubicBezTo>
                    <a:pt x="7619" y="4938"/>
                    <a:pt x="7875" y="5735"/>
                    <a:pt x="8048" y="5897"/>
                  </a:cubicBezTo>
                  <a:cubicBezTo>
                    <a:pt x="8173" y="6019"/>
                    <a:pt x="8316" y="6070"/>
                    <a:pt x="8463" y="6070"/>
                  </a:cubicBezTo>
                  <a:cubicBezTo>
                    <a:pt x="8728" y="6070"/>
                    <a:pt x="9009" y="5905"/>
                    <a:pt x="9235" y="5697"/>
                  </a:cubicBezTo>
                  <a:cubicBezTo>
                    <a:pt x="9528" y="5422"/>
                    <a:pt x="9570" y="5279"/>
                    <a:pt x="9769" y="5279"/>
                  </a:cubicBezTo>
                  <a:cubicBezTo>
                    <a:pt x="9865" y="5279"/>
                    <a:pt x="9997" y="5312"/>
                    <a:pt x="10213" y="5380"/>
                  </a:cubicBezTo>
                  <a:cubicBezTo>
                    <a:pt x="10489" y="5462"/>
                    <a:pt x="10751" y="5510"/>
                    <a:pt x="11034" y="5524"/>
                  </a:cubicBezTo>
                  <a:cubicBezTo>
                    <a:pt x="11050" y="5525"/>
                    <a:pt x="11066" y="5525"/>
                    <a:pt x="11083" y="5525"/>
                  </a:cubicBezTo>
                  <a:cubicBezTo>
                    <a:pt x="11368" y="5525"/>
                    <a:pt x="11658" y="5419"/>
                    <a:pt x="11939" y="5419"/>
                  </a:cubicBezTo>
                  <a:cubicBezTo>
                    <a:pt x="11962" y="5419"/>
                    <a:pt x="11985" y="5420"/>
                    <a:pt x="12008" y="5421"/>
                  </a:cubicBezTo>
                  <a:cubicBezTo>
                    <a:pt x="12411" y="5447"/>
                    <a:pt x="12638" y="5801"/>
                    <a:pt x="13083" y="5801"/>
                  </a:cubicBezTo>
                  <a:cubicBezTo>
                    <a:pt x="13094" y="5801"/>
                    <a:pt x="13106" y="5801"/>
                    <a:pt x="13118" y="5801"/>
                  </a:cubicBezTo>
                  <a:cubicBezTo>
                    <a:pt x="13517" y="5782"/>
                    <a:pt x="13905" y="5659"/>
                    <a:pt x="14289" y="5659"/>
                  </a:cubicBezTo>
                  <a:cubicBezTo>
                    <a:pt x="14481" y="5659"/>
                    <a:pt x="14672" y="5689"/>
                    <a:pt x="14862" y="5779"/>
                  </a:cubicBezTo>
                  <a:cubicBezTo>
                    <a:pt x="15323" y="5994"/>
                    <a:pt x="15821" y="6455"/>
                    <a:pt x="16368" y="6455"/>
                  </a:cubicBezTo>
                  <a:cubicBezTo>
                    <a:pt x="16451" y="6455"/>
                    <a:pt x="16536" y="6444"/>
                    <a:pt x="16621" y="6421"/>
                  </a:cubicBezTo>
                  <a:cubicBezTo>
                    <a:pt x="16758" y="6387"/>
                    <a:pt x="16835" y="6325"/>
                    <a:pt x="16876" y="6240"/>
                  </a:cubicBezTo>
                  <a:cubicBezTo>
                    <a:pt x="16965" y="6048"/>
                    <a:pt x="16850" y="5738"/>
                    <a:pt x="16876" y="5455"/>
                  </a:cubicBezTo>
                  <a:cubicBezTo>
                    <a:pt x="17124" y="5392"/>
                    <a:pt x="17532" y="5399"/>
                    <a:pt x="17429" y="5034"/>
                  </a:cubicBezTo>
                  <a:cubicBezTo>
                    <a:pt x="17318" y="4647"/>
                    <a:pt x="16655" y="4731"/>
                    <a:pt x="16482" y="4311"/>
                  </a:cubicBezTo>
                  <a:cubicBezTo>
                    <a:pt x="16275" y="3806"/>
                    <a:pt x="16448" y="2876"/>
                    <a:pt x="16013" y="2449"/>
                  </a:cubicBezTo>
                  <a:lnTo>
                    <a:pt x="16009" y="2449"/>
                  </a:lnTo>
                  <a:cubicBezTo>
                    <a:pt x="15987" y="2420"/>
                    <a:pt x="15958" y="2401"/>
                    <a:pt x="15932" y="2379"/>
                  </a:cubicBezTo>
                  <a:cubicBezTo>
                    <a:pt x="15831" y="2307"/>
                    <a:pt x="15722" y="2278"/>
                    <a:pt x="15612" y="2278"/>
                  </a:cubicBezTo>
                  <a:cubicBezTo>
                    <a:pt x="15406" y="2278"/>
                    <a:pt x="15194" y="2379"/>
                    <a:pt x="15014" y="2482"/>
                  </a:cubicBezTo>
                  <a:cubicBezTo>
                    <a:pt x="14598" y="2719"/>
                    <a:pt x="14279" y="2822"/>
                    <a:pt x="13850" y="2822"/>
                  </a:cubicBezTo>
                  <a:cubicBezTo>
                    <a:pt x="13752" y="2822"/>
                    <a:pt x="13649" y="2817"/>
                    <a:pt x="13538" y="2807"/>
                  </a:cubicBezTo>
                  <a:cubicBezTo>
                    <a:pt x="12966" y="2759"/>
                    <a:pt x="12642" y="2338"/>
                    <a:pt x="12130" y="2187"/>
                  </a:cubicBezTo>
                  <a:cubicBezTo>
                    <a:pt x="11988" y="2144"/>
                    <a:pt x="11859" y="2133"/>
                    <a:pt x="11740" y="2133"/>
                  </a:cubicBezTo>
                  <a:cubicBezTo>
                    <a:pt x="11605" y="2133"/>
                    <a:pt x="11482" y="2147"/>
                    <a:pt x="11370" y="2147"/>
                  </a:cubicBezTo>
                  <a:cubicBezTo>
                    <a:pt x="11129" y="2147"/>
                    <a:pt x="10933" y="2081"/>
                    <a:pt x="10746" y="1663"/>
                  </a:cubicBezTo>
                  <a:cubicBezTo>
                    <a:pt x="10525" y="1180"/>
                    <a:pt x="10275" y="764"/>
                    <a:pt x="9814" y="461"/>
                  </a:cubicBezTo>
                  <a:cubicBezTo>
                    <a:pt x="9614" y="332"/>
                    <a:pt x="9304" y="130"/>
                    <a:pt x="9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g1f7af28a4ea_8_143"/>
            <p:cNvSpPr/>
            <p:nvPr/>
          </p:nvSpPr>
          <p:spPr>
            <a:xfrm>
              <a:off x="7027725" y="3870450"/>
              <a:ext cx="139500" cy="281475"/>
            </a:xfrm>
            <a:custGeom>
              <a:rect b="b" l="l" r="r" t="t"/>
              <a:pathLst>
                <a:path extrusionOk="0" h="11259" w="5580">
                  <a:moveTo>
                    <a:pt x="1185" y="1"/>
                  </a:moveTo>
                  <a:cubicBezTo>
                    <a:pt x="1031" y="1"/>
                    <a:pt x="1018" y="223"/>
                    <a:pt x="973" y="394"/>
                  </a:cubicBezTo>
                  <a:cubicBezTo>
                    <a:pt x="882" y="733"/>
                    <a:pt x="712" y="877"/>
                    <a:pt x="476" y="1084"/>
                  </a:cubicBezTo>
                  <a:cubicBezTo>
                    <a:pt x="159" y="1367"/>
                    <a:pt x="296" y="2014"/>
                    <a:pt x="296" y="2415"/>
                  </a:cubicBezTo>
                  <a:cubicBezTo>
                    <a:pt x="296" y="2559"/>
                    <a:pt x="317" y="2850"/>
                    <a:pt x="159" y="2912"/>
                  </a:cubicBezTo>
                  <a:cubicBezTo>
                    <a:pt x="137" y="2917"/>
                    <a:pt x="111" y="2924"/>
                    <a:pt x="82" y="2924"/>
                  </a:cubicBezTo>
                  <a:cubicBezTo>
                    <a:pt x="82" y="2946"/>
                    <a:pt x="89" y="2972"/>
                    <a:pt x="96" y="2994"/>
                  </a:cubicBezTo>
                  <a:cubicBezTo>
                    <a:pt x="185" y="3270"/>
                    <a:pt x="435" y="3237"/>
                    <a:pt x="587" y="3407"/>
                  </a:cubicBezTo>
                  <a:cubicBezTo>
                    <a:pt x="745" y="3587"/>
                    <a:pt x="627" y="3842"/>
                    <a:pt x="579" y="4056"/>
                  </a:cubicBezTo>
                  <a:cubicBezTo>
                    <a:pt x="483" y="4462"/>
                    <a:pt x="118" y="4871"/>
                    <a:pt x="159" y="5306"/>
                  </a:cubicBezTo>
                  <a:cubicBezTo>
                    <a:pt x="185" y="5616"/>
                    <a:pt x="399" y="5885"/>
                    <a:pt x="428" y="6195"/>
                  </a:cubicBezTo>
                  <a:cubicBezTo>
                    <a:pt x="454" y="6526"/>
                    <a:pt x="310" y="6579"/>
                    <a:pt x="152" y="6829"/>
                  </a:cubicBezTo>
                  <a:cubicBezTo>
                    <a:pt x="0" y="7062"/>
                    <a:pt x="63" y="7242"/>
                    <a:pt x="137" y="7511"/>
                  </a:cubicBezTo>
                  <a:cubicBezTo>
                    <a:pt x="214" y="7781"/>
                    <a:pt x="248" y="7994"/>
                    <a:pt x="241" y="8283"/>
                  </a:cubicBezTo>
                  <a:cubicBezTo>
                    <a:pt x="229" y="8485"/>
                    <a:pt x="159" y="8747"/>
                    <a:pt x="214" y="8946"/>
                  </a:cubicBezTo>
                  <a:cubicBezTo>
                    <a:pt x="262" y="9138"/>
                    <a:pt x="387" y="9182"/>
                    <a:pt x="579" y="9297"/>
                  </a:cubicBezTo>
                  <a:cubicBezTo>
                    <a:pt x="1014" y="9559"/>
                    <a:pt x="1634" y="9802"/>
                    <a:pt x="1966" y="10193"/>
                  </a:cubicBezTo>
                  <a:cubicBezTo>
                    <a:pt x="2235" y="10510"/>
                    <a:pt x="2221" y="11195"/>
                    <a:pt x="2711" y="11255"/>
                  </a:cubicBezTo>
                  <a:cubicBezTo>
                    <a:pt x="2728" y="11257"/>
                    <a:pt x="2745" y="11258"/>
                    <a:pt x="2761" y="11258"/>
                  </a:cubicBezTo>
                  <a:cubicBezTo>
                    <a:pt x="2803" y="11258"/>
                    <a:pt x="2842" y="11252"/>
                    <a:pt x="2877" y="11243"/>
                  </a:cubicBezTo>
                  <a:cubicBezTo>
                    <a:pt x="3146" y="11174"/>
                    <a:pt x="3208" y="10842"/>
                    <a:pt x="3256" y="10573"/>
                  </a:cubicBezTo>
                  <a:cubicBezTo>
                    <a:pt x="3304" y="10299"/>
                    <a:pt x="3304" y="10229"/>
                    <a:pt x="3552" y="10104"/>
                  </a:cubicBezTo>
                  <a:cubicBezTo>
                    <a:pt x="3739" y="10015"/>
                    <a:pt x="3953" y="9979"/>
                    <a:pt x="4124" y="9883"/>
                  </a:cubicBezTo>
                  <a:cubicBezTo>
                    <a:pt x="4628" y="9602"/>
                    <a:pt x="4463" y="8972"/>
                    <a:pt x="4821" y="8574"/>
                  </a:cubicBezTo>
                  <a:cubicBezTo>
                    <a:pt x="5090" y="8271"/>
                    <a:pt x="5469" y="8146"/>
                    <a:pt x="5539" y="7704"/>
                  </a:cubicBezTo>
                  <a:cubicBezTo>
                    <a:pt x="5580" y="7415"/>
                    <a:pt x="5510" y="7091"/>
                    <a:pt x="5325" y="6877"/>
                  </a:cubicBezTo>
                  <a:cubicBezTo>
                    <a:pt x="5248" y="6793"/>
                    <a:pt x="5159" y="6733"/>
                    <a:pt x="5049" y="6690"/>
                  </a:cubicBezTo>
                  <a:cubicBezTo>
                    <a:pt x="4739" y="6574"/>
                    <a:pt x="4381" y="6704"/>
                    <a:pt x="4193" y="6372"/>
                  </a:cubicBezTo>
                  <a:cubicBezTo>
                    <a:pt x="4042" y="6096"/>
                    <a:pt x="4020" y="5704"/>
                    <a:pt x="3862" y="5421"/>
                  </a:cubicBezTo>
                  <a:cubicBezTo>
                    <a:pt x="3470" y="4705"/>
                    <a:pt x="3739" y="4022"/>
                    <a:pt x="3883" y="3304"/>
                  </a:cubicBezTo>
                  <a:cubicBezTo>
                    <a:pt x="3905" y="3222"/>
                    <a:pt x="3917" y="3138"/>
                    <a:pt x="3924" y="3056"/>
                  </a:cubicBezTo>
                  <a:cubicBezTo>
                    <a:pt x="4028" y="2379"/>
                    <a:pt x="3905" y="1780"/>
                    <a:pt x="3297" y="1360"/>
                  </a:cubicBezTo>
                  <a:cubicBezTo>
                    <a:pt x="3165" y="1271"/>
                    <a:pt x="3083" y="1242"/>
                    <a:pt x="3006" y="1091"/>
                  </a:cubicBezTo>
                  <a:cubicBezTo>
                    <a:pt x="2925" y="932"/>
                    <a:pt x="2951" y="740"/>
                    <a:pt x="2821" y="615"/>
                  </a:cubicBezTo>
                  <a:cubicBezTo>
                    <a:pt x="2696" y="504"/>
                    <a:pt x="2427" y="478"/>
                    <a:pt x="2269" y="401"/>
                  </a:cubicBezTo>
                  <a:cubicBezTo>
                    <a:pt x="2249" y="394"/>
                    <a:pt x="2228" y="380"/>
                    <a:pt x="2206" y="368"/>
                  </a:cubicBezTo>
                  <a:cubicBezTo>
                    <a:pt x="2180" y="428"/>
                    <a:pt x="2139" y="476"/>
                    <a:pt x="2055" y="490"/>
                  </a:cubicBezTo>
                  <a:cubicBezTo>
                    <a:pt x="2034" y="494"/>
                    <a:pt x="2014" y="496"/>
                    <a:pt x="1994" y="496"/>
                  </a:cubicBezTo>
                  <a:cubicBezTo>
                    <a:pt x="1725" y="496"/>
                    <a:pt x="1537" y="164"/>
                    <a:pt x="1331" y="48"/>
                  </a:cubicBezTo>
                  <a:cubicBezTo>
                    <a:pt x="1272" y="15"/>
                    <a:pt x="1224" y="1"/>
                    <a:pt x="118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g1f7af28a4ea_8_143"/>
            <p:cNvSpPr/>
            <p:nvPr/>
          </p:nvSpPr>
          <p:spPr>
            <a:xfrm>
              <a:off x="6989625" y="3520375"/>
              <a:ext cx="311750" cy="378250"/>
            </a:xfrm>
            <a:custGeom>
              <a:rect b="b" l="l" r="r" t="t"/>
              <a:pathLst>
                <a:path extrusionOk="0" h="15130" w="12470">
                  <a:moveTo>
                    <a:pt x="3031" y="0"/>
                  </a:moveTo>
                  <a:cubicBezTo>
                    <a:pt x="2397" y="0"/>
                    <a:pt x="1635" y="266"/>
                    <a:pt x="1214" y="513"/>
                  </a:cubicBezTo>
                  <a:cubicBezTo>
                    <a:pt x="919" y="686"/>
                    <a:pt x="676" y="940"/>
                    <a:pt x="380" y="1106"/>
                  </a:cubicBezTo>
                  <a:cubicBezTo>
                    <a:pt x="255" y="1176"/>
                    <a:pt x="131" y="1238"/>
                    <a:pt x="1" y="1294"/>
                  </a:cubicBezTo>
                  <a:cubicBezTo>
                    <a:pt x="436" y="1721"/>
                    <a:pt x="263" y="2651"/>
                    <a:pt x="469" y="3156"/>
                  </a:cubicBezTo>
                  <a:cubicBezTo>
                    <a:pt x="642" y="3576"/>
                    <a:pt x="1303" y="3492"/>
                    <a:pt x="1414" y="3879"/>
                  </a:cubicBezTo>
                  <a:cubicBezTo>
                    <a:pt x="1517" y="4244"/>
                    <a:pt x="1111" y="4237"/>
                    <a:pt x="863" y="4300"/>
                  </a:cubicBezTo>
                  <a:cubicBezTo>
                    <a:pt x="835" y="4583"/>
                    <a:pt x="952" y="4893"/>
                    <a:pt x="863" y="5085"/>
                  </a:cubicBezTo>
                  <a:cubicBezTo>
                    <a:pt x="1137" y="5177"/>
                    <a:pt x="1428" y="5307"/>
                    <a:pt x="1491" y="5395"/>
                  </a:cubicBezTo>
                  <a:cubicBezTo>
                    <a:pt x="1745" y="5790"/>
                    <a:pt x="1173" y="6299"/>
                    <a:pt x="1048" y="6623"/>
                  </a:cubicBezTo>
                  <a:cubicBezTo>
                    <a:pt x="945" y="6900"/>
                    <a:pt x="827" y="7534"/>
                    <a:pt x="1041" y="7770"/>
                  </a:cubicBezTo>
                  <a:cubicBezTo>
                    <a:pt x="1277" y="8024"/>
                    <a:pt x="1712" y="8003"/>
                    <a:pt x="1952" y="8320"/>
                  </a:cubicBezTo>
                  <a:cubicBezTo>
                    <a:pt x="2036" y="8438"/>
                    <a:pt x="2132" y="8736"/>
                    <a:pt x="2041" y="8865"/>
                  </a:cubicBezTo>
                  <a:cubicBezTo>
                    <a:pt x="1979" y="8957"/>
                    <a:pt x="1872" y="8973"/>
                    <a:pt x="1760" y="8973"/>
                  </a:cubicBezTo>
                  <a:cubicBezTo>
                    <a:pt x="1699" y="8973"/>
                    <a:pt x="1637" y="8968"/>
                    <a:pt x="1580" y="8968"/>
                  </a:cubicBezTo>
                  <a:cubicBezTo>
                    <a:pt x="1569" y="8968"/>
                    <a:pt x="1557" y="8968"/>
                    <a:pt x="1546" y="8969"/>
                  </a:cubicBezTo>
                  <a:cubicBezTo>
                    <a:pt x="1517" y="9307"/>
                    <a:pt x="1683" y="9315"/>
                    <a:pt x="1815" y="9589"/>
                  </a:cubicBezTo>
                  <a:cubicBezTo>
                    <a:pt x="1889" y="9747"/>
                    <a:pt x="1904" y="10086"/>
                    <a:pt x="1870" y="10278"/>
                  </a:cubicBezTo>
                  <a:cubicBezTo>
                    <a:pt x="1808" y="10569"/>
                    <a:pt x="1491" y="10591"/>
                    <a:pt x="1200" y="10617"/>
                  </a:cubicBezTo>
                  <a:cubicBezTo>
                    <a:pt x="1236" y="10651"/>
                    <a:pt x="1277" y="10680"/>
                    <a:pt x="1318" y="10699"/>
                  </a:cubicBezTo>
                  <a:cubicBezTo>
                    <a:pt x="1462" y="10776"/>
                    <a:pt x="1671" y="10783"/>
                    <a:pt x="1801" y="10879"/>
                  </a:cubicBezTo>
                  <a:cubicBezTo>
                    <a:pt x="2096" y="11100"/>
                    <a:pt x="2000" y="11465"/>
                    <a:pt x="2421" y="11602"/>
                  </a:cubicBezTo>
                  <a:cubicBezTo>
                    <a:pt x="2601" y="11658"/>
                    <a:pt x="2774" y="11653"/>
                    <a:pt x="2944" y="11761"/>
                  </a:cubicBezTo>
                  <a:cubicBezTo>
                    <a:pt x="3158" y="11907"/>
                    <a:pt x="3250" y="12121"/>
                    <a:pt x="3401" y="12321"/>
                  </a:cubicBezTo>
                  <a:cubicBezTo>
                    <a:pt x="3504" y="12453"/>
                    <a:pt x="3615" y="12542"/>
                    <a:pt x="3781" y="12590"/>
                  </a:cubicBezTo>
                  <a:cubicBezTo>
                    <a:pt x="3951" y="12631"/>
                    <a:pt x="4319" y="12597"/>
                    <a:pt x="4434" y="12749"/>
                  </a:cubicBezTo>
                  <a:cubicBezTo>
                    <a:pt x="4504" y="12830"/>
                    <a:pt x="4504" y="12948"/>
                    <a:pt x="4470" y="13058"/>
                  </a:cubicBezTo>
                  <a:cubicBezTo>
                    <a:pt x="4533" y="13066"/>
                    <a:pt x="4586" y="13080"/>
                    <a:pt x="4634" y="13080"/>
                  </a:cubicBezTo>
                  <a:cubicBezTo>
                    <a:pt x="4655" y="13081"/>
                    <a:pt x="4674" y="13081"/>
                    <a:pt x="4693" y="13081"/>
                  </a:cubicBezTo>
                  <a:cubicBezTo>
                    <a:pt x="4881" y="13081"/>
                    <a:pt x="4945" y="13044"/>
                    <a:pt x="5083" y="12900"/>
                  </a:cubicBezTo>
                  <a:cubicBezTo>
                    <a:pt x="5359" y="12604"/>
                    <a:pt x="5352" y="12453"/>
                    <a:pt x="5345" y="12059"/>
                  </a:cubicBezTo>
                  <a:cubicBezTo>
                    <a:pt x="5340" y="11797"/>
                    <a:pt x="5530" y="11678"/>
                    <a:pt x="5746" y="11678"/>
                  </a:cubicBezTo>
                  <a:cubicBezTo>
                    <a:pt x="5865" y="11678"/>
                    <a:pt x="5991" y="11714"/>
                    <a:pt x="6097" y="11783"/>
                  </a:cubicBezTo>
                  <a:cubicBezTo>
                    <a:pt x="6248" y="11893"/>
                    <a:pt x="6263" y="11970"/>
                    <a:pt x="6477" y="11989"/>
                  </a:cubicBezTo>
                  <a:cubicBezTo>
                    <a:pt x="6503" y="11993"/>
                    <a:pt x="6530" y="11994"/>
                    <a:pt x="6557" y="11994"/>
                  </a:cubicBezTo>
                  <a:cubicBezTo>
                    <a:pt x="6617" y="11994"/>
                    <a:pt x="6678" y="11988"/>
                    <a:pt x="6738" y="11988"/>
                  </a:cubicBezTo>
                  <a:cubicBezTo>
                    <a:pt x="6824" y="11988"/>
                    <a:pt x="6907" y="12000"/>
                    <a:pt x="6979" y="12059"/>
                  </a:cubicBezTo>
                  <a:cubicBezTo>
                    <a:pt x="7104" y="12162"/>
                    <a:pt x="7186" y="12402"/>
                    <a:pt x="7270" y="12542"/>
                  </a:cubicBezTo>
                  <a:cubicBezTo>
                    <a:pt x="7387" y="12720"/>
                    <a:pt x="7469" y="12797"/>
                    <a:pt x="7661" y="12893"/>
                  </a:cubicBezTo>
                  <a:cubicBezTo>
                    <a:pt x="7993" y="13066"/>
                    <a:pt x="8373" y="13143"/>
                    <a:pt x="8620" y="13453"/>
                  </a:cubicBezTo>
                  <a:cubicBezTo>
                    <a:pt x="8918" y="13811"/>
                    <a:pt x="8793" y="14342"/>
                    <a:pt x="8553" y="14680"/>
                  </a:cubicBezTo>
                  <a:cubicBezTo>
                    <a:pt x="8483" y="14784"/>
                    <a:pt x="8421" y="14914"/>
                    <a:pt x="8351" y="15053"/>
                  </a:cubicBezTo>
                  <a:cubicBezTo>
                    <a:pt x="8428" y="15094"/>
                    <a:pt x="8510" y="15120"/>
                    <a:pt x="8601" y="15127"/>
                  </a:cubicBezTo>
                  <a:cubicBezTo>
                    <a:pt x="8617" y="15129"/>
                    <a:pt x="8632" y="15130"/>
                    <a:pt x="8646" y="15130"/>
                  </a:cubicBezTo>
                  <a:cubicBezTo>
                    <a:pt x="8854" y="15130"/>
                    <a:pt x="8952" y="14992"/>
                    <a:pt x="9158" y="14906"/>
                  </a:cubicBezTo>
                  <a:cubicBezTo>
                    <a:pt x="9488" y="14768"/>
                    <a:pt x="9827" y="14762"/>
                    <a:pt x="10176" y="14762"/>
                  </a:cubicBezTo>
                  <a:cubicBezTo>
                    <a:pt x="10209" y="14762"/>
                    <a:pt x="10242" y="14762"/>
                    <a:pt x="10276" y="14762"/>
                  </a:cubicBezTo>
                  <a:cubicBezTo>
                    <a:pt x="10581" y="14762"/>
                    <a:pt x="10836" y="14858"/>
                    <a:pt x="11050" y="15024"/>
                  </a:cubicBezTo>
                  <a:cubicBezTo>
                    <a:pt x="11119" y="14582"/>
                    <a:pt x="11090" y="14121"/>
                    <a:pt x="11249" y="13700"/>
                  </a:cubicBezTo>
                  <a:cubicBezTo>
                    <a:pt x="11422" y="13232"/>
                    <a:pt x="11828" y="13080"/>
                    <a:pt x="12076" y="12672"/>
                  </a:cubicBezTo>
                  <a:cubicBezTo>
                    <a:pt x="12326" y="12266"/>
                    <a:pt x="12470" y="11391"/>
                    <a:pt x="12186" y="11018"/>
                  </a:cubicBezTo>
                  <a:cubicBezTo>
                    <a:pt x="11794" y="10507"/>
                    <a:pt x="11105" y="10285"/>
                    <a:pt x="10800" y="9651"/>
                  </a:cubicBezTo>
                  <a:cubicBezTo>
                    <a:pt x="10552" y="9142"/>
                    <a:pt x="10891" y="8666"/>
                    <a:pt x="11076" y="8176"/>
                  </a:cubicBezTo>
                  <a:cubicBezTo>
                    <a:pt x="11194" y="7866"/>
                    <a:pt x="11311" y="7556"/>
                    <a:pt x="11400" y="7246"/>
                  </a:cubicBezTo>
                  <a:lnTo>
                    <a:pt x="11408" y="7246"/>
                  </a:lnTo>
                  <a:cubicBezTo>
                    <a:pt x="11448" y="7087"/>
                    <a:pt x="11489" y="6929"/>
                    <a:pt x="11525" y="6775"/>
                  </a:cubicBezTo>
                  <a:cubicBezTo>
                    <a:pt x="11600" y="6397"/>
                    <a:pt x="11677" y="5915"/>
                    <a:pt x="11208" y="5749"/>
                  </a:cubicBezTo>
                  <a:cubicBezTo>
                    <a:pt x="11132" y="5722"/>
                    <a:pt x="11060" y="5710"/>
                    <a:pt x="10989" y="5710"/>
                  </a:cubicBezTo>
                  <a:cubicBezTo>
                    <a:pt x="10613" y="5710"/>
                    <a:pt x="10307" y="6046"/>
                    <a:pt x="9959" y="6136"/>
                  </a:cubicBezTo>
                  <a:cubicBezTo>
                    <a:pt x="9892" y="6151"/>
                    <a:pt x="9827" y="6158"/>
                    <a:pt x="9763" y="6158"/>
                  </a:cubicBezTo>
                  <a:cubicBezTo>
                    <a:pt x="9383" y="6158"/>
                    <a:pt x="9042" y="5911"/>
                    <a:pt x="8675" y="5818"/>
                  </a:cubicBezTo>
                  <a:cubicBezTo>
                    <a:pt x="8144" y="5679"/>
                    <a:pt x="7890" y="5631"/>
                    <a:pt x="7690" y="5073"/>
                  </a:cubicBezTo>
                  <a:cubicBezTo>
                    <a:pt x="7553" y="4694"/>
                    <a:pt x="7558" y="4189"/>
                    <a:pt x="7351" y="3853"/>
                  </a:cubicBezTo>
                  <a:cubicBezTo>
                    <a:pt x="7200" y="3588"/>
                    <a:pt x="6794" y="3375"/>
                    <a:pt x="6539" y="3245"/>
                  </a:cubicBezTo>
                  <a:cubicBezTo>
                    <a:pt x="6222" y="3079"/>
                    <a:pt x="5850" y="2990"/>
                    <a:pt x="5600" y="2714"/>
                  </a:cubicBezTo>
                  <a:cubicBezTo>
                    <a:pt x="5345" y="2430"/>
                    <a:pt x="5256" y="2031"/>
                    <a:pt x="5069" y="1729"/>
                  </a:cubicBezTo>
                  <a:cubicBezTo>
                    <a:pt x="4773" y="1250"/>
                    <a:pt x="4386" y="623"/>
                    <a:pt x="3891" y="265"/>
                  </a:cubicBezTo>
                  <a:cubicBezTo>
                    <a:pt x="3829" y="224"/>
                    <a:pt x="3759" y="176"/>
                    <a:pt x="3689" y="140"/>
                  </a:cubicBezTo>
                  <a:cubicBezTo>
                    <a:pt x="3508" y="41"/>
                    <a:pt x="3280" y="0"/>
                    <a:pt x="30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g1f7af28a4ea_8_143"/>
            <p:cNvSpPr/>
            <p:nvPr/>
          </p:nvSpPr>
          <p:spPr>
            <a:xfrm>
              <a:off x="7971900" y="3424000"/>
              <a:ext cx="294675" cy="168800"/>
            </a:xfrm>
            <a:custGeom>
              <a:rect b="b" l="l" r="r" t="t"/>
              <a:pathLst>
                <a:path extrusionOk="0" h="6752" w="11787">
                  <a:moveTo>
                    <a:pt x="3134" y="1"/>
                  </a:moveTo>
                  <a:cubicBezTo>
                    <a:pt x="3085" y="1"/>
                    <a:pt x="3036" y="8"/>
                    <a:pt x="2987" y="23"/>
                  </a:cubicBezTo>
                  <a:cubicBezTo>
                    <a:pt x="2939" y="38"/>
                    <a:pt x="2903" y="52"/>
                    <a:pt x="2870" y="71"/>
                  </a:cubicBezTo>
                  <a:cubicBezTo>
                    <a:pt x="2593" y="225"/>
                    <a:pt x="2834" y="513"/>
                    <a:pt x="2884" y="775"/>
                  </a:cubicBezTo>
                  <a:cubicBezTo>
                    <a:pt x="2980" y="1273"/>
                    <a:pt x="2497" y="1431"/>
                    <a:pt x="2125" y="1575"/>
                  </a:cubicBezTo>
                  <a:cubicBezTo>
                    <a:pt x="1779" y="1712"/>
                    <a:pt x="1365" y="1818"/>
                    <a:pt x="1173" y="2155"/>
                  </a:cubicBezTo>
                  <a:cubicBezTo>
                    <a:pt x="1096" y="2294"/>
                    <a:pt x="1096" y="2501"/>
                    <a:pt x="979" y="2616"/>
                  </a:cubicBezTo>
                  <a:cubicBezTo>
                    <a:pt x="875" y="2734"/>
                    <a:pt x="635" y="2789"/>
                    <a:pt x="488" y="2851"/>
                  </a:cubicBezTo>
                  <a:cubicBezTo>
                    <a:pt x="318" y="2928"/>
                    <a:pt x="1" y="3051"/>
                    <a:pt x="15" y="3313"/>
                  </a:cubicBezTo>
                  <a:cubicBezTo>
                    <a:pt x="8" y="3555"/>
                    <a:pt x="27" y="3721"/>
                    <a:pt x="241" y="3825"/>
                  </a:cubicBezTo>
                  <a:cubicBezTo>
                    <a:pt x="303" y="3853"/>
                    <a:pt x="353" y="3864"/>
                    <a:pt x="395" y="3864"/>
                  </a:cubicBezTo>
                  <a:cubicBezTo>
                    <a:pt x="518" y="3864"/>
                    <a:pt x="583" y="3769"/>
                    <a:pt x="731" y="3714"/>
                  </a:cubicBezTo>
                  <a:cubicBezTo>
                    <a:pt x="803" y="3687"/>
                    <a:pt x="874" y="3676"/>
                    <a:pt x="943" y="3676"/>
                  </a:cubicBezTo>
                  <a:cubicBezTo>
                    <a:pt x="1354" y="3676"/>
                    <a:pt x="1709" y="4091"/>
                    <a:pt x="2069" y="4161"/>
                  </a:cubicBezTo>
                  <a:cubicBezTo>
                    <a:pt x="2108" y="4169"/>
                    <a:pt x="2148" y="4172"/>
                    <a:pt x="2189" y="4172"/>
                  </a:cubicBezTo>
                  <a:cubicBezTo>
                    <a:pt x="2425" y="4172"/>
                    <a:pt x="2694" y="4061"/>
                    <a:pt x="2936" y="4061"/>
                  </a:cubicBezTo>
                  <a:cubicBezTo>
                    <a:pt x="3065" y="4061"/>
                    <a:pt x="3186" y="4093"/>
                    <a:pt x="3290" y="4190"/>
                  </a:cubicBezTo>
                  <a:cubicBezTo>
                    <a:pt x="3607" y="4485"/>
                    <a:pt x="3490" y="5127"/>
                    <a:pt x="3379" y="5485"/>
                  </a:cubicBezTo>
                  <a:cubicBezTo>
                    <a:pt x="3331" y="5651"/>
                    <a:pt x="3261" y="5853"/>
                    <a:pt x="3305" y="6045"/>
                  </a:cubicBezTo>
                  <a:cubicBezTo>
                    <a:pt x="3353" y="6300"/>
                    <a:pt x="3456" y="6336"/>
                    <a:pt x="3648" y="6425"/>
                  </a:cubicBezTo>
                  <a:cubicBezTo>
                    <a:pt x="3976" y="6586"/>
                    <a:pt x="4326" y="6751"/>
                    <a:pt x="4690" y="6751"/>
                  </a:cubicBezTo>
                  <a:cubicBezTo>
                    <a:pt x="4793" y="6751"/>
                    <a:pt x="4896" y="6738"/>
                    <a:pt x="5001" y="6708"/>
                  </a:cubicBezTo>
                  <a:cubicBezTo>
                    <a:pt x="5263" y="6631"/>
                    <a:pt x="5352" y="6473"/>
                    <a:pt x="5482" y="6259"/>
                  </a:cubicBezTo>
                  <a:cubicBezTo>
                    <a:pt x="5647" y="5990"/>
                    <a:pt x="5813" y="6011"/>
                    <a:pt x="6068" y="5831"/>
                  </a:cubicBezTo>
                  <a:cubicBezTo>
                    <a:pt x="6491" y="5521"/>
                    <a:pt x="6496" y="5012"/>
                    <a:pt x="7027" y="4803"/>
                  </a:cubicBezTo>
                  <a:cubicBezTo>
                    <a:pt x="7606" y="4570"/>
                    <a:pt x="8055" y="4370"/>
                    <a:pt x="8372" y="3817"/>
                  </a:cubicBezTo>
                  <a:cubicBezTo>
                    <a:pt x="8623" y="3383"/>
                    <a:pt x="8684" y="2940"/>
                    <a:pt x="9251" y="2940"/>
                  </a:cubicBezTo>
                  <a:cubicBezTo>
                    <a:pt x="9276" y="2940"/>
                    <a:pt x="9303" y="2941"/>
                    <a:pt x="9331" y="2943"/>
                  </a:cubicBezTo>
                  <a:cubicBezTo>
                    <a:pt x="9644" y="2963"/>
                    <a:pt x="9876" y="3031"/>
                    <a:pt x="10118" y="3031"/>
                  </a:cubicBezTo>
                  <a:cubicBezTo>
                    <a:pt x="10286" y="3031"/>
                    <a:pt x="10460" y="2998"/>
                    <a:pt x="10670" y="2892"/>
                  </a:cubicBezTo>
                  <a:cubicBezTo>
                    <a:pt x="11057" y="2700"/>
                    <a:pt x="11573" y="2859"/>
                    <a:pt x="11614" y="2306"/>
                  </a:cubicBezTo>
                  <a:cubicBezTo>
                    <a:pt x="11628" y="2121"/>
                    <a:pt x="11580" y="1914"/>
                    <a:pt x="11614" y="1727"/>
                  </a:cubicBezTo>
                  <a:cubicBezTo>
                    <a:pt x="11628" y="1652"/>
                    <a:pt x="11662" y="1575"/>
                    <a:pt x="11691" y="1501"/>
                  </a:cubicBezTo>
                  <a:cubicBezTo>
                    <a:pt x="11746" y="1369"/>
                    <a:pt x="11787" y="1244"/>
                    <a:pt x="11676" y="1107"/>
                  </a:cubicBezTo>
                  <a:cubicBezTo>
                    <a:pt x="11568" y="978"/>
                    <a:pt x="11288" y="929"/>
                    <a:pt x="11019" y="929"/>
                  </a:cubicBezTo>
                  <a:cubicBezTo>
                    <a:pt x="10810" y="929"/>
                    <a:pt x="10608" y="958"/>
                    <a:pt x="10497" y="1004"/>
                  </a:cubicBezTo>
                  <a:cubicBezTo>
                    <a:pt x="10208" y="1121"/>
                    <a:pt x="10035" y="1458"/>
                    <a:pt x="9807" y="1645"/>
                  </a:cubicBezTo>
                  <a:cubicBezTo>
                    <a:pt x="9333" y="2017"/>
                    <a:pt x="8804" y="2396"/>
                    <a:pt x="8171" y="2396"/>
                  </a:cubicBezTo>
                  <a:cubicBezTo>
                    <a:pt x="8124" y="2396"/>
                    <a:pt x="8077" y="2394"/>
                    <a:pt x="8029" y="2390"/>
                  </a:cubicBezTo>
                  <a:cubicBezTo>
                    <a:pt x="7656" y="2349"/>
                    <a:pt x="7380" y="2354"/>
                    <a:pt x="7262" y="2003"/>
                  </a:cubicBezTo>
                  <a:cubicBezTo>
                    <a:pt x="7166" y="1734"/>
                    <a:pt x="7166" y="1561"/>
                    <a:pt x="6897" y="1402"/>
                  </a:cubicBezTo>
                  <a:cubicBezTo>
                    <a:pt x="6551" y="1203"/>
                    <a:pt x="6075" y="1292"/>
                    <a:pt x="5765" y="1011"/>
                  </a:cubicBezTo>
                  <a:cubicBezTo>
                    <a:pt x="5592" y="852"/>
                    <a:pt x="5566" y="513"/>
                    <a:pt x="5345" y="417"/>
                  </a:cubicBezTo>
                  <a:cubicBezTo>
                    <a:pt x="5297" y="397"/>
                    <a:pt x="5233" y="390"/>
                    <a:pt x="5161" y="390"/>
                  </a:cubicBezTo>
                  <a:cubicBezTo>
                    <a:pt x="5000" y="390"/>
                    <a:pt x="4801" y="426"/>
                    <a:pt x="4667" y="426"/>
                  </a:cubicBezTo>
                  <a:cubicBezTo>
                    <a:pt x="4653" y="426"/>
                    <a:pt x="4641" y="425"/>
                    <a:pt x="4629" y="424"/>
                  </a:cubicBezTo>
                  <a:cubicBezTo>
                    <a:pt x="4400" y="403"/>
                    <a:pt x="4160" y="355"/>
                    <a:pt x="3939" y="292"/>
                  </a:cubicBezTo>
                  <a:cubicBezTo>
                    <a:pt x="3692" y="217"/>
                    <a:pt x="3410" y="1"/>
                    <a:pt x="313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g1f7af28a4ea_8_143"/>
            <p:cNvSpPr/>
            <p:nvPr/>
          </p:nvSpPr>
          <p:spPr>
            <a:xfrm>
              <a:off x="7208250" y="2835200"/>
              <a:ext cx="1222525" cy="731925"/>
            </a:xfrm>
            <a:custGeom>
              <a:rect b="b" l="l" r="r" t="t"/>
              <a:pathLst>
                <a:path extrusionOk="0" h="29277" w="48901">
                  <a:moveTo>
                    <a:pt x="27939" y="0"/>
                  </a:moveTo>
                  <a:cubicBezTo>
                    <a:pt x="27500" y="0"/>
                    <a:pt x="27096" y="100"/>
                    <a:pt x="26711" y="341"/>
                  </a:cubicBezTo>
                  <a:cubicBezTo>
                    <a:pt x="26464" y="492"/>
                    <a:pt x="26320" y="603"/>
                    <a:pt x="26007" y="603"/>
                  </a:cubicBezTo>
                  <a:cubicBezTo>
                    <a:pt x="25833" y="597"/>
                    <a:pt x="25639" y="495"/>
                    <a:pt x="25471" y="495"/>
                  </a:cubicBezTo>
                  <a:cubicBezTo>
                    <a:pt x="25427" y="495"/>
                    <a:pt x="25386" y="502"/>
                    <a:pt x="25347" y="519"/>
                  </a:cubicBezTo>
                  <a:cubicBezTo>
                    <a:pt x="24830" y="740"/>
                    <a:pt x="25159" y="1610"/>
                    <a:pt x="24753" y="1893"/>
                  </a:cubicBezTo>
                  <a:cubicBezTo>
                    <a:pt x="24679" y="1945"/>
                    <a:pt x="24565" y="1966"/>
                    <a:pt x="24432" y="1966"/>
                  </a:cubicBezTo>
                  <a:cubicBezTo>
                    <a:pt x="24191" y="1966"/>
                    <a:pt x="23886" y="1897"/>
                    <a:pt x="23628" y="1809"/>
                  </a:cubicBezTo>
                  <a:cubicBezTo>
                    <a:pt x="23621" y="1824"/>
                    <a:pt x="23621" y="1843"/>
                    <a:pt x="23621" y="1857"/>
                  </a:cubicBezTo>
                  <a:cubicBezTo>
                    <a:pt x="23539" y="2790"/>
                    <a:pt x="22194" y="2643"/>
                    <a:pt x="21629" y="3162"/>
                  </a:cubicBezTo>
                  <a:cubicBezTo>
                    <a:pt x="20966" y="3768"/>
                    <a:pt x="21567" y="4700"/>
                    <a:pt x="20939" y="5313"/>
                  </a:cubicBezTo>
                  <a:cubicBezTo>
                    <a:pt x="20680" y="5565"/>
                    <a:pt x="20323" y="5651"/>
                    <a:pt x="19934" y="5651"/>
                  </a:cubicBezTo>
                  <a:cubicBezTo>
                    <a:pt x="19249" y="5651"/>
                    <a:pt x="18465" y="5383"/>
                    <a:pt x="17945" y="5286"/>
                  </a:cubicBezTo>
                  <a:cubicBezTo>
                    <a:pt x="17431" y="5188"/>
                    <a:pt x="17000" y="5130"/>
                    <a:pt x="16552" y="5130"/>
                  </a:cubicBezTo>
                  <a:cubicBezTo>
                    <a:pt x="16275" y="5130"/>
                    <a:pt x="15991" y="5152"/>
                    <a:pt x="15677" y="5202"/>
                  </a:cubicBezTo>
                  <a:cubicBezTo>
                    <a:pt x="15494" y="5230"/>
                    <a:pt x="15303" y="5237"/>
                    <a:pt x="15113" y="5237"/>
                  </a:cubicBezTo>
                  <a:cubicBezTo>
                    <a:pt x="14931" y="5237"/>
                    <a:pt x="14749" y="5231"/>
                    <a:pt x="14574" y="5231"/>
                  </a:cubicBezTo>
                  <a:cubicBezTo>
                    <a:pt x="14002" y="5224"/>
                    <a:pt x="13752" y="4995"/>
                    <a:pt x="13214" y="4871"/>
                  </a:cubicBezTo>
                  <a:cubicBezTo>
                    <a:pt x="13066" y="4837"/>
                    <a:pt x="12925" y="4823"/>
                    <a:pt x="12788" y="4823"/>
                  </a:cubicBezTo>
                  <a:cubicBezTo>
                    <a:pt x="12058" y="4823"/>
                    <a:pt x="11456" y="5229"/>
                    <a:pt x="10676" y="5293"/>
                  </a:cubicBezTo>
                  <a:cubicBezTo>
                    <a:pt x="10616" y="5298"/>
                    <a:pt x="10557" y="5301"/>
                    <a:pt x="10500" y="5301"/>
                  </a:cubicBezTo>
                  <a:cubicBezTo>
                    <a:pt x="9707" y="5301"/>
                    <a:pt x="9238" y="4842"/>
                    <a:pt x="8511" y="4609"/>
                  </a:cubicBezTo>
                  <a:cubicBezTo>
                    <a:pt x="8260" y="4527"/>
                    <a:pt x="7972" y="4492"/>
                    <a:pt x="7679" y="4492"/>
                  </a:cubicBezTo>
                  <a:cubicBezTo>
                    <a:pt x="7307" y="4492"/>
                    <a:pt x="6928" y="4549"/>
                    <a:pt x="6608" y="4637"/>
                  </a:cubicBezTo>
                  <a:cubicBezTo>
                    <a:pt x="5683" y="4892"/>
                    <a:pt x="5174" y="5486"/>
                    <a:pt x="4462" y="6050"/>
                  </a:cubicBezTo>
                  <a:cubicBezTo>
                    <a:pt x="3994" y="6430"/>
                    <a:pt x="3441" y="6617"/>
                    <a:pt x="2855" y="6692"/>
                  </a:cubicBezTo>
                  <a:cubicBezTo>
                    <a:pt x="2973" y="7009"/>
                    <a:pt x="3165" y="7285"/>
                    <a:pt x="3331" y="7581"/>
                  </a:cubicBezTo>
                  <a:cubicBezTo>
                    <a:pt x="3532" y="7949"/>
                    <a:pt x="3677" y="8362"/>
                    <a:pt x="3876" y="8713"/>
                  </a:cubicBezTo>
                  <a:cubicBezTo>
                    <a:pt x="4042" y="9011"/>
                    <a:pt x="4381" y="9285"/>
                    <a:pt x="4510" y="9602"/>
                  </a:cubicBezTo>
                  <a:cubicBezTo>
                    <a:pt x="5034" y="10900"/>
                    <a:pt x="3758" y="11575"/>
                    <a:pt x="2951" y="12231"/>
                  </a:cubicBezTo>
                  <a:cubicBezTo>
                    <a:pt x="2249" y="12803"/>
                    <a:pt x="1634" y="13562"/>
                    <a:pt x="1531" y="14485"/>
                  </a:cubicBezTo>
                  <a:cubicBezTo>
                    <a:pt x="1456" y="15203"/>
                    <a:pt x="2040" y="16128"/>
                    <a:pt x="1180" y="16292"/>
                  </a:cubicBezTo>
                  <a:cubicBezTo>
                    <a:pt x="1132" y="16299"/>
                    <a:pt x="1084" y="16313"/>
                    <a:pt x="1036" y="16321"/>
                  </a:cubicBezTo>
                  <a:cubicBezTo>
                    <a:pt x="1029" y="16604"/>
                    <a:pt x="848" y="16873"/>
                    <a:pt x="668" y="17114"/>
                  </a:cubicBezTo>
                  <a:cubicBezTo>
                    <a:pt x="351" y="17563"/>
                    <a:pt x="84" y="17962"/>
                    <a:pt x="34" y="18527"/>
                  </a:cubicBezTo>
                  <a:cubicBezTo>
                    <a:pt x="29" y="18637"/>
                    <a:pt x="15" y="18748"/>
                    <a:pt x="0" y="18865"/>
                  </a:cubicBezTo>
                  <a:cubicBezTo>
                    <a:pt x="49" y="18862"/>
                    <a:pt x="98" y="18861"/>
                    <a:pt x="146" y="18861"/>
                  </a:cubicBezTo>
                  <a:cubicBezTo>
                    <a:pt x="215" y="18861"/>
                    <a:pt x="283" y="18864"/>
                    <a:pt x="351" y="18873"/>
                  </a:cubicBezTo>
                  <a:cubicBezTo>
                    <a:pt x="1146" y="18961"/>
                    <a:pt x="1586" y="19500"/>
                    <a:pt x="1980" y="20093"/>
                  </a:cubicBezTo>
                  <a:cubicBezTo>
                    <a:pt x="2021" y="20079"/>
                    <a:pt x="2069" y="20060"/>
                    <a:pt x="2146" y="20038"/>
                  </a:cubicBezTo>
                  <a:cubicBezTo>
                    <a:pt x="2228" y="20012"/>
                    <a:pt x="2334" y="20004"/>
                    <a:pt x="2447" y="20004"/>
                  </a:cubicBezTo>
                  <a:cubicBezTo>
                    <a:pt x="2640" y="20004"/>
                    <a:pt x="2856" y="20029"/>
                    <a:pt x="3009" y="20038"/>
                  </a:cubicBezTo>
                  <a:cubicBezTo>
                    <a:pt x="3595" y="20064"/>
                    <a:pt x="4249" y="20031"/>
                    <a:pt x="4835" y="20093"/>
                  </a:cubicBezTo>
                  <a:cubicBezTo>
                    <a:pt x="4961" y="20107"/>
                    <a:pt x="5095" y="20111"/>
                    <a:pt x="5232" y="20111"/>
                  </a:cubicBezTo>
                  <a:cubicBezTo>
                    <a:pt x="5545" y="20111"/>
                    <a:pt x="5877" y="20087"/>
                    <a:pt x="6191" y="20087"/>
                  </a:cubicBezTo>
                  <a:cubicBezTo>
                    <a:pt x="6427" y="20087"/>
                    <a:pt x="6652" y="20101"/>
                    <a:pt x="6851" y="20149"/>
                  </a:cubicBezTo>
                  <a:cubicBezTo>
                    <a:pt x="7498" y="20295"/>
                    <a:pt x="7798" y="20666"/>
                    <a:pt x="8355" y="20666"/>
                  </a:cubicBezTo>
                  <a:cubicBezTo>
                    <a:pt x="8503" y="20666"/>
                    <a:pt x="8669" y="20640"/>
                    <a:pt x="8865" y="20576"/>
                  </a:cubicBezTo>
                  <a:cubicBezTo>
                    <a:pt x="9588" y="20341"/>
                    <a:pt x="10374" y="19879"/>
                    <a:pt x="10953" y="19396"/>
                  </a:cubicBezTo>
                  <a:cubicBezTo>
                    <a:pt x="11436" y="18983"/>
                    <a:pt x="11830" y="18500"/>
                    <a:pt x="12464" y="18500"/>
                  </a:cubicBezTo>
                  <a:cubicBezTo>
                    <a:pt x="12505" y="18092"/>
                    <a:pt x="12553" y="17748"/>
                    <a:pt x="13216" y="17741"/>
                  </a:cubicBezTo>
                  <a:cubicBezTo>
                    <a:pt x="13601" y="17734"/>
                    <a:pt x="13913" y="17734"/>
                    <a:pt x="14278" y="17623"/>
                  </a:cubicBezTo>
                  <a:cubicBezTo>
                    <a:pt x="14586" y="17522"/>
                    <a:pt x="14842" y="17391"/>
                    <a:pt x="15158" y="17391"/>
                  </a:cubicBezTo>
                  <a:cubicBezTo>
                    <a:pt x="15210" y="17391"/>
                    <a:pt x="15263" y="17394"/>
                    <a:pt x="15319" y="17402"/>
                  </a:cubicBezTo>
                  <a:cubicBezTo>
                    <a:pt x="16042" y="17505"/>
                    <a:pt x="16532" y="18183"/>
                    <a:pt x="17222" y="18298"/>
                  </a:cubicBezTo>
                  <a:cubicBezTo>
                    <a:pt x="17348" y="18321"/>
                    <a:pt x="17473" y="18329"/>
                    <a:pt x="17596" y="18329"/>
                  </a:cubicBezTo>
                  <a:cubicBezTo>
                    <a:pt x="17941" y="18329"/>
                    <a:pt x="18278" y="18264"/>
                    <a:pt x="18615" y="18264"/>
                  </a:cubicBezTo>
                  <a:cubicBezTo>
                    <a:pt x="18898" y="18264"/>
                    <a:pt x="19182" y="18310"/>
                    <a:pt x="19471" y="18478"/>
                  </a:cubicBezTo>
                  <a:cubicBezTo>
                    <a:pt x="20168" y="18885"/>
                    <a:pt x="19760" y="19629"/>
                    <a:pt x="20029" y="20300"/>
                  </a:cubicBezTo>
                  <a:cubicBezTo>
                    <a:pt x="20235" y="20824"/>
                    <a:pt x="20658" y="20687"/>
                    <a:pt x="20988" y="21059"/>
                  </a:cubicBezTo>
                  <a:cubicBezTo>
                    <a:pt x="21278" y="21388"/>
                    <a:pt x="21036" y="21879"/>
                    <a:pt x="21278" y="22266"/>
                  </a:cubicBezTo>
                  <a:cubicBezTo>
                    <a:pt x="21526" y="22652"/>
                    <a:pt x="21982" y="22645"/>
                    <a:pt x="22340" y="22859"/>
                  </a:cubicBezTo>
                  <a:cubicBezTo>
                    <a:pt x="22706" y="23073"/>
                    <a:pt x="22795" y="23520"/>
                    <a:pt x="22891" y="23928"/>
                  </a:cubicBezTo>
                  <a:cubicBezTo>
                    <a:pt x="23037" y="24512"/>
                    <a:pt x="22857" y="24568"/>
                    <a:pt x="22292" y="24568"/>
                  </a:cubicBezTo>
                  <a:cubicBezTo>
                    <a:pt x="22070" y="24564"/>
                    <a:pt x="21792" y="24529"/>
                    <a:pt x="21537" y="24529"/>
                  </a:cubicBezTo>
                  <a:cubicBezTo>
                    <a:pt x="21411" y="24529"/>
                    <a:pt x="21292" y="24537"/>
                    <a:pt x="21187" y="24563"/>
                  </a:cubicBezTo>
                  <a:cubicBezTo>
                    <a:pt x="20932" y="24623"/>
                    <a:pt x="20815" y="24781"/>
                    <a:pt x="20541" y="24781"/>
                  </a:cubicBezTo>
                  <a:cubicBezTo>
                    <a:pt x="20537" y="24781"/>
                    <a:pt x="20534" y="24782"/>
                    <a:pt x="20531" y="24782"/>
                  </a:cubicBezTo>
                  <a:cubicBezTo>
                    <a:pt x="20393" y="24782"/>
                    <a:pt x="20310" y="24695"/>
                    <a:pt x="20255" y="24695"/>
                  </a:cubicBezTo>
                  <a:cubicBezTo>
                    <a:pt x="20214" y="24695"/>
                    <a:pt x="20189" y="24745"/>
                    <a:pt x="20168" y="24921"/>
                  </a:cubicBezTo>
                  <a:cubicBezTo>
                    <a:pt x="20139" y="25154"/>
                    <a:pt x="20346" y="25526"/>
                    <a:pt x="20353" y="25788"/>
                  </a:cubicBezTo>
                  <a:cubicBezTo>
                    <a:pt x="20368" y="26168"/>
                    <a:pt x="20223" y="26500"/>
                    <a:pt x="20022" y="26817"/>
                  </a:cubicBezTo>
                  <a:cubicBezTo>
                    <a:pt x="19700" y="27314"/>
                    <a:pt x="19229" y="27706"/>
                    <a:pt x="18974" y="28244"/>
                  </a:cubicBezTo>
                  <a:cubicBezTo>
                    <a:pt x="18885" y="28439"/>
                    <a:pt x="18837" y="28686"/>
                    <a:pt x="18789" y="28934"/>
                  </a:cubicBezTo>
                  <a:cubicBezTo>
                    <a:pt x="19027" y="29162"/>
                    <a:pt x="19305" y="29276"/>
                    <a:pt x="19617" y="29276"/>
                  </a:cubicBezTo>
                  <a:cubicBezTo>
                    <a:pt x="19909" y="29276"/>
                    <a:pt x="20230" y="29176"/>
                    <a:pt x="20574" y="28975"/>
                  </a:cubicBezTo>
                  <a:cubicBezTo>
                    <a:pt x="21006" y="28726"/>
                    <a:pt x="21427" y="28481"/>
                    <a:pt x="21800" y="28481"/>
                  </a:cubicBezTo>
                  <a:cubicBezTo>
                    <a:pt x="22048" y="28481"/>
                    <a:pt x="22275" y="28589"/>
                    <a:pt x="22470" y="28878"/>
                  </a:cubicBezTo>
                  <a:cubicBezTo>
                    <a:pt x="22588" y="28749"/>
                    <a:pt x="22672" y="28590"/>
                    <a:pt x="22658" y="28410"/>
                  </a:cubicBezTo>
                  <a:cubicBezTo>
                    <a:pt x="22636" y="28129"/>
                    <a:pt x="22355" y="28045"/>
                    <a:pt x="22285" y="27790"/>
                  </a:cubicBezTo>
                  <a:cubicBezTo>
                    <a:pt x="22153" y="27329"/>
                    <a:pt x="22595" y="27182"/>
                    <a:pt x="22905" y="27031"/>
                  </a:cubicBezTo>
                  <a:cubicBezTo>
                    <a:pt x="23429" y="26769"/>
                    <a:pt x="23712" y="26562"/>
                    <a:pt x="23631" y="26009"/>
                  </a:cubicBezTo>
                  <a:cubicBezTo>
                    <a:pt x="23568" y="25582"/>
                    <a:pt x="23458" y="25190"/>
                    <a:pt x="23561" y="24733"/>
                  </a:cubicBezTo>
                  <a:cubicBezTo>
                    <a:pt x="23589" y="24728"/>
                    <a:pt x="23617" y="24726"/>
                    <a:pt x="23645" y="24726"/>
                  </a:cubicBezTo>
                  <a:cubicBezTo>
                    <a:pt x="23948" y="24726"/>
                    <a:pt x="24275" y="24996"/>
                    <a:pt x="24575" y="24996"/>
                  </a:cubicBezTo>
                  <a:cubicBezTo>
                    <a:pt x="24655" y="24996"/>
                    <a:pt x="24733" y="24976"/>
                    <a:pt x="24808" y="24928"/>
                  </a:cubicBezTo>
                  <a:cubicBezTo>
                    <a:pt x="25236" y="24652"/>
                    <a:pt x="24878" y="24094"/>
                    <a:pt x="24789" y="23755"/>
                  </a:cubicBezTo>
                  <a:cubicBezTo>
                    <a:pt x="24664" y="23239"/>
                    <a:pt x="24801" y="22458"/>
                    <a:pt x="25044" y="21989"/>
                  </a:cubicBezTo>
                  <a:cubicBezTo>
                    <a:pt x="25138" y="21808"/>
                    <a:pt x="25217" y="21735"/>
                    <a:pt x="25287" y="21735"/>
                  </a:cubicBezTo>
                  <a:cubicBezTo>
                    <a:pt x="25541" y="21735"/>
                    <a:pt x="25663" y="22713"/>
                    <a:pt x="25933" y="22866"/>
                  </a:cubicBezTo>
                  <a:cubicBezTo>
                    <a:pt x="26002" y="22904"/>
                    <a:pt x="26066" y="22921"/>
                    <a:pt x="26125" y="22921"/>
                  </a:cubicBezTo>
                  <a:cubicBezTo>
                    <a:pt x="26464" y="22921"/>
                    <a:pt x="26648" y="22377"/>
                    <a:pt x="26877" y="22189"/>
                  </a:cubicBezTo>
                  <a:cubicBezTo>
                    <a:pt x="27064" y="22043"/>
                    <a:pt x="27255" y="21979"/>
                    <a:pt x="27446" y="21979"/>
                  </a:cubicBezTo>
                  <a:cubicBezTo>
                    <a:pt x="27642" y="21979"/>
                    <a:pt x="27838" y="22046"/>
                    <a:pt x="28031" y="22162"/>
                  </a:cubicBezTo>
                  <a:cubicBezTo>
                    <a:pt x="28562" y="22472"/>
                    <a:pt x="28788" y="22789"/>
                    <a:pt x="28374" y="23287"/>
                  </a:cubicBezTo>
                  <a:cubicBezTo>
                    <a:pt x="28216" y="23472"/>
                    <a:pt x="28079" y="23460"/>
                    <a:pt x="28105" y="23714"/>
                  </a:cubicBezTo>
                  <a:cubicBezTo>
                    <a:pt x="28134" y="23936"/>
                    <a:pt x="28403" y="24106"/>
                    <a:pt x="28581" y="24169"/>
                  </a:cubicBezTo>
                  <a:cubicBezTo>
                    <a:pt x="28846" y="24263"/>
                    <a:pt x="29129" y="24296"/>
                    <a:pt x="29419" y="24296"/>
                  </a:cubicBezTo>
                  <a:cubicBezTo>
                    <a:pt x="30177" y="24296"/>
                    <a:pt x="30987" y="24065"/>
                    <a:pt x="31686" y="24065"/>
                  </a:cubicBezTo>
                  <a:cubicBezTo>
                    <a:pt x="31773" y="24065"/>
                    <a:pt x="31860" y="24067"/>
                    <a:pt x="31946" y="24067"/>
                  </a:cubicBezTo>
                  <a:cubicBezTo>
                    <a:pt x="32281" y="24067"/>
                    <a:pt x="32600" y="24045"/>
                    <a:pt x="32858" y="23837"/>
                  </a:cubicBezTo>
                  <a:cubicBezTo>
                    <a:pt x="32973" y="23741"/>
                    <a:pt x="33072" y="23630"/>
                    <a:pt x="33175" y="23527"/>
                  </a:cubicBezTo>
                  <a:cubicBezTo>
                    <a:pt x="33341" y="23356"/>
                    <a:pt x="33512" y="23198"/>
                    <a:pt x="33781" y="23121"/>
                  </a:cubicBezTo>
                  <a:cubicBezTo>
                    <a:pt x="33999" y="23062"/>
                    <a:pt x="34229" y="23043"/>
                    <a:pt x="34466" y="23043"/>
                  </a:cubicBezTo>
                  <a:cubicBezTo>
                    <a:pt x="34895" y="23043"/>
                    <a:pt x="35343" y="23106"/>
                    <a:pt x="35767" y="23106"/>
                  </a:cubicBezTo>
                  <a:cubicBezTo>
                    <a:pt x="35872" y="23106"/>
                    <a:pt x="35976" y="23102"/>
                    <a:pt x="36078" y="23092"/>
                  </a:cubicBezTo>
                  <a:cubicBezTo>
                    <a:pt x="36554" y="23044"/>
                    <a:pt x="36886" y="22811"/>
                    <a:pt x="37099" y="22390"/>
                  </a:cubicBezTo>
                  <a:cubicBezTo>
                    <a:pt x="37354" y="21900"/>
                    <a:pt x="37402" y="21694"/>
                    <a:pt x="37962" y="21528"/>
                  </a:cubicBezTo>
                  <a:cubicBezTo>
                    <a:pt x="38231" y="21444"/>
                    <a:pt x="38210" y="21561"/>
                    <a:pt x="38390" y="21336"/>
                  </a:cubicBezTo>
                  <a:cubicBezTo>
                    <a:pt x="38527" y="21163"/>
                    <a:pt x="38512" y="21004"/>
                    <a:pt x="38700" y="20860"/>
                  </a:cubicBezTo>
                  <a:cubicBezTo>
                    <a:pt x="39091" y="20555"/>
                    <a:pt x="39747" y="20665"/>
                    <a:pt x="40182" y="20437"/>
                  </a:cubicBezTo>
                  <a:cubicBezTo>
                    <a:pt x="40816" y="20104"/>
                    <a:pt x="41109" y="19146"/>
                    <a:pt x="41975" y="19146"/>
                  </a:cubicBezTo>
                  <a:cubicBezTo>
                    <a:pt x="42002" y="19146"/>
                    <a:pt x="42029" y="19147"/>
                    <a:pt x="42057" y="19149"/>
                  </a:cubicBezTo>
                  <a:cubicBezTo>
                    <a:pt x="42087" y="19198"/>
                    <a:pt x="42134" y="19219"/>
                    <a:pt x="42193" y="19219"/>
                  </a:cubicBezTo>
                  <a:cubicBezTo>
                    <a:pt x="42534" y="19219"/>
                    <a:pt x="43277" y="18525"/>
                    <a:pt x="43465" y="18390"/>
                  </a:cubicBezTo>
                  <a:cubicBezTo>
                    <a:pt x="43919" y="18072"/>
                    <a:pt x="44376" y="17873"/>
                    <a:pt x="44748" y="17479"/>
                  </a:cubicBezTo>
                  <a:cubicBezTo>
                    <a:pt x="44822" y="17409"/>
                    <a:pt x="44892" y="17327"/>
                    <a:pt x="44955" y="17239"/>
                  </a:cubicBezTo>
                  <a:cubicBezTo>
                    <a:pt x="45250" y="16823"/>
                    <a:pt x="45092" y="16686"/>
                    <a:pt x="45106" y="16217"/>
                  </a:cubicBezTo>
                  <a:cubicBezTo>
                    <a:pt x="45140" y="14735"/>
                    <a:pt x="46927" y="14100"/>
                    <a:pt x="48038" y="13636"/>
                  </a:cubicBezTo>
                  <a:cubicBezTo>
                    <a:pt x="48547" y="13418"/>
                    <a:pt x="48900" y="13238"/>
                    <a:pt x="48845" y="12658"/>
                  </a:cubicBezTo>
                  <a:cubicBezTo>
                    <a:pt x="48802" y="12183"/>
                    <a:pt x="48658" y="11685"/>
                    <a:pt x="48506" y="11231"/>
                  </a:cubicBezTo>
                  <a:cubicBezTo>
                    <a:pt x="48285" y="10582"/>
                    <a:pt x="47850" y="9926"/>
                    <a:pt x="47838" y="9225"/>
                  </a:cubicBezTo>
                  <a:cubicBezTo>
                    <a:pt x="47831" y="8871"/>
                    <a:pt x="47990" y="8643"/>
                    <a:pt x="48038" y="8314"/>
                  </a:cubicBezTo>
                  <a:cubicBezTo>
                    <a:pt x="48211" y="7197"/>
                    <a:pt x="46747" y="7064"/>
                    <a:pt x="45969" y="6891"/>
                  </a:cubicBezTo>
                  <a:cubicBezTo>
                    <a:pt x="45548" y="6802"/>
                    <a:pt x="45313" y="6562"/>
                    <a:pt x="44921" y="6375"/>
                  </a:cubicBezTo>
                  <a:cubicBezTo>
                    <a:pt x="44717" y="6280"/>
                    <a:pt x="44486" y="6252"/>
                    <a:pt x="44250" y="6252"/>
                  </a:cubicBezTo>
                  <a:cubicBezTo>
                    <a:pt x="43992" y="6252"/>
                    <a:pt x="43728" y="6285"/>
                    <a:pt x="43486" y="6300"/>
                  </a:cubicBezTo>
                  <a:cubicBezTo>
                    <a:pt x="42910" y="6338"/>
                    <a:pt x="42409" y="6485"/>
                    <a:pt x="41918" y="6485"/>
                  </a:cubicBezTo>
                  <a:cubicBezTo>
                    <a:pt x="41545" y="6485"/>
                    <a:pt x="41178" y="6400"/>
                    <a:pt x="40788" y="6120"/>
                  </a:cubicBezTo>
                  <a:cubicBezTo>
                    <a:pt x="40203" y="5691"/>
                    <a:pt x="39813" y="5295"/>
                    <a:pt x="39132" y="5295"/>
                  </a:cubicBezTo>
                  <a:cubicBezTo>
                    <a:pt x="39035" y="5295"/>
                    <a:pt x="38932" y="5303"/>
                    <a:pt x="38822" y="5320"/>
                  </a:cubicBezTo>
                  <a:cubicBezTo>
                    <a:pt x="38173" y="5430"/>
                    <a:pt x="38044" y="6183"/>
                    <a:pt x="37376" y="6264"/>
                  </a:cubicBezTo>
                  <a:cubicBezTo>
                    <a:pt x="37343" y="6268"/>
                    <a:pt x="37312" y="6270"/>
                    <a:pt x="37281" y="6270"/>
                  </a:cubicBezTo>
                  <a:cubicBezTo>
                    <a:pt x="36965" y="6270"/>
                    <a:pt x="36760" y="6078"/>
                    <a:pt x="36458" y="5990"/>
                  </a:cubicBezTo>
                  <a:cubicBezTo>
                    <a:pt x="36249" y="5934"/>
                    <a:pt x="35981" y="5910"/>
                    <a:pt x="35719" y="5910"/>
                  </a:cubicBezTo>
                  <a:cubicBezTo>
                    <a:pt x="35523" y="5910"/>
                    <a:pt x="35330" y="5923"/>
                    <a:pt x="35167" y="5947"/>
                  </a:cubicBezTo>
                  <a:cubicBezTo>
                    <a:pt x="34966" y="5977"/>
                    <a:pt x="34821" y="6036"/>
                    <a:pt x="34673" y="6036"/>
                  </a:cubicBezTo>
                  <a:cubicBezTo>
                    <a:pt x="34552" y="6036"/>
                    <a:pt x="34429" y="5997"/>
                    <a:pt x="34271" y="5873"/>
                  </a:cubicBezTo>
                  <a:cubicBezTo>
                    <a:pt x="34028" y="5678"/>
                    <a:pt x="33836" y="5334"/>
                    <a:pt x="33685" y="5065"/>
                  </a:cubicBezTo>
                  <a:cubicBezTo>
                    <a:pt x="33387" y="4541"/>
                    <a:pt x="33098" y="4085"/>
                    <a:pt x="32567" y="3760"/>
                  </a:cubicBezTo>
                  <a:cubicBezTo>
                    <a:pt x="32325" y="3609"/>
                    <a:pt x="32152" y="3526"/>
                    <a:pt x="31876" y="3526"/>
                  </a:cubicBezTo>
                  <a:cubicBezTo>
                    <a:pt x="31854" y="3526"/>
                    <a:pt x="31831" y="3526"/>
                    <a:pt x="31808" y="3527"/>
                  </a:cubicBezTo>
                  <a:cubicBezTo>
                    <a:pt x="31619" y="3539"/>
                    <a:pt x="31399" y="3663"/>
                    <a:pt x="31195" y="3663"/>
                  </a:cubicBezTo>
                  <a:cubicBezTo>
                    <a:pt x="31152" y="3663"/>
                    <a:pt x="31111" y="3658"/>
                    <a:pt x="31070" y="3645"/>
                  </a:cubicBezTo>
                  <a:cubicBezTo>
                    <a:pt x="30602" y="3506"/>
                    <a:pt x="30525" y="2643"/>
                    <a:pt x="30422" y="2222"/>
                  </a:cubicBezTo>
                  <a:cubicBezTo>
                    <a:pt x="30359" y="1997"/>
                    <a:pt x="30333" y="1761"/>
                    <a:pt x="30167" y="1581"/>
                  </a:cubicBezTo>
                  <a:cubicBezTo>
                    <a:pt x="29953" y="1348"/>
                    <a:pt x="29677" y="1326"/>
                    <a:pt x="29506" y="1031"/>
                  </a:cubicBezTo>
                  <a:cubicBezTo>
                    <a:pt x="29352" y="769"/>
                    <a:pt x="29359" y="514"/>
                    <a:pt x="29119" y="312"/>
                  </a:cubicBezTo>
                  <a:cubicBezTo>
                    <a:pt x="28891" y="127"/>
                    <a:pt x="28540" y="38"/>
                    <a:pt x="28256" y="17"/>
                  </a:cubicBezTo>
                  <a:cubicBezTo>
                    <a:pt x="28149" y="6"/>
                    <a:pt x="28043" y="0"/>
                    <a:pt x="27939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g1f7af28a4ea_8_143"/>
            <p:cNvSpPr/>
            <p:nvPr/>
          </p:nvSpPr>
          <p:spPr>
            <a:xfrm>
              <a:off x="7739475" y="4418700"/>
              <a:ext cx="43825" cy="62975"/>
            </a:xfrm>
            <a:custGeom>
              <a:rect b="b" l="l" r="r" t="t"/>
              <a:pathLst>
                <a:path extrusionOk="0" h="2519" w="1753">
                  <a:moveTo>
                    <a:pt x="1304" y="1"/>
                  </a:moveTo>
                  <a:cubicBezTo>
                    <a:pt x="882" y="1"/>
                    <a:pt x="502" y="409"/>
                    <a:pt x="318" y="747"/>
                  </a:cubicBezTo>
                  <a:cubicBezTo>
                    <a:pt x="104" y="1148"/>
                    <a:pt x="0" y="1595"/>
                    <a:pt x="70" y="2051"/>
                  </a:cubicBezTo>
                  <a:cubicBezTo>
                    <a:pt x="100" y="2265"/>
                    <a:pt x="98" y="2518"/>
                    <a:pt x="296" y="2518"/>
                  </a:cubicBezTo>
                  <a:cubicBezTo>
                    <a:pt x="320" y="2518"/>
                    <a:pt x="348" y="2514"/>
                    <a:pt x="380" y="2506"/>
                  </a:cubicBezTo>
                  <a:cubicBezTo>
                    <a:pt x="565" y="2465"/>
                    <a:pt x="649" y="2217"/>
                    <a:pt x="712" y="2071"/>
                  </a:cubicBezTo>
                  <a:cubicBezTo>
                    <a:pt x="786" y="1886"/>
                    <a:pt x="849" y="1741"/>
                    <a:pt x="1000" y="1602"/>
                  </a:cubicBezTo>
                  <a:cubicBezTo>
                    <a:pt x="1180" y="1443"/>
                    <a:pt x="1298" y="1443"/>
                    <a:pt x="1346" y="1181"/>
                  </a:cubicBezTo>
                  <a:cubicBezTo>
                    <a:pt x="1387" y="968"/>
                    <a:pt x="1365" y="823"/>
                    <a:pt x="1461" y="624"/>
                  </a:cubicBezTo>
                  <a:cubicBezTo>
                    <a:pt x="1560" y="429"/>
                    <a:pt x="1752" y="196"/>
                    <a:pt x="1406" y="9"/>
                  </a:cubicBezTo>
                  <a:cubicBezTo>
                    <a:pt x="1372" y="3"/>
                    <a:pt x="1337" y="1"/>
                    <a:pt x="130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g1f7af28a4ea_8_143"/>
            <p:cNvSpPr/>
            <p:nvPr/>
          </p:nvSpPr>
          <p:spPr>
            <a:xfrm>
              <a:off x="7086825" y="3297700"/>
              <a:ext cx="695325" cy="452975"/>
            </a:xfrm>
            <a:custGeom>
              <a:rect b="b" l="l" r="r" t="t"/>
              <a:pathLst>
                <a:path extrusionOk="0" h="18119" w="27813">
                  <a:moveTo>
                    <a:pt x="17319" y="0"/>
                  </a:moveTo>
                  <a:cubicBezTo>
                    <a:pt x="16684" y="0"/>
                    <a:pt x="16293" y="483"/>
                    <a:pt x="15810" y="896"/>
                  </a:cubicBezTo>
                  <a:cubicBezTo>
                    <a:pt x="15231" y="1379"/>
                    <a:pt x="14445" y="1841"/>
                    <a:pt x="13719" y="2076"/>
                  </a:cubicBezTo>
                  <a:cubicBezTo>
                    <a:pt x="13524" y="2140"/>
                    <a:pt x="13358" y="2166"/>
                    <a:pt x="13211" y="2166"/>
                  </a:cubicBezTo>
                  <a:cubicBezTo>
                    <a:pt x="12655" y="2166"/>
                    <a:pt x="12355" y="1795"/>
                    <a:pt x="11706" y="1649"/>
                  </a:cubicBezTo>
                  <a:cubicBezTo>
                    <a:pt x="11509" y="1601"/>
                    <a:pt x="11287" y="1588"/>
                    <a:pt x="11054" y="1588"/>
                  </a:cubicBezTo>
                  <a:cubicBezTo>
                    <a:pt x="10740" y="1588"/>
                    <a:pt x="10407" y="1612"/>
                    <a:pt x="10095" y="1612"/>
                  </a:cubicBezTo>
                  <a:cubicBezTo>
                    <a:pt x="9955" y="1612"/>
                    <a:pt x="9820" y="1607"/>
                    <a:pt x="9692" y="1593"/>
                  </a:cubicBezTo>
                  <a:cubicBezTo>
                    <a:pt x="9106" y="1531"/>
                    <a:pt x="8450" y="1564"/>
                    <a:pt x="7863" y="1538"/>
                  </a:cubicBezTo>
                  <a:cubicBezTo>
                    <a:pt x="7712" y="1529"/>
                    <a:pt x="7497" y="1504"/>
                    <a:pt x="7304" y="1504"/>
                  </a:cubicBezTo>
                  <a:cubicBezTo>
                    <a:pt x="7191" y="1504"/>
                    <a:pt x="7085" y="1512"/>
                    <a:pt x="7003" y="1538"/>
                  </a:cubicBezTo>
                  <a:cubicBezTo>
                    <a:pt x="6926" y="1557"/>
                    <a:pt x="6878" y="1579"/>
                    <a:pt x="6837" y="1593"/>
                  </a:cubicBezTo>
                  <a:cubicBezTo>
                    <a:pt x="6657" y="1675"/>
                    <a:pt x="6719" y="1752"/>
                    <a:pt x="6554" y="1980"/>
                  </a:cubicBezTo>
                  <a:cubicBezTo>
                    <a:pt x="6162" y="2545"/>
                    <a:pt x="5458" y="2545"/>
                    <a:pt x="5016" y="3054"/>
                  </a:cubicBezTo>
                  <a:cubicBezTo>
                    <a:pt x="4629" y="3489"/>
                    <a:pt x="4650" y="4215"/>
                    <a:pt x="4237" y="4662"/>
                  </a:cubicBezTo>
                  <a:cubicBezTo>
                    <a:pt x="4035" y="4876"/>
                    <a:pt x="3836" y="4953"/>
                    <a:pt x="3713" y="5186"/>
                  </a:cubicBezTo>
                  <a:cubicBezTo>
                    <a:pt x="3560" y="5488"/>
                    <a:pt x="3665" y="5753"/>
                    <a:pt x="3615" y="6089"/>
                  </a:cubicBezTo>
                  <a:cubicBezTo>
                    <a:pt x="3499" y="6882"/>
                    <a:pt x="2899" y="7151"/>
                    <a:pt x="2471" y="7738"/>
                  </a:cubicBezTo>
                  <a:cubicBezTo>
                    <a:pt x="1940" y="8449"/>
                    <a:pt x="1546" y="8718"/>
                    <a:pt x="664" y="8966"/>
                  </a:cubicBezTo>
                  <a:cubicBezTo>
                    <a:pt x="491" y="9014"/>
                    <a:pt x="251" y="9083"/>
                    <a:pt x="1" y="9172"/>
                  </a:cubicBezTo>
                  <a:cubicBezTo>
                    <a:pt x="498" y="9530"/>
                    <a:pt x="885" y="10160"/>
                    <a:pt x="1181" y="10636"/>
                  </a:cubicBezTo>
                  <a:cubicBezTo>
                    <a:pt x="1368" y="10938"/>
                    <a:pt x="1457" y="11337"/>
                    <a:pt x="1712" y="11621"/>
                  </a:cubicBezTo>
                  <a:cubicBezTo>
                    <a:pt x="1962" y="11897"/>
                    <a:pt x="2334" y="11986"/>
                    <a:pt x="2651" y="12152"/>
                  </a:cubicBezTo>
                  <a:cubicBezTo>
                    <a:pt x="2906" y="12284"/>
                    <a:pt x="3312" y="12498"/>
                    <a:pt x="3463" y="12760"/>
                  </a:cubicBezTo>
                  <a:cubicBezTo>
                    <a:pt x="3670" y="13096"/>
                    <a:pt x="3663" y="13601"/>
                    <a:pt x="3802" y="13980"/>
                  </a:cubicBezTo>
                  <a:cubicBezTo>
                    <a:pt x="4002" y="14538"/>
                    <a:pt x="4256" y="14586"/>
                    <a:pt x="4787" y="14725"/>
                  </a:cubicBezTo>
                  <a:cubicBezTo>
                    <a:pt x="5153" y="14820"/>
                    <a:pt x="5494" y="15066"/>
                    <a:pt x="5874" y="15066"/>
                  </a:cubicBezTo>
                  <a:cubicBezTo>
                    <a:pt x="5938" y="15066"/>
                    <a:pt x="6004" y="15059"/>
                    <a:pt x="6071" y="15043"/>
                  </a:cubicBezTo>
                  <a:cubicBezTo>
                    <a:pt x="6419" y="14955"/>
                    <a:pt x="6725" y="14617"/>
                    <a:pt x="7102" y="14617"/>
                  </a:cubicBezTo>
                  <a:cubicBezTo>
                    <a:pt x="7172" y="14617"/>
                    <a:pt x="7245" y="14629"/>
                    <a:pt x="7320" y="14656"/>
                  </a:cubicBezTo>
                  <a:cubicBezTo>
                    <a:pt x="7789" y="14822"/>
                    <a:pt x="7712" y="15304"/>
                    <a:pt x="7637" y="15684"/>
                  </a:cubicBezTo>
                  <a:cubicBezTo>
                    <a:pt x="7601" y="15836"/>
                    <a:pt x="7560" y="15994"/>
                    <a:pt x="7520" y="16153"/>
                  </a:cubicBezTo>
                  <a:cubicBezTo>
                    <a:pt x="7801" y="16194"/>
                    <a:pt x="8077" y="16297"/>
                    <a:pt x="8224" y="16448"/>
                  </a:cubicBezTo>
                  <a:cubicBezTo>
                    <a:pt x="8505" y="16739"/>
                    <a:pt x="8216" y="17234"/>
                    <a:pt x="8490" y="17532"/>
                  </a:cubicBezTo>
                  <a:cubicBezTo>
                    <a:pt x="8600" y="17648"/>
                    <a:pt x="8822" y="17678"/>
                    <a:pt x="9057" y="17678"/>
                  </a:cubicBezTo>
                  <a:cubicBezTo>
                    <a:pt x="9311" y="17678"/>
                    <a:pt x="9582" y="17643"/>
                    <a:pt x="9747" y="17643"/>
                  </a:cubicBezTo>
                  <a:cubicBezTo>
                    <a:pt x="10305" y="17643"/>
                    <a:pt x="10809" y="17746"/>
                    <a:pt x="11348" y="17861"/>
                  </a:cubicBezTo>
                  <a:cubicBezTo>
                    <a:pt x="12446" y="18112"/>
                    <a:pt x="13471" y="18118"/>
                    <a:pt x="14590" y="18118"/>
                  </a:cubicBezTo>
                  <a:cubicBezTo>
                    <a:pt x="14651" y="18118"/>
                    <a:pt x="14712" y="18118"/>
                    <a:pt x="14774" y="18118"/>
                  </a:cubicBezTo>
                  <a:cubicBezTo>
                    <a:pt x="14803" y="18118"/>
                    <a:pt x="14832" y="18118"/>
                    <a:pt x="14861" y="18118"/>
                  </a:cubicBezTo>
                  <a:cubicBezTo>
                    <a:pt x="15457" y="18118"/>
                    <a:pt x="16035" y="18112"/>
                    <a:pt x="16574" y="17828"/>
                  </a:cubicBezTo>
                  <a:cubicBezTo>
                    <a:pt x="17141" y="17546"/>
                    <a:pt x="17196" y="17083"/>
                    <a:pt x="17588" y="16636"/>
                  </a:cubicBezTo>
                  <a:cubicBezTo>
                    <a:pt x="17946" y="16234"/>
                    <a:pt x="18616" y="16220"/>
                    <a:pt x="19099" y="16013"/>
                  </a:cubicBezTo>
                  <a:cubicBezTo>
                    <a:pt x="19619" y="15785"/>
                    <a:pt x="20144" y="15621"/>
                    <a:pt x="20723" y="15621"/>
                  </a:cubicBezTo>
                  <a:cubicBezTo>
                    <a:pt x="20735" y="15621"/>
                    <a:pt x="20747" y="15622"/>
                    <a:pt x="20760" y="15622"/>
                  </a:cubicBezTo>
                  <a:cubicBezTo>
                    <a:pt x="21567" y="15629"/>
                    <a:pt x="22235" y="16090"/>
                    <a:pt x="23023" y="16227"/>
                  </a:cubicBezTo>
                  <a:cubicBezTo>
                    <a:pt x="23422" y="16290"/>
                    <a:pt x="23816" y="16319"/>
                    <a:pt x="24208" y="16400"/>
                  </a:cubicBezTo>
                  <a:cubicBezTo>
                    <a:pt x="24458" y="16456"/>
                    <a:pt x="24782" y="16434"/>
                    <a:pt x="25044" y="16504"/>
                  </a:cubicBezTo>
                  <a:cubicBezTo>
                    <a:pt x="25078" y="16400"/>
                    <a:pt x="25100" y="16290"/>
                    <a:pt x="25104" y="16172"/>
                  </a:cubicBezTo>
                  <a:cubicBezTo>
                    <a:pt x="25148" y="15677"/>
                    <a:pt x="25056" y="15206"/>
                    <a:pt x="25196" y="14725"/>
                  </a:cubicBezTo>
                  <a:cubicBezTo>
                    <a:pt x="25354" y="14173"/>
                    <a:pt x="25602" y="13815"/>
                    <a:pt x="25554" y="13221"/>
                  </a:cubicBezTo>
                  <a:cubicBezTo>
                    <a:pt x="25527" y="12801"/>
                    <a:pt x="25424" y="12414"/>
                    <a:pt x="25443" y="11986"/>
                  </a:cubicBezTo>
                  <a:cubicBezTo>
                    <a:pt x="25493" y="11980"/>
                    <a:pt x="25539" y="11977"/>
                    <a:pt x="25583" y="11977"/>
                  </a:cubicBezTo>
                  <a:cubicBezTo>
                    <a:pt x="25969" y="11977"/>
                    <a:pt x="26170" y="12202"/>
                    <a:pt x="26561" y="12284"/>
                  </a:cubicBezTo>
                  <a:cubicBezTo>
                    <a:pt x="26671" y="12307"/>
                    <a:pt x="26772" y="12318"/>
                    <a:pt x="26864" y="12318"/>
                  </a:cubicBezTo>
                  <a:cubicBezTo>
                    <a:pt x="27745" y="12318"/>
                    <a:pt x="27813" y="11315"/>
                    <a:pt x="27445" y="10573"/>
                  </a:cubicBezTo>
                  <a:cubicBezTo>
                    <a:pt x="27409" y="10496"/>
                    <a:pt x="27368" y="10434"/>
                    <a:pt x="27327" y="10378"/>
                  </a:cubicBezTo>
                  <a:cubicBezTo>
                    <a:pt x="27131" y="10090"/>
                    <a:pt x="26904" y="9981"/>
                    <a:pt x="26656" y="9981"/>
                  </a:cubicBezTo>
                  <a:cubicBezTo>
                    <a:pt x="26282" y="9981"/>
                    <a:pt x="25861" y="10227"/>
                    <a:pt x="25431" y="10477"/>
                  </a:cubicBezTo>
                  <a:cubicBezTo>
                    <a:pt x="25088" y="10677"/>
                    <a:pt x="24767" y="10776"/>
                    <a:pt x="24475" y="10776"/>
                  </a:cubicBezTo>
                  <a:cubicBezTo>
                    <a:pt x="24163" y="10776"/>
                    <a:pt x="23883" y="10662"/>
                    <a:pt x="23643" y="10434"/>
                  </a:cubicBezTo>
                  <a:cubicBezTo>
                    <a:pt x="23499" y="10290"/>
                    <a:pt x="23367" y="10109"/>
                    <a:pt x="23252" y="9891"/>
                  </a:cubicBezTo>
                  <a:cubicBezTo>
                    <a:pt x="22754" y="8958"/>
                    <a:pt x="22949" y="8201"/>
                    <a:pt x="23052" y="7214"/>
                  </a:cubicBezTo>
                  <a:cubicBezTo>
                    <a:pt x="23148" y="6236"/>
                    <a:pt x="22389" y="5738"/>
                    <a:pt x="22279" y="4868"/>
                  </a:cubicBezTo>
                  <a:cubicBezTo>
                    <a:pt x="22154" y="3953"/>
                    <a:pt x="21906" y="4049"/>
                    <a:pt x="21168" y="3607"/>
                  </a:cubicBezTo>
                  <a:cubicBezTo>
                    <a:pt x="20493" y="3208"/>
                    <a:pt x="19974" y="2670"/>
                    <a:pt x="19679" y="1973"/>
                  </a:cubicBezTo>
                  <a:cubicBezTo>
                    <a:pt x="19328" y="1144"/>
                    <a:pt x="18595" y="262"/>
                    <a:pt x="17636" y="41"/>
                  </a:cubicBezTo>
                  <a:cubicBezTo>
                    <a:pt x="17521" y="14"/>
                    <a:pt x="17422" y="0"/>
                    <a:pt x="17319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g1f7af28a4ea_8_143"/>
            <p:cNvSpPr/>
            <p:nvPr/>
          </p:nvSpPr>
          <p:spPr>
            <a:xfrm>
              <a:off x="7519775" y="3270000"/>
              <a:ext cx="264350" cy="288550"/>
            </a:xfrm>
            <a:custGeom>
              <a:rect b="b" l="l" r="r" t="t"/>
              <a:pathLst>
                <a:path extrusionOk="0" h="11542" w="10574">
                  <a:moveTo>
                    <a:pt x="2695" y="1"/>
                  </a:moveTo>
                  <a:cubicBezTo>
                    <a:pt x="2380" y="1"/>
                    <a:pt x="2123" y="132"/>
                    <a:pt x="1815" y="231"/>
                  </a:cubicBezTo>
                  <a:cubicBezTo>
                    <a:pt x="1450" y="342"/>
                    <a:pt x="1140" y="342"/>
                    <a:pt x="753" y="349"/>
                  </a:cubicBezTo>
                  <a:cubicBezTo>
                    <a:pt x="92" y="356"/>
                    <a:pt x="44" y="702"/>
                    <a:pt x="1" y="1108"/>
                  </a:cubicBezTo>
                  <a:cubicBezTo>
                    <a:pt x="104" y="1108"/>
                    <a:pt x="200" y="1120"/>
                    <a:pt x="318" y="1149"/>
                  </a:cubicBezTo>
                  <a:cubicBezTo>
                    <a:pt x="1277" y="1370"/>
                    <a:pt x="2007" y="2252"/>
                    <a:pt x="2361" y="3081"/>
                  </a:cubicBezTo>
                  <a:cubicBezTo>
                    <a:pt x="2656" y="3775"/>
                    <a:pt x="3173" y="4314"/>
                    <a:pt x="3850" y="4715"/>
                  </a:cubicBezTo>
                  <a:cubicBezTo>
                    <a:pt x="4588" y="5157"/>
                    <a:pt x="4836" y="5059"/>
                    <a:pt x="4961" y="5976"/>
                  </a:cubicBezTo>
                  <a:cubicBezTo>
                    <a:pt x="5071" y="6846"/>
                    <a:pt x="5830" y="7341"/>
                    <a:pt x="5732" y="8322"/>
                  </a:cubicBezTo>
                  <a:cubicBezTo>
                    <a:pt x="5629" y="9307"/>
                    <a:pt x="5436" y="10066"/>
                    <a:pt x="5934" y="10999"/>
                  </a:cubicBezTo>
                  <a:cubicBezTo>
                    <a:pt x="6049" y="11220"/>
                    <a:pt x="6181" y="11398"/>
                    <a:pt x="6325" y="11542"/>
                  </a:cubicBezTo>
                  <a:cubicBezTo>
                    <a:pt x="6373" y="11294"/>
                    <a:pt x="6422" y="11047"/>
                    <a:pt x="6513" y="10852"/>
                  </a:cubicBezTo>
                  <a:cubicBezTo>
                    <a:pt x="6768" y="10316"/>
                    <a:pt x="7236" y="9922"/>
                    <a:pt x="7561" y="9425"/>
                  </a:cubicBezTo>
                  <a:cubicBezTo>
                    <a:pt x="7760" y="9108"/>
                    <a:pt x="7904" y="8776"/>
                    <a:pt x="7892" y="8399"/>
                  </a:cubicBezTo>
                  <a:cubicBezTo>
                    <a:pt x="7885" y="8137"/>
                    <a:pt x="7678" y="7764"/>
                    <a:pt x="7705" y="7529"/>
                  </a:cubicBezTo>
                  <a:cubicBezTo>
                    <a:pt x="7725" y="7353"/>
                    <a:pt x="7751" y="7303"/>
                    <a:pt x="7793" y="7303"/>
                  </a:cubicBezTo>
                  <a:cubicBezTo>
                    <a:pt x="7848" y="7303"/>
                    <a:pt x="7932" y="7392"/>
                    <a:pt x="8071" y="7392"/>
                  </a:cubicBezTo>
                  <a:cubicBezTo>
                    <a:pt x="8073" y="7392"/>
                    <a:pt x="8075" y="7392"/>
                    <a:pt x="8077" y="7392"/>
                  </a:cubicBezTo>
                  <a:cubicBezTo>
                    <a:pt x="8354" y="7392"/>
                    <a:pt x="8471" y="7233"/>
                    <a:pt x="8726" y="7171"/>
                  </a:cubicBezTo>
                  <a:cubicBezTo>
                    <a:pt x="8830" y="7145"/>
                    <a:pt x="8949" y="7137"/>
                    <a:pt x="9074" y="7137"/>
                  </a:cubicBezTo>
                  <a:cubicBezTo>
                    <a:pt x="9328" y="7137"/>
                    <a:pt x="9606" y="7173"/>
                    <a:pt x="9829" y="7178"/>
                  </a:cubicBezTo>
                  <a:cubicBezTo>
                    <a:pt x="10396" y="7178"/>
                    <a:pt x="10574" y="7123"/>
                    <a:pt x="10430" y="6536"/>
                  </a:cubicBezTo>
                  <a:cubicBezTo>
                    <a:pt x="10334" y="6128"/>
                    <a:pt x="10242" y="5681"/>
                    <a:pt x="9877" y="5467"/>
                  </a:cubicBezTo>
                  <a:cubicBezTo>
                    <a:pt x="9519" y="5253"/>
                    <a:pt x="9065" y="5260"/>
                    <a:pt x="8815" y="4874"/>
                  </a:cubicBezTo>
                  <a:cubicBezTo>
                    <a:pt x="8575" y="4487"/>
                    <a:pt x="8815" y="3996"/>
                    <a:pt x="8527" y="3667"/>
                  </a:cubicBezTo>
                  <a:cubicBezTo>
                    <a:pt x="8195" y="3295"/>
                    <a:pt x="7774" y="3432"/>
                    <a:pt x="7568" y="2908"/>
                  </a:cubicBezTo>
                  <a:cubicBezTo>
                    <a:pt x="7299" y="2240"/>
                    <a:pt x="7705" y="1495"/>
                    <a:pt x="7008" y="1086"/>
                  </a:cubicBezTo>
                  <a:cubicBezTo>
                    <a:pt x="6719" y="919"/>
                    <a:pt x="6436" y="873"/>
                    <a:pt x="6154" y="873"/>
                  </a:cubicBezTo>
                  <a:cubicBezTo>
                    <a:pt x="5815" y="873"/>
                    <a:pt x="5476" y="939"/>
                    <a:pt x="5130" y="939"/>
                  </a:cubicBezTo>
                  <a:cubicBezTo>
                    <a:pt x="5008" y="939"/>
                    <a:pt x="4885" y="931"/>
                    <a:pt x="4761" y="909"/>
                  </a:cubicBezTo>
                  <a:cubicBezTo>
                    <a:pt x="4071" y="791"/>
                    <a:pt x="3581" y="116"/>
                    <a:pt x="2856" y="12"/>
                  </a:cubicBezTo>
                  <a:cubicBezTo>
                    <a:pt x="2800" y="5"/>
                    <a:pt x="2747" y="1"/>
                    <a:pt x="269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g1f7af28a4ea_8_143"/>
            <p:cNvSpPr/>
            <p:nvPr/>
          </p:nvSpPr>
          <p:spPr>
            <a:xfrm>
              <a:off x="7635000" y="4347275"/>
              <a:ext cx="36075" cy="48125"/>
            </a:xfrm>
            <a:custGeom>
              <a:rect b="b" l="l" r="r" t="t"/>
              <a:pathLst>
                <a:path extrusionOk="0" h="1925" w="1443">
                  <a:moveTo>
                    <a:pt x="109" y="0"/>
                  </a:moveTo>
                  <a:cubicBezTo>
                    <a:pt x="51" y="0"/>
                    <a:pt x="12" y="40"/>
                    <a:pt x="1" y="196"/>
                  </a:cubicBezTo>
                  <a:cubicBezTo>
                    <a:pt x="241" y="453"/>
                    <a:pt x="628" y="886"/>
                    <a:pt x="621" y="1258"/>
                  </a:cubicBezTo>
                  <a:cubicBezTo>
                    <a:pt x="621" y="1398"/>
                    <a:pt x="462" y="1763"/>
                    <a:pt x="573" y="1881"/>
                  </a:cubicBezTo>
                  <a:cubicBezTo>
                    <a:pt x="602" y="1912"/>
                    <a:pt x="676" y="1925"/>
                    <a:pt x="754" y="1925"/>
                  </a:cubicBezTo>
                  <a:cubicBezTo>
                    <a:pt x="840" y="1925"/>
                    <a:pt x="930" y="1909"/>
                    <a:pt x="967" y="1888"/>
                  </a:cubicBezTo>
                  <a:cubicBezTo>
                    <a:pt x="1096" y="1825"/>
                    <a:pt x="1152" y="1674"/>
                    <a:pt x="1173" y="1542"/>
                  </a:cubicBezTo>
                  <a:cubicBezTo>
                    <a:pt x="1193" y="1376"/>
                    <a:pt x="1159" y="1258"/>
                    <a:pt x="1229" y="1100"/>
                  </a:cubicBezTo>
                  <a:cubicBezTo>
                    <a:pt x="1303" y="929"/>
                    <a:pt x="1442" y="763"/>
                    <a:pt x="1399" y="549"/>
                  </a:cubicBezTo>
                  <a:cubicBezTo>
                    <a:pt x="1339" y="225"/>
                    <a:pt x="923" y="114"/>
                    <a:pt x="650" y="66"/>
                  </a:cubicBezTo>
                  <a:cubicBezTo>
                    <a:pt x="510" y="45"/>
                    <a:pt x="385" y="66"/>
                    <a:pt x="255" y="33"/>
                  </a:cubicBezTo>
                  <a:cubicBezTo>
                    <a:pt x="200" y="21"/>
                    <a:pt x="150" y="0"/>
                    <a:pt x="109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g1f7af28a4ea_8_143"/>
            <p:cNvSpPr/>
            <p:nvPr/>
          </p:nvSpPr>
          <p:spPr>
            <a:xfrm>
              <a:off x="7627850" y="4295900"/>
              <a:ext cx="39925" cy="19575"/>
            </a:xfrm>
            <a:custGeom>
              <a:rect b="b" l="l" r="r" t="t"/>
              <a:pathLst>
                <a:path extrusionOk="0" h="783" w="1597">
                  <a:moveTo>
                    <a:pt x="1036" y="1"/>
                  </a:moveTo>
                  <a:cubicBezTo>
                    <a:pt x="914" y="1"/>
                    <a:pt x="791" y="10"/>
                    <a:pt x="670" y="10"/>
                  </a:cubicBezTo>
                  <a:cubicBezTo>
                    <a:pt x="622" y="10"/>
                    <a:pt x="574" y="8"/>
                    <a:pt x="527" y="4"/>
                  </a:cubicBezTo>
                  <a:cubicBezTo>
                    <a:pt x="512" y="3"/>
                    <a:pt x="497" y="3"/>
                    <a:pt x="481" y="3"/>
                  </a:cubicBezTo>
                  <a:cubicBezTo>
                    <a:pt x="275" y="3"/>
                    <a:pt x="0" y="92"/>
                    <a:pt x="58" y="348"/>
                  </a:cubicBezTo>
                  <a:cubicBezTo>
                    <a:pt x="30" y="487"/>
                    <a:pt x="37" y="550"/>
                    <a:pt x="37" y="598"/>
                  </a:cubicBezTo>
                  <a:cubicBezTo>
                    <a:pt x="57" y="599"/>
                    <a:pt x="77" y="599"/>
                    <a:pt x="96" y="599"/>
                  </a:cubicBezTo>
                  <a:cubicBezTo>
                    <a:pt x="174" y="599"/>
                    <a:pt x="250" y="593"/>
                    <a:pt x="328" y="593"/>
                  </a:cubicBezTo>
                  <a:cubicBezTo>
                    <a:pt x="362" y="593"/>
                    <a:pt x="396" y="594"/>
                    <a:pt x="431" y="598"/>
                  </a:cubicBezTo>
                  <a:cubicBezTo>
                    <a:pt x="561" y="617"/>
                    <a:pt x="645" y="672"/>
                    <a:pt x="770" y="728"/>
                  </a:cubicBezTo>
                  <a:cubicBezTo>
                    <a:pt x="856" y="765"/>
                    <a:pt x="926" y="782"/>
                    <a:pt x="987" y="782"/>
                  </a:cubicBezTo>
                  <a:cubicBezTo>
                    <a:pt x="1152" y="782"/>
                    <a:pt x="1250" y="661"/>
                    <a:pt x="1397" y="499"/>
                  </a:cubicBezTo>
                  <a:cubicBezTo>
                    <a:pt x="1596" y="286"/>
                    <a:pt x="1507" y="52"/>
                    <a:pt x="1231" y="12"/>
                  </a:cubicBezTo>
                  <a:cubicBezTo>
                    <a:pt x="1167" y="4"/>
                    <a:pt x="1102" y="1"/>
                    <a:pt x="103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g1f7af28a4ea_8_143"/>
            <p:cNvSpPr/>
            <p:nvPr/>
          </p:nvSpPr>
          <p:spPr>
            <a:xfrm>
              <a:off x="7584125" y="4314925"/>
              <a:ext cx="34875" cy="28000"/>
            </a:xfrm>
            <a:custGeom>
              <a:rect b="b" l="l" r="r" t="t"/>
              <a:pathLst>
                <a:path extrusionOk="0" h="1120" w="1395">
                  <a:moveTo>
                    <a:pt x="1177" y="1"/>
                  </a:moveTo>
                  <a:cubicBezTo>
                    <a:pt x="1111" y="1"/>
                    <a:pt x="1036" y="16"/>
                    <a:pt x="971" y="36"/>
                  </a:cubicBezTo>
                  <a:cubicBezTo>
                    <a:pt x="955" y="34"/>
                    <a:pt x="939" y="33"/>
                    <a:pt x="922" y="33"/>
                  </a:cubicBezTo>
                  <a:cubicBezTo>
                    <a:pt x="655" y="33"/>
                    <a:pt x="316" y="297"/>
                    <a:pt x="173" y="505"/>
                  </a:cubicBezTo>
                  <a:cubicBezTo>
                    <a:pt x="75" y="642"/>
                    <a:pt x="0" y="1077"/>
                    <a:pt x="241" y="1118"/>
                  </a:cubicBezTo>
                  <a:cubicBezTo>
                    <a:pt x="251" y="1119"/>
                    <a:pt x="260" y="1120"/>
                    <a:pt x="269" y="1120"/>
                  </a:cubicBezTo>
                  <a:cubicBezTo>
                    <a:pt x="393" y="1120"/>
                    <a:pt x="404" y="982"/>
                    <a:pt x="469" y="892"/>
                  </a:cubicBezTo>
                  <a:cubicBezTo>
                    <a:pt x="558" y="760"/>
                    <a:pt x="628" y="740"/>
                    <a:pt x="793" y="704"/>
                  </a:cubicBezTo>
                  <a:cubicBezTo>
                    <a:pt x="890" y="692"/>
                    <a:pt x="1070" y="664"/>
                    <a:pt x="1151" y="594"/>
                  </a:cubicBezTo>
                  <a:cubicBezTo>
                    <a:pt x="1233" y="519"/>
                    <a:pt x="1199" y="435"/>
                    <a:pt x="1240" y="346"/>
                  </a:cubicBezTo>
                  <a:cubicBezTo>
                    <a:pt x="1276" y="257"/>
                    <a:pt x="1394" y="173"/>
                    <a:pt x="1332" y="63"/>
                  </a:cubicBezTo>
                  <a:cubicBezTo>
                    <a:pt x="1304" y="18"/>
                    <a:pt x="1245" y="1"/>
                    <a:pt x="1177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g1f7af28a4ea_8_143"/>
            <p:cNvSpPr/>
            <p:nvPr/>
          </p:nvSpPr>
          <p:spPr>
            <a:xfrm>
              <a:off x="7553600" y="4229700"/>
              <a:ext cx="46050" cy="49850"/>
            </a:xfrm>
            <a:custGeom>
              <a:rect b="b" l="l" r="r" t="t"/>
              <a:pathLst>
                <a:path extrusionOk="0" h="1994" w="1842">
                  <a:moveTo>
                    <a:pt x="531" y="0"/>
                  </a:moveTo>
                  <a:cubicBezTo>
                    <a:pt x="428" y="0"/>
                    <a:pt x="319" y="22"/>
                    <a:pt x="207" y="72"/>
                  </a:cubicBezTo>
                  <a:cubicBezTo>
                    <a:pt x="587" y="273"/>
                    <a:pt x="690" y="927"/>
                    <a:pt x="400" y="1225"/>
                  </a:cubicBezTo>
                  <a:cubicBezTo>
                    <a:pt x="263" y="1355"/>
                    <a:pt x="104" y="1362"/>
                    <a:pt x="63" y="1547"/>
                  </a:cubicBezTo>
                  <a:cubicBezTo>
                    <a:pt x="1" y="1852"/>
                    <a:pt x="340" y="1977"/>
                    <a:pt x="587" y="1989"/>
                  </a:cubicBezTo>
                  <a:cubicBezTo>
                    <a:pt x="618" y="1992"/>
                    <a:pt x="646" y="1993"/>
                    <a:pt x="670" y="1993"/>
                  </a:cubicBezTo>
                  <a:cubicBezTo>
                    <a:pt x="897" y="1993"/>
                    <a:pt x="840" y="1875"/>
                    <a:pt x="1027" y="1706"/>
                  </a:cubicBezTo>
                  <a:cubicBezTo>
                    <a:pt x="1166" y="1576"/>
                    <a:pt x="1406" y="1610"/>
                    <a:pt x="1551" y="1473"/>
                  </a:cubicBezTo>
                  <a:cubicBezTo>
                    <a:pt x="1841" y="1196"/>
                    <a:pt x="1579" y="742"/>
                    <a:pt x="1380" y="485"/>
                  </a:cubicBezTo>
                  <a:cubicBezTo>
                    <a:pt x="1207" y="271"/>
                    <a:pt x="900" y="0"/>
                    <a:pt x="5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g1f7af28a4ea_8_143"/>
            <p:cNvSpPr/>
            <p:nvPr/>
          </p:nvSpPr>
          <p:spPr>
            <a:xfrm>
              <a:off x="7540875" y="4154950"/>
              <a:ext cx="68575" cy="37775"/>
            </a:xfrm>
            <a:custGeom>
              <a:rect b="b" l="l" r="r" t="t"/>
              <a:pathLst>
                <a:path extrusionOk="0" h="1511" w="2743">
                  <a:moveTo>
                    <a:pt x="1225" y="0"/>
                  </a:moveTo>
                  <a:cubicBezTo>
                    <a:pt x="1190" y="0"/>
                    <a:pt x="1156" y="5"/>
                    <a:pt x="1122" y="15"/>
                  </a:cubicBezTo>
                  <a:cubicBezTo>
                    <a:pt x="971" y="56"/>
                    <a:pt x="904" y="214"/>
                    <a:pt x="724" y="248"/>
                  </a:cubicBezTo>
                  <a:cubicBezTo>
                    <a:pt x="710" y="246"/>
                    <a:pt x="697" y="246"/>
                    <a:pt x="683" y="246"/>
                  </a:cubicBezTo>
                  <a:cubicBezTo>
                    <a:pt x="483" y="246"/>
                    <a:pt x="194" y="372"/>
                    <a:pt x="116" y="560"/>
                  </a:cubicBezTo>
                  <a:cubicBezTo>
                    <a:pt x="0" y="841"/>
                    <a:pt x="337" y="945"/>
                    <a:pt x="551" y="1000"/>
                  </a:cubicBezTo>
                  <a:cubicBezTo>
                    <a:pt x="820" y="1070"/>
                    <a:pt x="1074" y="1089"/>
                    <a:pt x="1336" y="1187"/>
                  </a:cubicBezTo>
                  <a:cubicBezTo>
                    <a:pt x="1565" y="1276"/>
                    <a:pt x="1819" y="1461"/>
                    <a:pt x="2062" y="1504"/>
                  </a:cubicBezTo>
                  <a:cubicBezTo>
                    <a:pt x="2090" y="1509"/>
                    <a:pt x="2117" y="1511"/>
                    <a:pt x="2143" y="1511"/>
                  </a:cubicBezTo>
                  <a:cubicBezTo>
                    <a:pt x="2544" y="1511"/>
                    <a:pt x="2743" y="1047"/>
                    <a:pt x="2607" y="697"/>
                  </a:cubicBezTo>
                  <a:cubicBezTo>
                    <a:pt x="2545" y="510"/>
                    <a:pt x="2386" y="394"/>
                    <a:pt x="2213" y="365"/>
                  </a:cubicBezTo>
                  <a:cubicBezTo>
                    <a:pt x="1951" y="332"/>
                    <a:pt x="1923" y="380"/>
                    <a:pt x="1704" y="214"/>
                  </a:cubicBezTo>
                  <a:cubicBezTo>
                    <a:pt x="1581" y="121"/>
                    <a:pt x="1402" y="0"/>
                    <a:pt x="122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g1f7af28a4ea_8_143"/>
            <p:cNvSpPr/>
            <p:nvPr/>
          </p:nvSpPr>
          <p:spPr>
            <a:xfrm>
              <a:off x="7505775" y="4414475"/>
              <a:ext cx="35650" cy="25100"/>
            </a:xfrm>
            <a:custGeom>
              <a:rect b="b" l="l" r="r" t="t"/>
              <a:pathLst>
                <a:path extrusionOk="0" h="1004" w="1426">
                  <a:moveTo>
                    <a:pt x="731" y="0"/>
                  </a:moveTo>
                  <a:cubicBezTo>
                    <a:pt x="381" y="0"/>
                    <a:pt x="0" y="159"/>
                    <a:pt x="78" y="558"/>
                  </a:cubicBezTo>
                  <a:cubicBezTo>
                    <a:pt x="58" y="879"/>
                    <a:pt x="170" y="1004"/>
                    <a:pt x="305" y="1004"/>
                  </a:cubicBezTo>
                  <a:cubicBezTo>
                    <a:pt x="399" y="1004"/>
                    <a:pt x="504" y="944"/>
                    <a:pt x="582" y="848"/>
                  </a:cubicBezTo>
                  <a:cubicBezTo>
                    <a:pt x="700" y="709"/>
                    <a:pt x="659" y="620"/>
                    <a:pt x="837" y="536"/>
                  </a:cubicBezTo>
                  <a:cubicBezTo>
                    <a:pt x="969" y="476"/>
                    <a:pt x="1065" y="531"/>
                    <a:pt x="1162" y="428"/>
                  </a:cubicBezTo>
                  <a:cubicBezTo>
                    <a:pt x="1426" y="174"/>
                    <a:pt x="1095" y="0"/>
                    <a:pt x="7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g1f7af28a4ea_8_143"/>
            <p:cNvSpPr/>
            <p:nvPr/>
          </p:nvSpPr>
          <p:spPr>
            <a:xfrm>
              <a:off x="7498400" y="4370800"/>
              <a:ext cx="52825" cy="31225"/>
            </a:xfrm>
            <a:custGeom>
              <a:rect b="b" l="l" r="r" t="t"/>
              <a:pathLst>
                <a:path extrusionOk="0" h="1249" w="2113">
                  <a:moveTo>
                    <a:pt x="1574" y="0"/>
                  </a:moveTo>
                  <a:cubicBezTo>
                    <a:pt x="1111" y="0"/>
                    <a:pt x="1055" y="361"/>
                    <a:pt x="642" y="464"/>
                  </a:cubicBezTo>
                  <a:cubicBezTo>
                    <a:pt x="607" y="472"/>
                    <a:pt x="573" y="475"/>
                    <a:pt x="539" y="475"/>
                  </a:cubicBezTo>
                  <a:cubicBezTo>
                    <a:pt x="489" y="475"/>
                    <a:pt x="441" y="470"/>
                    <a:pt x="394" y="470"/>
                  </a:cubicBezTo>
                  <a:cubicBezTo>
                    <a:pt x="320" y="470"/>
                    <a:pt x="251" y="483"/>
                    <a:pt x="188" y="553"/>
                  </a:cubicBezTo>
                  <a:cubicBezTo>
                    <a:pt x="70" y="685"/>
                    <a:pt x="85" y="1002"/>
                    <a:pt x="0" y="1166"/>
                  </a:cubicBezTo>
                  <a:cubicBezTo>
                    <a:pt x="50" y="1225"/>
                    <a:pt x="94" y="1248"/>
                    <a:pt x="137" y="1248"/>
                  </a:cubicBezTo>
                  <a:cubicBezTo>
                    <a:pt x="256" y="1248"/>
                    <a:pt x="354" y="1067"/>
                    <a:pt x="469" y="1021"/>
                  </a:cubicBezTo>
                  <a:cubicBezTo>
                    <a:pt x="518" y="1000"/>
                    <a:pt x="567" y="991"/>
                    <a:pt x="614" y="991"/>
                  </a:cubicBezTo>
                  <a:cubicBezTo>
                    <a:pt x="759" y="991"/>
                    <a:pt x="898" y="1073"/>
                    <a:pt x="1050" y="1105"/>
                  </a:cubicBezTo>
                  <a:cubicBezTo>
                    <a:pt x="1123" y="1122"/>
                    <a:pt x="1258" y="1153"/>
                    <a:pt x="1375" y="1153"/>
                  </a:cubicBezTo>
                  <a:cubicBezTo>
                    <a:pt x="1443" y="1153"/>
                    <a:pt x="1505" y="1143"/>
                    <a:pt x="1545" y="1113"/>
                  </a:cubicBezTo>
                  <a:cubicBezTo>
                    <a:pt x="1656" y="1021"/>
                    <a:pt x="1656" y="800"/>
                    <a:pt x="1726" y="678"/>
                  </a:cubicBezTo>
                  <a:cubicBezTo>
                    <a:pt x="1899" y="361"/>
                    <a:pt x="2113" y="0"/>
                    <a:pt x="1574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g1f7af28a4ea_8_143"/>
            <p:cNvSpPr/>
            <p:nvPr/>
          </p:nvSpPr>
          <p:spPr>
            <a:xfrm>
              <a:off x="7450525" y="4415150"/>
              <a:ext cx="23275" cy="25650"/>
            </a:xfrm>
            <a:custGeom>
              <a:rect b="b" l="l" r="r" t="t"/>
              <a:pathLst>
                <a:path extrusionOk="0" h="1026" w="931">
                  <a:moveTo>
                    <a:pt x="606" y="1"/>
                  </a:moveTo>
                  <a:cubicBezTo>
                    <a:pt x="364" y="1"/>
                    <a:pt x="168" y="90"/>
                    <a:pt x="101" y="324"/>
                  </a:cubicBezTo>
                  <a:cubicBezTo>
                    <a:pt x="75" y="442"/>
                    <a:pt x="130" y="586"/>
                    <a:pt x="101" y="704"/>
                  </a:cubicBezTo>
                  <a:cubicBezTo>
                    <a:pt x="82" y="826"/>
                    <a:pt x="5" y="903"/>
                    <a:pt x="0" y="1021"/>
                  </a:cubicBezTo>
                  <a:cubicBezTo>
                    <a:pt x="62" y="1024"/>
                    <a:pt x="115" y="1026"/>
                    <a:pt x="162" y="1026"/>
                  </a:cubicBezTo>
                  <a:cubicBezTo>
                    <a:pt x="405" y="1026"/>
                    <a:pt x="479" y="970"/>
                    <a:pt x="606" y="711"/>
                  </a:cubicBezTo>
                  <a:cubicBezTo>
                    <a:pt x="702" y="516"/>
                    <a:pt x="930" y="276"/>
                    <a:pt x="716" y="7"/>
                  </a:cubicBezTo>
                  <a:cubicBezTo>
                    <a:pt x="679" y="3"/>
                    <a:pt x="642" y="1"/>
                    <a:pt x="60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g1f7af28a4ea_8_143"/>
            <p:cNvSpPr/>
            <p:nvPr/>
          </p:nvSpPr>
          <p:spPr>
            <a:xfrm>
              <a:off x="7460125" y="4299250"/>
              <a:ext cx="55600" cy="44450"/>
            </a:xfrm>
            <a:custGeom>
              <a:rect b="b" l="l" r="r" t="t"/>
              <a:pathLst>
                <a:path extrusionOk="0" h="1778" w="2224">
                  <a:moveTo>
                    <a:pt x="15" y="0"/>
                  </a:moveTo>
                  <a:lnTo>
                    <a:pt x="15" y="0"/>
                  </a:lnTo>
                  <a:cubicBezTo>
                    <a:pt x="1" y="498"/>
                    <a:pt x="270" y="786"/>
                    <a:pt x="683" y="966"/>
                  </a:cubicBezTo>
                  <a:cubicBezTo>
                    <a:pt x="892" y="1055"/>
                    <a:pt x="974" y="1098"/>
                    <a:pt x="1092" y="1283"/>
                  </a:cubicBezTo>
                  <a:cubicBezTo>
                    <a:pt x="1221" y="1497"/>
                    <a:pt x="1214" y="1615"/>
                    <a:pt x="1471" y="1725"/>
                  </a:cubicBezTo>
                  <a:cubicBezTo>
                    <a:pt x="1555" y="1760"/>
                    <a:pt x="1647" y="1777"/>
                    <a:pt x="1732" y="1777"/>
                  </a:cubicBezTo>
                  <a:cubicBezTo>
                    <a:pt x="2005" y="1777"/>
                    <a:pt x="2224" y="1604"/>
                    <a:pt x="1988" y="1264"/>
                  </a:cubicBezTo>
                  <a:cubicBezTo>
                    <a:pt x="1877" y="1098"/>
                    <a:pt x="1601" y="1055"/>
                    <a:pt x="1457" y="932"/>
                  </a:cubicBezTo>
                  <a:cubicBezTo>
                    <a:pt x="1284" y="793"/>
                    <a:pt x="1269" y="608"/>
                    <a:pt x="1140" y="450"/>
                  </a:cubicBezTo>
                  <a:cubicBezTo>
                    <a:pt x="952" y="236"/>
                    <a:pt x="340" y="63"/>
                    <a:pt x="63" y="36"/>
                  </a:cubicBezTo>
                  <a:cubicBezTo>
                    <a:pt x="56" y="52"/>
                    <a:pt x="54" y="67"/>
                    <a:pt x="50" y="67"/>
                  </a:cubicBezTo>
                  <a:cubicBezTo>
                    <a:pt x="45" y="67"/>
                    <a:pt x="36" y="50"/>
                    <a:pt x="1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g1f7af28a4ea_8_143"/>
            <p:cNvSpPr/>
            <p:nvPr/>
          </p:nvSpPr>
          <p:spPr>
            <a:xfrm>
              <a:off x="7427575" y="4332875"/>
              <a:ext cx="30525" cy="45225"/>
            </a:xfrm>
            <a:custGeom>
              <a:rect b="b" l="l" r="r" t="t"/>
              <a:pathLst>
                <a:path extrusionOk="0" h="1809" w="1221">
                  <a:moveTo>
                    <a:pt x="442" y="1"/>
                  </a:moveTo>
                  <a:cubicBezTo>
                    <a:pt x="0" y="111"/>
                    <a:pt x="130" y="635"/>
                    <a:pt x="233" y="931"/>
                  </a:cubicBezTo>
                  <a:cubicBezTo>
                    <a:pt x="348" y="1262"/>
                    <a:pt x="213" y="1809"/>
                    <a:pt x="678" y="1809"/>
                  </a:cubicBezTo>
                  <a:cubicBezTo>
                    <a:pt x="689" y="1809"/>
                    <a:pt x="700" y="1808"/>
                    <a:pt x="712" y="1808"/>
                  </a:cubicBezTo>
                  <a:cubicBezTo>
                    <a:pt x="1221" y="1779"/>
                    <a:pt x="882" y="1296"/>
                    <a:pt x="849" y="1000"/>
                  </a:cubicBezTo>
                  <a:cubicBezTo>
                    <a:pt x="800" y="587"/>
                    <a:pt x="808" y="414"/>
                    <a:pt x="442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g1f7af28a4ea_8_143"/>
            <p:cNvSpPr/>
            <p:nvPr/>
          </p:nvSpPr>
          <p:spPr>
            <a:xfrm>
              <a:off x="7080175" y="2348975"/>
              <a:ext cx="434175" cy="229225"/>
            </a:xfrm>
            <a:custGeom>
              <a:rect b="b" l="l" r="r" t="t"/>
              <a:pathLst>
                <a:path extrusionOk="0" h="9169" w="17367">
                  <a:moveTo>
                    <a:pt x="9383" y="0"/>
                  </a:moveTo>
                  <a:cubicBezTo>
                    <a:pt x="9146" y="0"/>
                    <a:pt x="8909" y="61"/>
                    <a:pt x="8682" y="189"/>
                  </a:cubicBezTo>
                  <a:cubicBezTo>
                    <a:pt x="8302" y="403"/>
                    <a:pt x="7524" y="698"/>
                    <a:pt x="7288" y="1133"/>
                  </a:cubicBezTo>
                  <a:cubicBezTo>
                    <a:pt x="7269" y="1167"/>
                    <a:pt x="7255" y="1203"/>
                    <a:pt x="7240" y="1244"/>
                  </a:cubicBezTo>
                  <a:cubicBezTo>
                    <a:pt x="7103" y="1705"/>
                    <a:pt x="7461" y="2328"/>
                    <a:pt x="7634" y="2734"/>
                  </a:cubicBezTo>
                  <a:cubicBezTo>
                    <a:pt x="7716" y="2919"/>
                    <a:pt x="8033" y="3298"/>
                    <a:pt x="7973" y="3505"/>
                  </a:cubicBezTo>
                  <a:cubicBezTo>
                    <a:pt x="7911" y="3712"/>
                    <a:pt x="7413" y="3851"/>
                    <a:pt x="7221" y="3969"/>
                  </a:cubicBezTo>
                  <a:cubicBezTo>
                    <a:pt x="6861" y="4189"/>
                    <a:pt x="6489" y="4435"/>
                    <a:pt x="6042" y="4435"/>
                  </a:cubicBezTo>
                  <a:cubicBezTo>
                    <a:pt x="5972" y="4435"/>
                    <a:pt x="5901" y="4429"/>
                    <a:pt x="5827" y="4416"/>
                  </a:cubicBezTo>
                  <a:cubicBezTo>
                    <a:pt x="5330" y="4327"/>
                    <a:pt x="5138" y="3926"/>
                    <a:pt x="4895" y="3534"/>
                  </a:cubicBezTo>
                  <a:cubicBezTo>
                    <a:pt x="4443" y="2783"/>
                    <a:pt x="4078" y="2093"/>
                    <a:pt x="3180" y="2093"/>
                  </a:cubicBezTo>
                  <a:cubicBezTo>
                    <a:pt x="3081" y="2093"/>
                    <a:pt x="2975" y="2101"/>
                    <a:pt x="2862" y="2119"/>
                  </a:cubicBezTo>
                  <a:cubicBezTo>
                    <a:pt x="2482" y="2174"/>
                    <a:pt x="1973" y="2272"/>
                    <a:pt x="1730" y="2554"/>
                  </a:cubicBezTo>
                  <a:cubicBezTo>
                    <a:pt x="1447" y="2885"/>
                    <a:pt x="1117" y="3457"/>
                    <a:pt x="971" y="3878"/>
                  </a:cubicBezTo>
                  <a:cubicBezTo>
                    <a:pt x="812" y="4320"/>
                    <a:pt x="930" y="4699"/>
                    <a:pt x="904" y="5149"/>
                  </a:cubicBezTo>
                  <a:cubicBezTo>
                    <a:pt x="875" y="5581"/>
                    <a:pt x="771" y="5913"/>
                    <a:pt x="550" y="6300"/>
                  </a:cubicBezTo>
                  <a:cubicBezTo>
                    <a:pt x="0" y="7266"/>
                    <a:pt x="207" y="7871"/>
                    <a:pt x="738" y="8671"/>
                  </a:cubicBezTo>
                  <a:cubicBezTo>
                    <a:pt x="779" y="8609"/>
                    <a:pt x="848" y="8542"/>
                    <a:pt x="930" y="8472"/>
                  </a:cubicBezTo>
                  <a:cubicBezTo>
                    <a:pt x="1475" y="8037"/>
                    <a:pt x="2014" y="7542"/>
                    <a:pt x="2703" y="7472"/>
                  </a:cubicBezTo>
                  <a:cubicBezTo>
                    <a:pt x="2892" y="7454"/>
                    <a:pt x="3083" y="7448"/>
                    <a:pt x="3276" y="7448"/>
                  </a:cubicBezTo>
                  <a:cubicBezTo>
                    <a:pt x="3638" y="7448"/>
                    <a:pt x="4005" y="7469"/>
                    <a:pt x="4368" y="7469"/>
                  </a:cubicBezTo>
                  <a:cubicBezTo>
                    <a:pt x="4620" y="7469"/>
                    <a:pt x="4871" y="7459"/>
                    <a:pt x="5116" y="7424"/>
                  </a:cubicBezTo>
                  <a:cubicBezTo>
                    <a:pt x="5544" y="7369"/>
                    <a:pt x="5909" y="7155"/>
                    <a:pt x="6365" y="7155"/>
                  </a:cubicBezTo>
                  <a:cubicBezTo>
                    <a:pt x="6820" y="7155"/>
                    <a:pt x="7221" y="7362"/>
                    <a:pt x="7661" y="7383"/>
                  </a:cubicBezTo>
                  <a:cubicBezTo>
                    <a:pt x="7675" y="7384"/>
                    <a:pt x="7688" y="7384"/>
                    <a:pt x="7702" y="7384"/>
                  </a:cubicBezTo>
                  <a:cubicBezTo>
                    <a:pt x="8409" y="7384"/>
                    <a:pt x="8661" y="6633"/>
                    <a:pt x="9116" y="6633"/>
                  </a:cubicBezTo>
                  <a:cubicBezTo>
                    <a:pt x="9284" y="6633"/>
                    <a:pt x="9480" y="6735"/>
                    <a:pt x="9737" y="7016"/>
                  </a:cubicBezTo>
                  <a:cubicBezTo>
                    <a:pt x="9931" y="7225"/>
                    <a:pt x="9833" y="7259"/>
                    <a:pt x="10145" y="7333"/>
                  </a:cubicBezTo>
                  <a:cubicBezTo>
                    <a:pt x="10202" y="7348"/>
                    <a:pt x="10261" y="7353"/>
                    <a:pt x="10321" y="7353"/>
                  </a:cubicBezTo>
                  <a:cubicBezTo>
                    <a:pt x="10455" y="7353"/>
                    <a:pt x="10596" y="7328"/>
                    <a:pt x="10733" y="7328"/>
                  </a:cubicBezTo>
                  <a:cubicBezTo>
                    <a:pt x="10768" y="7328"/>
                    <a:pt x="10801" y="7329"/>
                    <a:pt x="10835" y="7333"/>
                  </a:cubicBezTo>
                  <a:cubicBezTo>
                    <a:pt x="11385" y="7417"/>
                    <a:pt x="11510" y="7823"/>
                    <a:pt x="11964" y="8100"/>
                  </a:cubicBezTo>
                  <a:cubicBezTo>
                    <a:pt x="12344" y="8325"/>
                    <a:pt x="12808" y="8410"/>
                    <a:pt x="13159" y="8686"/>
                  </a:cubicBezTo>
                  <a:cubicBezTo>
                    <a:pt x="13317" y="8808"/>
                    <a:pt x="13490" y="8989"/>
                    <a:pt x="13606" y="9169"/>
                  </a:cubicBezTo>
                  <a:cubicBezTo>
                    <a:pt x="13745" y="8796"/>
                    <a:pt x="13882" y="8410"/>
                    <a:pt x="14379" y="8299"/>
                  </a:cubicBezTo>
                  <a:cubicBezTo>
                    <a:pt x="14457" y="8283"/>
                    <a:pt x="14535" y="8278"/>
                    <a:pt x="14611" y="8278"/>
                  </a:cubicBezTo>
                  <a:cubicBezTo>
                    <a:pt x="14735" y="8278"/>
                    <a:pt x="14857" y="8291"/>
                    <a:pt x="14977" y="8291"/>
                  </a:cubicBezTo>
                  <a:cubicBezTo>
                    <a:pt x="15134" y="8291"/>
                    <a:pt x="15287" y="8269"/>
                    <a:pt x="15434" y="8167"/>
                  </a:cubicBezTo>
                  <a:cubicBezTo>
                    <a:pt x="15835" y="7893"/>
                    <a:pt x="15862" y="7451"/>
                    <a:pt x="16304" y="7182"/>
                  </a:cubicBezTo>
                  <a:cubicBezTo>
                    <a:pt x="16518" y="7052"/>
                    <a:pt x="16717" y="6997"/>
                    <a:pt x="16917" y="6989"/>
                  </a:cubicBezTo>
                  <a:cubicBezTo>
                    <a:pt x="16924" y="6886"/>
                    <a:pt x="16938" y="6776"/>
                    <a:pt x="16972" y="6665"/>
                  </a:cubicBezTo>
                  <a:cubicBezTo>
                    <a:pt x="17167" y="6045"/>
                    <a:pt x="17366" y="5610"/>
                    <a:pt x="16994" y="4995"/>
                  </a:cubicBezTo>
                  <a:cubicBezTo>
                    <a:pt x="16828" y="4714"/>
                    <a:pt x="16588" y="4582"/>
                    <a:pt x="16345" y="4397"/>
                  </a:cubicBezTo>
                  <a:cubicBezTo>
                    <a:pt x="16035" y="4147"/>
                    <a:pt x="15814" y="3858"/>
                    <a:pt x="15677" y="3450"/>
                  </a:cubicBezTo>
                  <a:cubicBezTo>
                    <a:pt x="15463" y="2815"/>
                    <a:pt x="15578" y="2092"/>
                    <a:pt x="15110" y="1568"/>
                  </a:cubicBezTo>
                  <a:cubicBezTo>
                    <a:pt x="14944" y="1395"/>
                    <a:pt x="14737" y="1285"/>
                    <a:pt x="14504" y="1222"/>
                  </a:cubicBezTo>
                  <a:lnTo>
                    <a:pt x="14504" y="1215"/>
                  </a:lnTo>
                  <a:cubicBezTo>
                    <a:pt x="14337" y="1172"/>
                    <a:pt x="14161" y="1154"/>
                    <a:pt x="13985" y="1154"/>
                  </a:cubicBezTo>
                  <a:cubicBezTo>
                    <a:pt x="13768" y="1154"/>
                    <a:pt x="13553" y="1181"/>
                    <a:pt x="13358" y="1222"/>
                  </a:cubicBezTo>
                  <a:cubicBezTo>
                    <a:pt x="12995" y="1297"/>
                    <a:pt x="12738" y="1423"/>
                    <a:pt x="12484" y="1423"/>
                  </a:cubicBezTo>
                  <a:cubicBezTo>
                    <a:pt x="12312" y="1423"/>
                    <a:pt x="12140" y="1365"/>
                    <a:pt x="11938" y="1196"/>
                  </a:cubicBezTo>
                  <a:cubicBezTo>
                    <a:pt x="11628" y="941"/>
                    <a:pt x="11421" y="823"/>
                    <a:pt x="11034" y="720"/>
                  </a:cubicBezTo>
                  <a:cubicBezTo>
                    <a:pt x="10696" y="629"/>
                    <a:pt x="10551" y="465"/>
                    <a:pt x="10268" y="285"/>
                  </a:cubicBezTo>
                  <a:cubicBezTo>
                    <a:pt x="9986" y="99"/>
                    <a:pt x="9685" y="0"/>
                    <a:pt x="9383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g1f7af28a4ea_8_143"/>
            <p:cNvSpPr/>
            <p:nvPr/>
          </p:nvSpPr>
          <p:spPr>
            <a:xfrm>
              <a:off x="7090675" y="2514775"/>
              <a:ext cx="352950" cy="255500"/>
            </a:xfrm>
            <a:custGeom>
              <a:rect b="b" l="l" r="r" t="t"/>
              <a:pathLst>
                <a:path extrusionOk="0" h="10220" w="14118">
                  <a:moveTo>
                    <a:pt x="8696" y="1"/>
                  </a:moveTo>
                  <a:cubicBezTo>
                    <a:pt x="8241" y="1"/>
                    <a:pt x="7990" y="750"/>
                    <a:pt x="7284" y="750"/>
                  </a:cubicBezTo>
                  <a:cubicBezTo>
                    <a:pt x="7270" y="750"/>
                    <a:pt x="7255" y="750"/>
                    <a:pt x="7241" y="749"/>
                  </a:cubicBezTo>
                  <a:cubicBezTo>
                    <a:pt x="6801" y="730"/>
                    <a:pt x="6400" y="523"/>
                    <a:pt x="5945" y="523"/>
                  </a:cubicBezTo>
                  <a:cubicBezTo>
                    <a:pt x="5489" y="523"/>
                    <a:pt x="5124" y="737"/>
                    <a:pt x="4696" y="792"/>
                  </a:cubicBezTo>
                  <a:cubicBezTo>
                    <a:pt x="4451" y="827"/>
                    <a:pt x="4200" y="837"/>
                    <a:pt x="3948" y="837"/>
                  </a:cubicBezTo>
                  <a:cubicBezTo>
                    <a:pt x="3585" y="837"/>
                    <a:pt x="3218" y="816"/>
                    <a:pt x="2856" y="816"/>
                  </a:cubicBezTo>
                  <a:cubicBezTo>
                    <a:pt x="2663" y="816"/>
                    <a:pt x="2472" y="822"/>
                    <a:pt x="2283" y="840"/>
                  </a:cubicBezTo>
                  <a:cubicBezTo>
                    <a:pt x="1594" y="908"/>
                    <a:pt x="1055" y="1405"/>
                    <a:pt x="510" y="1840"/>
                  </a:cubicBezTo>
                  <a:cubicBezTo>
                    <a:pt x="428" y="1910"/>
                    <a:pt x="359" y="1977"/>
                    <a:pt x="318" y="2039"/>
                  </a:cubicBezTo>
                  <a:cubicBezTo>
                    <a:pt x="1" y="2489"/>
                    <a:pt x="373" y="2965"/>
                    <a:pt x="599" y="3474"/>
                  </a:cubicBezTo>
                  <a:cubicBezTo>
                    <a:pt x="794" y="3902"/>
                    <a:pt x="661" y="4385"/>
                    <a:pt x="854" y="4820"/>
                  </a:cubicBezTo>
                  <a:cubicBezTo>
                    <a:pt x="964" y="5074"/>
                    <a:pt x="1027" y="5247"/>
                    <a:pt x="1063" y="5454"/>
                  </a:cubicBezTo>
                  <a:lnTo>
                    <a:pt x="1063" y="5461"/>
                  </a:lnTo>
                  <a:cubicBezTo>
                    <a:pt x="1192" y="5502"/>
                    <a:pt x="1337" y="5584"/>
                    <a:pt x="1495" y="5682"/>
                  </a:cubicBezTo>
                  <a:cubicBezTo>
                    <a:pt x="1869" y="5909"/>
                    <a:pt x="2214" y="6079"/>
                    <a:pt x="2619" y="6079"/>
                  </a:cubicBezTo>
                  <a:cubicBezTo>
                    <a:pt x="2717" y="6079"/>
                    <a:pt x="2819" y="6069"/>
                    <a:pt x="2925" y="6048"/>
                  </a:cubicBezTo>
                  <a:cubicBezTo>
                    <a:pt x="3207" y="5991"/>
                    <a:pt x="3481" y="5924"/>
                    <a:pt x="3738" y="5924"/>
                  </a:cubicBezTo>
                  <a:cubicBezTo>
                    <a:pt x="4046" y="5924"/>
                    <a:pt x="4331" y="6020"/>
                    <a:pt x="4578" y="6343"/>
                  </a:cubicBezTo>
                  <a:cubicBezTo>
                    <a:pt x="4792" y="6619"/>
                    <a:pt x="4806" y="7011"/>
                    <a:pt x="5054" y="7254"/>
                  </a:cubicBezTo>
                  <a:cubicBezTo>
                    <a:pt x="5249" y="7446"/>
                    <a:pt x="5551" y="7461"/>
                    <a:pt x="5662" y="7744"/>
                  </a:cubicBezTo>
                  <a:cubicBezTo>
                    <a:pt x="5765" y="8006"/>
                    <a:pt x="5647" y="8427"/>
                    <a:pt x="5635" y="8703"/>
                  </a:cubicBezTo>
                  <a:lnTo>
                    <a:pt x="5635" y="8758"/>
                  </a:lnTo>
                  <a:cubicBezTo>
                    <a:pt x="6123" y="9075"/>
                    <a:pt x="6469" y="9614"/>
                    <a:pt x="6724" y="10219"/>
                  </a:cubicBezTo>
                  <a:cubicBezTo>
                    <a:pt x="7000" y="10145"/>
                    <a:pt x="7284" y="10046"/>
                    <a:pt x="7613" y="10027"/>
                  </a:cubicBezTo>
                  <a:cubicBezTo>
                    <a:pt x="7696" y="10021"/>
                    <a:pt x="7779" y="10019"/>
                    <a:pt x="7863" y="10019"/>
                  </a:cubicBezTo>
                  <a:cubicBezTo>
                    <a:pt x="8089" y="10019"/>
                    <a:pt x="8318" y="10035"/>
                    <a:pt x="8543" y="10035"/>
                  </a:cubicBezTo>
                  <a:cubicBezTo>
                    <a:pt x="8831" y="10035"/>
                    <a:pt x="9112" y="10008"/>
                    <a:pt x="9372" y="9888"/>
                  </a:cubicBezTo>
                  <a:cubicBezTo>
                    <a:pt x="9670" y="9751"/>
                    <a:pt x="9932" y="9501"/>
                    <a:pt x="10110" y="9227"/>
                  </a:cubicBezTo>
                  <a:cubicBezTo>
                    <a:pt x="10256" y="8998"/>
                    <a:pt x="10345" y="8544"/>
                    <a:pt x="10559" y="8434"/>
                  </a:cubicBezTo>
                  <a:cubicBezTo>
                    <a:pt x="10608" y="8406"/>
                    <a:pt x="10668" y="8395"/>
                    <a:pt x="10733" y="8395"/>
                  </a:cubicBezTo>
                  <a:cubicBezTo>
                    <a:pt x="10942" y="8395"/>
                    <a:pt x="11207" y="8506"/>
                    <a:pt x="11367" y="8523"/>
                  </a:cubicBezTo>
                  <a:cubicBezTo>
                    <a:pt x="11435" y="8530"/>
                    <a:pt x="11506" y="8534"/>
                    <a:pt x="11577" y="8534"/>
                  </a:cubicBezTo>
                  <a:cubicBezTo>
                    <a:pt x="11756" y="8534"/>
                    <a:pt x="11939" y="8510"/>
                    <a:pt x="12097" y="8460"/>
                  </a:cubicBezTo>
                  <a:cubicBezTo>
                    <a:pt x="12234" y="7653"/>
                    <a:pt x="11489" y="6108"/>
                    <a:pt x="12159" y="5384"/>
                  </a:cubicBezTo>
                  <a:cubicBezTo>
                    <a:pt x="12566" y="4949"/>
                    <a:pt x="13373" y="5012"/>
                    <a:pt x="13738" y="4426"/>
                  </a:cubicBezTo>
                  <a:cubicBezTo>
                    <a:pt x="14118" y="3832"/>
                    <a:pt x="13657" y="3681"/>
                    <a:pt x="13421" y="3253"/>
                  </a:cubicBezTo>
                  <a:cubicBezTo>
                    <a:pt x="13325" y="3073"/>
                    <a:pt x="13351" y="2818"/>
                    <a:pt x="13241" y="2619"/>
                  </a:cubicBezTo>
                  <a:cubicBezTo>
                    <a:pt x="13229" y="2592"/>
                    <a:pt x="13207" y="2563"/>
                    <a:pt x="13186" y="2537"/>
                  </a:cubicBezTo>
                  <a:cubicBezTo>
                    <a:pt x="13070" y="2357"/>
                    <a:pt x="12897" y="2176"/>
                    <a:pt x="12739" y="2054"/>
                  </a:cubicBezTo>
                  <a:cubicBezTo>
                    <a:pt x="12385" y="1778"/>
                    <a:pt x="11924" y="1696"/>
                    <a:pt x="11544" y="1468"/>
                  </a:cubicBezTo>
                  <a:cubicBezTo>
                    <a:pt x="11090" y="1191"/>
                    <a:pt x="10965" y="785"/>
                    <a:pt x="10415" y="701"/>
                  </a:cubicBezTo>
                  <a:cubicBezTo>
                    <a:pt x="10381" y="697"/>
                    <a:pt x="10348" y="696"/>
                    <a:pt x="10313" y="696"/>
                  </a:cubicBezTo>
                  <a:cubicBezTo>
                    <a:pt x="10176" y="696"/>
                    <a:pt x="10035" y="721"/>
                    <a:pt x="9901" y="721"/>
                  </a:cubicBezTo>
                  <a:cubicBezTo>
                    <a:pt x="9841" y="721"/>
                    <a:pt x="9782" y="716"/>
                    <a:pt x="9725" y="701"/>
                  </a:cubicBezTo>
                  <a:cubicBezTo>
                    <a:pt x="9413" y="627"/>
                    <a:pt x="9511" y="590"/>
                    <a:pt x="9317" y="384"/>
                  </a:cubicBezTo>
                  <a:cubicBezTo>
                    <a:pt x="9060" y="103"/>
                    <a:pt x="8864" y="1"/>
                    <a:pt x="869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g1f7af28a4ea_8_143"/>
            <p:cNvSpPr/>
            <p:nvPr/>
          </p:nvSpPr>
          <p:spPr>
            <a:xfrm>
              <a:off x="7363050" y="4535550"/>
              <a:ext cx="241100" cy="63875"/>
            </a:xfrm>
            <a:custGeom>
              <a:rect b="b" l="l" r="r" t="t"/>
              <a:pathLst>
                <a:path extrusionOk="0" h="2555" w="9644">
                  <a:moveTo>
                    <a:pt x="1126" y="1"/>
                  </a:moveTo>
                  <a:cubicBezTo>
                    <a:pt x="915" y="1"/>
                    <a:pt x="662" y="63"/>
                    <a:pt x="623" y="287"/>
                  </a:cubicBezTo>
                  <a:cubicBezTo>
                    <a:pt x="291" y="432"/>
                    <a:pt x="1" y="1268"/>
                    <a:pt x="306" y="1549"/>
                  </a:cubicBezTo>
                  <a:cubicBezTo>
                    <a:pt x="407" y="1641"/>
                    <a:pt x="575" y="1673"/>
                    <a:pt x="766" y="1673"/>
                  </a:cubicBezTo>
                  <a:cubicBezTo>
                    <a:pt x="1131" y="1673"/>
                    <a:pt x="1580" y="1558"/>
                    <a:pt x="1815" y="1534"/>
                  </a:cubicBezTo>
                  <a:cubicBezTo>
                    <a:pt x="1849" y="1531"/>
                    <a:pt x="1883" y="1529"/>
                    <a:pt x="1915" y="1529"/>
                  </a:cubicBezTo>
                  <a:cubicBezTo>
                    <a:pt x="2614" y="1529"/>
                    <a:pt x="3042" y="2254"/>
                    <a:pt x="3732" y="2419"/>
                  </a:cubicBezTo>
                  <a:cubicBezTo>
                    <a:pt x="3921" y="2461"/>
                    <a:pt x="4113" y="2478"/>
                    <a:pt x="4306" y="2478"/>
                  </a:cubicBezTo>
                  <a:cubicBezTo>
                    <a:pt x="4918" y="2478"/>
                    <a:pt x="5547" y="2315"/>
                    <a:pt x="6155" y="2315"/>
                  </a:cubicBezTo>
                  <a:cubicBezTo>
                    <a:pt x="6718" y="2315"/>
                    <a:pt x="7398" y="2555"/>
                    <a:pt x="8017" y="2555"/>
                  </a:cubicBezTo>
                  <a:cubicBezTo>
                    <a:pt x="8384" y="2555"/>
                    <a:pt x="8729" y="2471"/>
                    <a:pt x="9016" y="2205"/>
                  </a:cubicBezTo>
                  <a:cubicBezTo>
                    <a:pt x="9242" y="1991"/>
                    <a:pt x="9644" y="1556"/>
                    <a:pt x="9201" y="1397"/>
                  </a:cubicBezTo>
                  <a:cubicBezTo>
                    <a:pt x="9078" y="1348"/>
                    <a:pt x="8879" y="1326"/>
                    <a:pt x="8692" y="1326"/>
                  </a:cubicBezTo>
                  <a:cubicBezTo>
                    <a:pt x="8544" y="1326"/>
                    <a:pt x="8403" y="1339"/>
                    <a:pt x="8312" y="1364"/>
                  </a:cubicBezTo>
                  <a:cubicBezTo>
                    <a:pt x="8125" y="1412"/>
                    <a:pt x="8010" y="1597"/>
                    <a:pt x="7822" y="1619"/>
                  </a:cubicBezTo>
                  <a:cubicBezTo>
                    <a:pt x="7601" y="1364"/>
                    <a:pt x="7726" y="1102"/>
                    <a:pt x="7332" y="1011"/>
                  </a:cubicBezTo>
                  <a:cubicBezTo>
                    <a:pt x="7207" y="978"/>
                    <a:pt x="7074" y="970"/>
                    <a:pt x="6941" y="970"/>
                  </a:cubicBezTo>
                  <a:cubicBezTo>
                    <a:pt x="6818" y="970"/>
                    <a:pt x="6694" y="977"/>
                    <a:pt x="6575" y="977"/>
                  </a:cubicBezTo>
                  <a:cubicBezTo>
                    <a:pt x="5871" y="977"/>
                    <a:pt x="5244" y="785"/>
                    <a:pt x="4554" y="722"/>
                  </a:cubicBezTo>
                  <a:cubicBezTo>
                    <a:pt x="4515" y="718"/>
                    <a:pt x="4477" y="717"/>
                    <a:pt x="4440" y="717"/>
                  </a:cubicBezTo>
                  <a:cubicBezTo>
                    <a:pt x="4066" y="717"/>
                    <a:pt x="3791" y="903"/>
                    <a:pt x="3415" y="1003"/>
                  </a:cubicBezTo>
                  <a:cubicBezTo>
                    <a:pt x="3323" y="1029"/>
                    <a:pt x="3220" y="1050"/>
                    <a:pt x="3122" y="1050"/>
                  </a:cubicBezTo>
                  <a:cubicBezTo>
                    <a:pt x="2978" y="1050"/>
                    <a:pt x="2842" y="1004"/>
                    <a:pt x="2759" y="852"/>
                  </a:cubicBezTo>
                  <a:cubicBezTo>
                    <a:pt x="2663" y="674"/>
                    <a:pt x="2822" y="405"/>
                    <a:pt x="2656" y="266"/>
                  </a:cubicBezTo>
                  <a:cubicBezTo>
                    <a:pt x="2597" y="217"/>
                    <a:pt x="2529" y="199"/>
                    <a:pt x="2457" y="199"/>
                  </a:cubicBezTo>
                  <a:cubicBezTo>
                    <a:pt x="2267" y="199"/>
                    <a:pt x="2051" y="323"/>
                    <a:pt x="1906" y="328"/>
                  </a:cubicBezTo>
                  <a:cubicBezTo>
                    <a:pt x="1902" y="328"/>
                    <a:pt x="1899" y="328"/>
                    <a:pt x="1895" y="328"/>
                  </a:cubicBezTo>
                  <a:cubicBezTo>
                    <a:pt x="1641" y="328"/>
                    <a:pt x="1597" y="87"/>
                    <a:pt x="1346" y="25"/>
                  </a:cubicBezTo>
                  <a:cubicBezTo>
                    <a:pt x="1292" y="11"/>
                    <a:pt x="1213" y="1"/>
                    <a:pt x="112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g1f7af28a4ea_8_143"/>
            <p:cNvSpPr/>
            <p:nvPr/>
          </p:nvSpPr>
          <p:spPr>
            <a:xfrm>
              <a:off x="7239950" y="2520075"/>
              <a:ext cx="593325" cy="482425"/>
            </a:xfrm>
            <a:custGeom>
              <a:rect b="b" l="l" r="r" t="t"/>
              <a:pathLst>
                <a:path extrusionOk="0" h="19297" w="23733">
                  <a:moveTo>
                    <a:pt x="13276" y="1"/>
                  </a:moveTo>
                  <a:cubicBezTo>
                    <a:pt x="12914" y="1"/>
                    <a:pt x="12571" y="180"/>
                    <a:pt x="12242" y="263"/>
                  </a:cubicBezTo>
                  <a:cubicBezTo>
                    <a:pt x="12121" y="291"/>
                    <a:pt x="12003" y="302"/>
                    <a:pt x="11888" y="302"/>
                  </a:cubicBezTo>
                  <a:cubicBezTo>
                    <a:pt x="11451" y="302"/>
                    <a:pt x="11050" y="142"/>
                    <a:pt x="10634" y="142"/>
                  </a:cubicBezTo>
                  <a:cubicBezTo>
                    <a:pt x="10598" y="142"/>
                    <a:pt x="10562" y="143"/>
                    <a:pt x="10526" y="145"/>
                  </a:cubicBezTo>
                  <a:cubicBezTo>
                    <a:pt x="10326" y="153"/>
                    <a:pt x="10125" y="208"/>
                    <a:pt x="9911" y="338"/>
                  </a:cubicBezTo>
                  <a:cubicBezTo>
                    <a:pt x="9471" y="607"/>
                    <a:pt x="9442" y="1049"/>
                    <a:pt x="9043" y="1325"/>
                  </a:cubicBezTo>
                  <a:cubicBezTo>
                    <a:pt x="8896" y="1426"/>
                    <a:pt x="8743" y="1448"/>
                    <a:pt x="8586" y="1448"/>
                  </a:cubicBezTo>
                  <a:cubicBezTo>
                    <a:pt x="8465" y="1448"/>
                    <a:pt x="8341" y="1435"/>
                    <a:pt x="8217" y="1435"/>
                  </a:cubicBezTo>
                  <a:cubicBezTo>
                    <a:pt x="8141" y="1435"/>
                    <a:pt x="8065" y="1439"/>
                    <a:pt x="7988" y="1455"/>
                  </a:cubicBezTo>
                  <a:cubicBezTo>
                    <a:pt x="7491" y="1566"/>
                    <a:pt x="7352" y="1952"/>
                    <a:pt x="7215" y="2325"/>
                  </a:cubicBezTo>
                  <a:cubicBezTo>
                    <a:pt x="7236" y="2351"/>
                    <a:pt x="7255" y="2380"/>
                    <a:pt x="7270" y="2407"/>
                  </a:cubicBezTo>
                  <a:cubicBezTo>
                    <a:pt x="7380" y="2606"/>
                    <a:pt x="7352" y="2863"/>
                    <a:pt x="7450" y="3041"/>
                  </a:cubicBezTo>
                  <a:cubicBezTo>
                    <a:pt x="7683" y="3469"/>
                    <a:pt x="8147" y="3620"/>
                    <a:pt x="7767" y="4214"/>
                  </a:cubicBezTo>
                  <a:cubicBezTo>
                    <a:pt x="7402" y="4800"/>
                    <a:pt x="6595" y="4737"/>
                    <a:pt x="6186" y="5172"/>
                  </a:cubicBezTo>
                  <a:cubicBezTo>
                    <a:pt x="5518" y="5898"/>
                    <a:pt x="6263" y="7443"/>
                    <a:pt x="6126" y="8248"/>
                  </a:cubicBezTo>
                  <a:cubicBezTo>
                    <a:pt x="5969" y="8298"/>
                    <a:pt x="5787" y="8323"/>
                    <a:pt x="5607" y="8323"/>
                  </a:cubicBezTo>
                  <a:cubicBezTo>
                    <a:pt x="5535" y="8323"/>
                    <a:pt x="5463" y="8319"/>
                    <a:pt x="5393" y="8311"/>
                  </a:cubicBezTo>
                  <a:cubicBezTo>
                    <a:pt x="5235" y="8296"/>
                    <a:pt x="4969" y="8183"/>
                    <a:pt x="4761" y="8183"/>
                  </a:cubicBezTo>
                  <a:cubicBezTo>
                    <a:pt x="4696" y="8183"/>
                    <a:pt x="4637" y="8194"/>
                    <a:pt x="4588" y="8222"/>
                  </a:cubicBezTo>
                  <a:cubicBezTo>
                    <a:pt x="4374" y="8332"/>
                    <a:pt x="4283" y="8786"/>
                    <a:pt x="4139" y="9015"/>
                  </a:cubicBezTo>
                  <a:cubicBezTo>
                    <a:pt x="3961" y="9291"/>
                    <a:pt x="3697" y="9539"/>
                    <a:pt x="3401" y="9676"/>
                  </a:cubicBezTo>
                  <a:cubicBezTo>
                    <a:pt x="3141" y="9796"/>
                    <a:pt x="2860" y="9823"/>
                    <a:pt x="2572" y="9823"/>
                  </a:cubicBezTo>
                  <a:cubicBezTo>
                    <a:pt x="2347" y="9823"/>
                    <a:pt x="2118" y="9807"/>
                    <a:pt x="1892" y="9807"/>
                  </a:cubicBezTo>
                  <a:cubicBezTo>
                    <a:pt x="1808" y="9807"/>
                    <a:pt x="1725" y="9809"/>
                    <a:pt x="1642" y="9815"/>
                  </a:cubicBezTo>
                  <a:cubicBezTo>
                    <a:pt x="1310" y="9834"/>
                    <a:pt x="1029" y="9933"/>
                    <a:pt x="753" y="10007"/>
                  </a:cubicBezTo>
                  <a:cubicBezTo>
                    <a:pt x="1015" y="10627"/>
                    <a:pt x="1181" y="11310"/>
                    <a:pt x="1310" y="11884"/>
                  </a:cubicBezTo>
                  <a:cubicBezTo>
                    <a:pt x="1532" y="12814"/>
                    <a:pt x="2464" y="13234"/>
                    <a:pt x="2483" y="14256"/>
                  </a:cubicBezTo>
                  <a:cubicBezTo>
                    <a:pt x="2519" y="15346"/>
                    <a:pt x="1664" y="15318"/>
                    <a:pt x="967" y="15856"/>
                  </a:cubicBezTo>
                  <a:cubicBezTo>
                    <a:pt x="1" y="16594"/>
                    <a:pt x="1387" y="16918"/>
                    <a:pt x="1476" y="17781"/>
                  </a:cubicBezTo>
                  <a:cubicBezTo>
                    <a:pt x="1524" y="18160"/>
                    <a:pt x="1443" y="18552"/>
                    <a:pt x="1491" y="18932"/>
                  </a:cubicBezTo>
                  <a:cubicBezTo>
                    <a:pt x="1505" y="19064"/>
                    <a:pt x="1539" y="19179"/>
                    <a:pt x="1587" y="19297"/>
                  </a:cubicBezTo>
                  <a:cubicBezTo>
                    <a:pt x="2173" y="19222"/>
                    <a:pt x="2726" y="19035"/>
                    <a:pt x="3194" y="18655"/>
                  </a:cubicBezTo>
                  <a:cubicBezTo>
                    <a:pt x="3906" y="18091"/>
                    <a:pt x="4415" y="17497"/>
                    <a:pt x="5340" y="17242"/>
                  </a:cubicBezTo>
                  <a:cubicBezTo>
                    <a:pt x="5659" y="17154"/>
                    <a:pt x="6036" y="17098"/>
                    <a:pt x="6407" y="17098"/>
                  </a:cubicBezTo>
                  <a:cubicBezTo>
                    <a:pt x="6701" y="17098"/>
                    <a:pt x="6990" y="17133"/>
                    <a:pt x="7243" y="17216"/>
                  </a:cubicBezTo>
                  <a:cubicBezTo>
                    <a:pt x="7970" y="17447"/>
                    <a:pt x="8439" y="17906"/>
                    <a:pt x="9232" y="17906"/>
                  </a:cubicBezTo>
                  <a:cubicBezTo>
                    <a:pt x="9289" y="17906"/>
                    <a:pt x="9348" y="17903"/>
                    <a:pt x="9408" y="17898"/>
                  </a:cubicBezTo>
                  <a:cubicBezTo>
                    <a:pt x="10186" y="17834"/>
                    <a:pt x="10788" y="17429"/>
                    <a:pt x="11516" y="17429"/>
                  </a:cubicBezTo>
                  <a:cubicBezTo>
                    <a:pt x="11654" y="17429"/>
                    <a:pt x="11797" y="17444"/>
                    <a:pt x="11946" y="17478"/>
                  </a:cubicBezTo>
                  <a:cubicBezTo>
                    <a:pt x="12484" y="17600"/>
                    <a:pt x="12732" y="17829"/>
                    <a:pt x="13306" y="17836"/>
                  </a:cubicBezTo>
                  <a:cubicBezTo>
                    <a:pt x="13481" y="17836"/>
                    <a:pt x="13663" y="17842"/>
                    <a:pt x="13845" y="17842"/>
                  </a:cubicBezTo>
                  <a:cubicBezTo>
                    <a:pt x="14035" y="17842"/>
                    <a:pt x="14226" y="17835"/>
                    <a:pt x="14409" y="17807"/>
                  </a:cubicBezTo>
                  <a:cubicBezTo>
                    <a:pt x="14723" y="17757"/>
                    <a:pt x="15007" y="17735"/>
                    <a:pt x="15284" y="17735"/>
                  </a:cubicBezTo>
                  <a:cubicBezTo>
                    <a:pt x="15732" y="17735"/>
                    <a:pt x="16163" y="17793"/>
                    <a:pt x="16677" y="17891"/>
                  </a:cubicBezTo>
                  <a:cubicBezTo>
                    <a:pt x="17197" y="17988"/>
                    <a:pt x="17981" y="18256"/>
                    <a:pt x="18666" y="18256"/>
                  </a:cubicBezTo>
                  <a:cubicBezTo>
                    <a:pt x="19055" y="18256"/>
                    <a:pt x="19412" y="18170"/>
                    <a:pt x="19671" y="17918"/>
                  </a:cubicBezTo>
                  <a:cubicBezTo>
                    <a:pt x="20299" y="17305"/>
                    <a:pt x="19698" y="16373"/>
                    <a:pt x="20361" y="15767"/>
                  </a:cubicBezTo>
                  <a:cubicBezTo>
                    <a:pt x="20926" y="15250"/>
                    <a:pt x="22271" y="15395"/>
                    <a:pt x="22353" y="14462"/>
                  </a:cubicBezTo>
                  <a:cubicBezTo>
                    <a:pt x="22353" y="14450"/>
                    <a:pt x="22353" y="14429"/>
                    <a:pt x="22360" y="14414"/>
                  </a:cubicBezTo>
                  <a:cubicBezTo>
                    <a:pt x="22375" y="13898"/>
                    <a:pt x="21974" y="12809"/>
                    <a:pt x="21733" y="12367"/>
                  </a:cubicBezTo>
                  <a:cubicBezTo>
                    <a:pt x="21361" y="11677"/>
                    <a:pt x="20484" y="11283"/>
                    <a:pt x="20830" y="10394"/>
                  </a:cubicBezTo>
                  <a:cubicBezTo>
                    <a:pt x="20879" y="10387"/>
                    <a:pt x="20927" y="10383"/>
                    <a:pt x="20975" y="10383"/>
                  </a:cubicBezTo>
                  <a:cubicBezTo>
                    <a:pt x="21469" y="10383"/>
                    <a:pt x="21889" y="10748"/>
                    <a:pt x="22395" y="10748"/>
                  </a:cubicBezTo>
                  <a:cubicBezTo>
                    <a:pt x="22422" y="10748"/>
                    <a:pt x="22450" y="10747"/>
                    <a:pt x="22478" y="10745"/>
                  </a:cubicBezTo>
                  <a:cubicBezTo>
                    <a:pt x="23127" y="10682"/>
                    <a:pt x="23382" y="10043"/>
                    <a:pt x="23478" y="9442"/>
                  </a:cubicBezTo>
                  <a:cubicBezTo>
                    <a:pt x="23732" y="7912"/>
                    <a:pt x="22091" y="8207"/>
                    <a:pt x="21354" y="7655"/>
                  </a:cubicBezTo>
                  <a:cubicBezTo>
                    <a:pt x="21118" y="7484"/>
                    <a:pt x="21084" y="7277"/>
                    <a:pt x="20760" y="7131"/>
                  </a:cubicBezTo>
                  <a:cubicBezTo>
                    <a:pt x="20561" y="7049"/>
                    <a:pt x="20332" y="7064"/>
                    <a:pt x="20106" y="6953"/>
                  </a:cubicBezTo>
                  <a:cubicBezTo>
                    <a:pt x="19587" y="6710"/>
                    <a:pt x="19491" y="6275"/>
                    <a:pt x="19167" y="5836"/>
                  </a:cubicBezTo>
                  <a:cubicBezTo>
                    <a:pt x="18816" y="5353"/>
                    <a:pt x="17768" y="5242"/>
                    <a:pt x="17559" y="4841"/>
                  </a:cubicBezTo>
                  <a:cubicBezTo>
                    <a:pt x="17341" y="4408"/>
                    <a:pt x="18285" y="3642"/>
                    <a:pt x="18222" y="3048"/>
                  </a:cubicBezTo>
                  <a:cubicBezTo>
                    <a:pt x="18182" y="2668"/>
                    <a:pt x="17828" y="2380"/>
                    <a:pt x="17684" y="1993"/>
                  </a:cubicBezTo>
                  <a:cubicBezTo>
                    <a:pt x="17511" y="1525"/>
                    <a:pt x="17533" y="1282"/>
                    <a:pt x="17139" y="946"/>
                  </a:cubicBezTo>
                  <a:cubicBezTo>
                    <a:pt x="16802" y="648"/>
                    <a:pt x="16430" y="422"/>
                    <a:pt x="16002" y="330"/>
                  </a:cubicBezTo>
                  <a:cubicBezTo>
                    <a:pt x="15917" y="312"/>
                    <a:pt x="15839" y="305"/>
                    <a:pt x="15765" y="305"/>
                  </a:cubicBezTo>
                  <a:cubicBezTo>
                    <a:pt x="15401" y="305"/>
                    <a:pt x="15160" y="494"/>
                    <a:pt x="14745" y="518"/>
                  </a:cubicBezTo>
                  <a:cubicBezTo>
                    <a:pt x="14727" y="519"/>
                    <a:pt x="14709" y="519"/>
                    <a:pt x="14691" y="519"/>
                  </a:cubicBezTo>
                  <a:cubicBezTo>
                    <a:pt x="14174" y="519"/>
                    <a:pt x="13974" y="156"/>
                    <a:pt x="13539" y="35"/>
                  </a:cubicBezTo>
                  <a:cubicBezTo>
                    <a:pt x="13450" y="11"/>
                    <a:pt x="13363" y="1"/>
                    <a:pt x="1327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g1f7af28a4ea_8_143"/>
            <p:cNvSpPr/>
            <p:nvPr/>
          </p:nvSpPr>
          <p:spPr>
            <a:xfrm>
              <a:off x="7325150" y="4212900"/>
              <a:ext cx="126050" cy="102075"/>
            </a:xfrm>
            <a:custGeom>
              <a:rect b="b" l="l" r="r" t="t"/>
              <a:pathLst>
                <a:path extrusionOk="0" h="4083" w="5042">
                  <a:moveTo>
                    <a:pt x="591" y="0"/>
                  </a:moveTo>
                  <a:cubicBezTo>
                    <a:pt x="523" y="0"/>
                    <a:pt x="448" y="6"/>
                    <a:pt x="366" y="13"/>
                  </a:cubicBezTo>
                  <a:cubicBezTo>
                    <a:pt x="166" y="13"/>
                    <a:pt x="0" y="289"/>
                    <a:pt x="48" y="482"/>
                  </a:cubicBezTo>
                  <a:cubicBezTo>
                    <a:pt x="125" y="799"/>
                    <a:pt x="553" y="655"/>
                    <a:pt x="800" y="765"/>
                  </a:cubicBezTo>
                  <a:cubicBezTo>
                    <a:pt x="1173" y="938"/>
                    <a:pt x="1151" y="1440"/>
                    <a:pt x="1531" y="1669"/>
                  </a:cubicBezTo>
                  <a:cubicBezTo>
                    <a:pt x="1870" y="1868"/>
                    <a:pt x="2069" y="2233"/>
                    <a:pt x="2468" y="2318"/>
                  </a:cubicBezTo>
                  <a:cubicBezTo>
                    <a:pt x="3014" y="2421"/>
                    <a:pt x="3220" y="2214"/>
                    <a:pt x="3456" y="2813"/>
                  </a:cubicBezTo>
                  <a:cubicBezTo>
                    <a:pt x="3607" y="3185"/>
                    <a:pt x="3828" y="3502"/>
                    <a:pt x="4105" y="3807"/>
                  </a:cubicBezTo>
                  <a:cubicBezTo>
                    <a:pt x="4213" y="3924"/>
                    <a:pt x="4510" y="4082"/>
                    <a:pt x="4739" y="4082"/>
                  </a:cubicBezTo>
                  <a:cubicBezTo>
                    <a:pt x="4900" y="4082"/>
                    <a:pt x="5029" y="4004"/>
                    <a:pt x="5034" y="3779"/>
                  </a:cubicBezTo>
                  <a:cubicBezTo>
                    <a:pt x="5042" y="3497"/>
                    <a:pt x="4684" y="3442"/>
                    <a:pt x="4511" y="3303"/>
                  </a:cubicBezTo>
                  <a:cubicBezTo>
                    <a:pt x="4345" y="3173"/>
                    <a:pt x="4179" y="2938"/>
                    <a:pt x="4061" y="2765"/>
                  </a:cubicBezTo>
                  <a:cubicBezTo>
                    <a:pt x="3883" y="2510"/>
                    <a:pt x="3814" y="2282"/>
                    <a:pt x="3807" y="1972"/>
                  </a:cubicBezTo>
                  <a:cubicBezTo>
                    <a:pt x="3799" y="1669"/>
                    <a:pt x="3766" y="1426"/>
                    <a:pt x="3427" y="1337"/>
                  </a:cubicBezTo>
                  <a:cubicBezTo>
                    <a:pt x="3146" y="1255"/>
                    <a:pt x="2848" y="1289"/>
                    <a:pt x="2567" y="1186"/>
                  </a:cubicBezTo>
                  <a:cubicBezTo>
                    <a:pt x="2213" y="1056"/>
                    <a:pt x="2043" y="854"/>
                    <a:pt x="1766" y="647"/>
                  </a:cubicBezTo>
                  <a:cubicBezTo>
                    <a:pt x="1615" y="537"/>
                    <a:pt x="1442" y="518"/>
                    <a:pt x="1283" y="414"/>
                  </a:cubicBezTo>
                  <a:cubicBezTo>
                    <a:pt x="1144" y="316"/>
                    <a:pt x="1158" y="256"/>
                    <a:pt x="1034" y="152"/>
                  </a:cubicBezTo>
                  <a:cubicBezTo>
                    <a:pt x="896" y="34"/>
                    <a:pt x="762" y="0"/>
                    <a:pt x="59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g1f7af28a4ea_8_143"/>
            <p:cNvSpPr/>
            <p:nvPr/>
          </p:nvSpPr>
          <p:spPr>
            <a:xfrm>
              <a:off x="7318950" y="4481475"/>
              <a:ext cx="32600" cy="35450"/>
            </a:xfrm>
            <a:custGeom>
              <a:rect b="b" l="l" r="r" t="t"/>
              <a:pathLst>
                <a:path extrusionOk="0" h="1418" w="1304">
                  <a:moveTo>
                    <a:pt x="221" y="1"/>
                  </a:moveTo>
                  <a:cubicBezTo>
                    <a:pt x="164" y="1"/>
                    <a:pt x="107" y="3"/>
                    <a:pt x="49" y="9"/>
                  </a:cubicBezTo>
                  <a:cubicBezTo>
                    <a:pt x="8" y="86"/>
                    <a:pt x="1" y="292"/>
                    <a:pt x="20" y="403"/>
                  </a:cubicBezTo>
                  <a:cubicBezTo>
                    <a:pt x="68" y="636"/>
                    <a:pt x="215" y="617"/>
                    <a:pt x="337" y="775"/>
                  </a:cubicBezTo>
                  <a:cubicBezTo>
                    <a:pt x="489" y="968"/>
                    <a:pt x="373" y="1374"/>
                    <a:pt x="698" y="1415"/>
                  </a:cubicBezTo>
                  <a:cubicBezTo>
                    <a:pt x="715" y="1417"/>
                    <a:pt x="732" y="1418"/>
                    <a:pt x="748" y="1418"/>
                  </a:cubicBezTo>
                  <a:cubicBezTo>
                    <a:pt x="1019" y="1418"/>
                    <a:pt x="1011" y="1134"/>
                    <a:pt x="1068" y="939"/>
                  </a:cubicBezTo>
                  <a:cubicBezTo>
                    <a:pt x="1159" y="677"/>
                    <a:pt x="1303" y="533"/>
                    <a:pt x="1068" y="292"/>
                  </a:cubicBezTo>
                  <a:cubicBezTo>
                    <a:pt x="890" y="108"/>
                    <a:pt x="574" y="1"/>
                    <a:pt x="221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g1f7af28a4ea_8_143"/>
            <p:cNvSpPr/>
            <p:nvPr/>
          </p:nvSpPr>
          <p:spPr>
            <a:xfrm>
              <a:off x="7099625" y="3933150"/>
              <a:ext cx="501100" cy="408400"/>
            </a:xfrm>
            <a:custGeom>
              <a:rect b="b" l="l" r="r" t="t"/>
              <a:pathLst>
                <a:path extrusionOk="0" h="16336" w="20044">
                  <a:moveTo>
                    <a:pt x="18331" y="1"/>
                  </a:moveTo>
                  <a:cubicBezTo>
                    <a:pt x="18324" y="1"/>
                    <a:pt x="18317" y="1"/>
                    <a:pt x="18311" y="3"/>
                  </a:cubicBezTo>
                  <a:cubicBezTo>
                    <a:pt x="18016" y="87"/>
                    <a:pt x="18477" y="1024"/>
                    <a:pt x="18484" y="1238"/>
                  </a:cubicBezTo>
                  <a:cubicBezTo>
                    <a:pt x="18491" y="1507"/>
                    <a:pt x="18410" y="1522"/>
                    <a:pt x="18153" y="1526"/>
                  </a:cubicBezTo>
                  <a:cubicBezTo>
                    <a:pt x="17931" y="1526"/>
                    <a:pt x="17746" y="1570"/>
                    <a:pt x="17533" y="1644"/>
                  </a:cubicBezTo>
                  <a:cubicBezTo>
                    <a:pt x="17121" y="1781"/>
                    <a:pt x="16611" y="1974"/>
                    <a:pt x="16136" y="1974"/>
                  </a:cubicBezTo>
                  <a:cubicBezTo>
                    <a:pt x="15934" y="1974"/>
                    <a:pt x="15739" y="1940"/>
                    <a:pt x="15560" y="1851"/>
                  </a:cubicBezTo>
                  <a:cubicBezTo>
                    <a:pt x="15241" y="1689"/>
                    <a:pt x="15069" y="1422"/>
                    <a:pt x="14702" y="1422"/>
                  </a:cubicBezTo>
                  <a:cubicBezTo>
                    <a:pt x="14666" y="1422"/>
                    <a:pt x="14627" y="1425"/>
                    <a:pt x="14587" y="1430"/>
                  </a:cubicBezTo>
                  <a:cubicBezTo>
                    <a:pt x="14471" y="1443"/>
                    <a:pt x="14360" y="1483"/>
                    <a:pt x="14249" y="1483"/>
                  </a:cubicBezTo>
                  <a:cubicBezTo>
                    <a:pt x="14176" y="1483"/>
                    <a:pt x="14103" y="1466"/>
                    <a:pt x="14029" y="1411"/>
                  </a:cubicBezTo>
                  <a:cubicBezTo>
                    <a:pt x="13926" y="1334"/>
                    <a:pt x="13885" y="1190"/>
                    <a:pt x="13786" y="1113"/>
                  </a:cubicBezTo>
                  <a:cubicBezTo>
                    <a:pt x="13590" y="954"/>
                    <a:pt x="13133" y="832"/>
                    <a:pt x="12760" y="832"/>
                  </a:cubicBezTo>
                  <a:cubicBezTo>
                    <a:pt x="12585" y="832"/>
                    <a:pt x="12429" y="859"/>
                    <a:pt x="12325" y="921"/>
                  </a:cubicBezTo>
                  <a:cubicBezTo>
                    <a:pt x="12167" y="1017"/>
                    <a:pt x="12145" y="1216"/>
                    <a:pt x="11979" y="1301"/>
                  </a:cubicBezTo>
                  <a:cubicBezTo>
                    <a:pt x="11835" y="1368"/>
                    <a:pt x="11650" y="1375"/>
                    <a:pt x="11499" y="1445"/>
                  </a:cubicBezTo>
                  <a:cubicBezTo>
                    <a:pt x="11220" y="1560"/>
                    <a:pt x="10959" y="1818"/>
                    <a:pt x="10663" y="1818"/>
                  </a:cubicBezTo>
                  <a:cubicBezTo>
                    <a:pt x="10607" y="1818"/>
                    <a:pt x="10550" y="1809"/>
                    <a:pt x="10492" y="1788"/>
                  </a:cubicBezTo>
                  <a:cubicBezTo>
                    <a:pt x="10105" y="1651"/>
                    <a:pt x="9766" y="1334"/>
                    <a:pt x="9346" y="1293"/>
                  </a:cubicBezTo>
                  <a:cubicBezTo>
                    <a:pt x="9274" y="1286"/>
                    <a:pt x="9201" y="1284"/>
                    <a:pt x="9128" y="1284"/>
                  </a:cubicBezTo>
                  <a:cubicBezTo>
                    <a:pt x="8981" y="1284"/>
                    <a:pt x="8832" y="1293"/>
                    <a:pt x="8690" y="1293"/>
                  </a:cubicBezTo>
                  <a:cubicBezTo>
                    <a:pt x="8630" y="1293"/>
                    <a:pt x="8560" y="1301"/>
                    <a:pt x="8490" y="1301"/>
                  </a:cubicBezTo>
                  <a:cubicBezTo>
                    <a:pt x="8339" y="1666"/>
                    <a:pt x="8111" y="1983"/>
                    <a:pt x="8103" y="2403"/>
                  </a:cubicBezTo>
                  <a:cubicBezTo>
                    <a:pt x="8091" y="3009"/>
                    <a:pt x="7339" y="3064"/>
                    <a:pt x="6835" y="3072"/>
                  </a:cubicBezTo>
                  <a:cubicBezTo>
                    <a:pt x="6822" y="3072"/>
                    <a:pt x="6809" y="3072"/>
                    <a:pt x="6797" y="3072"/>
                  </a:cubicBezTo>
                  <a:cubicBezTo>
                    <a:pt x="6513" y="3072"/>
                    <a:pt x="6291" y="2995"/>
                    <a:pt x="6015" y="2956"/>
                  </a:cubicBezTo>
                  <a:cubicBezTo>
                    <a:pt x="5978" y="2950"/>
                    <a:pt x="5942" y="2947"/>
                    <a:pt x="5907" y="2947"/>
                  </a:cubicBezTo>
                  <a:cubicBezTo>
                    <a:pt x="5659" y="2947"/>
                    <a:pt x="5454" y="3091"/>
                    <a:pt x="5241" y="3230"/>
                  </a:cubicBezTo>
                  <a:cubicBezTo>
                    <a:pt x="4979" y="3410"/>
                    <a:pt x="4802" y="3651"/>
                    <a:pt x="4489" y="3735"/>
                  </a:cubicBezTo>
                  <a:cubicBezTo>
                    <a:pt x="4256" y="3797"/>
                    <a:pt x="3965" y="3754"/>
                    <a:pt x="3740" y="3824"/>
                  </a:cubicBezTo>
                  <a:cubicBezTo>
                    <a:pt x="3475" y="3901"/>
                    <a:pt x="3312" y="4141"/>
                    <a:pt x="2995" y="4203"/>
                  </a:cubicBezTo>
                  <a:cubicBezTo>
                    <a:pt x="2807" y="4244"/>
                    <a:pt x="2627" y="4299"/>
                    <a:pt x="2449" y="4369"/>
                  </a:cubicBezTo>
                  <a:cubicBezTo>
                    <a:pt x="2634" y="4583"/>
                    <a:pt x="2704" y="4907"/>
                    <a:pt x="2663" y="5196"/>
                  </a:cubicBezTo>
                  <a:cubicBezTo>
                    <a:pt x="2593" y="5638"/>
                    <a:pt x="2214" y="5763"/>
                    <a:pt x="1945" y="6066"/>
                  </a:cubicBezTo>
                  <a:cubicBezTo>
                    <a:pt x="1587" y="6464"/>
                    <a:pt x="1752" y="7094"/>
                    <a:pt x="1248" y="7375"/>
                  </a:cubicBezTo>
                  <a:cubicBezTo>
                    <a:pt x="1077" y="7471"/>
                    <a:pt x="863" y="7507"/>
                    <a:pt x="676" y="7596"/>
                  </a:cubicBezTo>
                  <a:cubicBezTo>
                    <a:pt x="428" y="7721"/>
                    <a:pt x="428" y="7789"/>
                    <a:pt x="380" y="8065"/>
                  </a:cubicBezTo>
                  <a:cubicBezTo>
                    <a:pt x="332" y="8334"/>
                    <a:pt x="270" y="8666"/>
                    <a:pt x="1" y="8735"/>
                  </a:cubicBezTo>
                  <a:cubicBezTo>
                    <a:pt x="8" y="8858"/>
                    <a:pt x="1" y="8990"/>
                    <a:pt x="27" y="9115"/>
                  </a:cubicBezTo>
                  <a:cubicBezTo>
                    <a:pt x="130" y="9605"/>
                    <a:pt x="448" y="10004"/>
                    <a:pt x="676" y="10417"/>
                  </a:cubicBezTo>
                  <a:cubicBezTo>
                    <a:pt x="839" y="10715"/>
                    <a:pt x="931" y="10996"/>
                    <a:pt x="1226" y="11184"/>
                  </a:cubicBezTo>
                  <a:cubicBezTo>
                    <a:pt x="1449" y="11321"/>
                    <a:pt x="1770" y="11384"/>
                    <a:pt x="2044" y="11384"/>
                  </a:cubicBezTo>
                  <a:cubicBezTo>
                    <a:pt x="2059" y="11384"/>
                    <a:pt x="2074" y="11384"/>
                    <a:pt x="2089" y="11383"/>
                  </a:cubicBezTo>
                  <a:cubicBezTo>
                    <a:pt x="2262" y="11377"/>
                    <a:pt x="2425" y="11329"/>
                    <a:pt x="2599" y="11329"/>
                  </a:cubicBezTo>
                  <a:cubicBezTo>
                    <a:pt x="2632" y="11329"/>
                    <a:pt x="2667" y="11331"/>
                    <a:pt x="2701" y="11335"/>
                  </a:cubicBezTo>
                  <a:cubicBezTo>
                    <a:pt x="2841" y="11350"/>
                    <a:pt x="3117" y="11424"/>
                    <a:pt x="3062" y="11626"/>
                  </a:cubicBezTo>
                  <a:cubicBezTo>
                    <a:pt x="3019" y="11785"/>
                    <a:pt x="2805" y="11749"/>
                    <a:pt x="2675" y="11770"/>
                  </a:cubicBezTo>
                  <a:cubicBezTo>
                    <a:pt x="2586" y="11777"/>
                    <a:pt x="2324" y="11797"/>
                    <a:pt x="2269" y="11866"/>
                  </a:cubicBezTo>
                  <a:cubicBezTo>
                    <a:pt x="2170" y="11984"/>
                    <a:pt x="2255" y="12272"/>
                    <a:pt x="2288" y="12390"/>
                  </a:cubicBezTo>
                  <a:cubicBezTo>
                    <a:pt x="2432" y="12832"/>
                    <a:pt x="2875" y="13017"/>
                    <a:pt x="3019" y="13431"/>
                  </a:cubicBezTo>
                  <a:cubicBezTo>
                    <a:pt x="3103" y="13659"/>
                    <a:pt x="3069" y="14012"/>
                    <a:pt x="3254" y="14171"/>
                  </a:cubicBezTo>
                  <a:cubicBezTo>
                    <a:pt x="3338" y="14240"/>
                    <a:pt x="3448" y="14264"/>
                    <a:pt x="3562" y="14264"/>
                  </a:cubicBezTo>
                  <a:cubicBezTo>
                    <a:pt x="3718" y="14264"/>
                    <a:pt x="3883" y="14219"/>
                    <a:pt x="4006" y="14183"/>
                  </a:cubicBezTo>
                  <a:cubicBezTo>
                    <a:pt x="4420" y="14072"/>
                    <a:pt x="4806" y="13887"/>
                    <a:pt x="5234" y="13832"/>
                  </a:cubicBezTo>
                  <a:cubicBezTo>
                    <a:pt x="5344" y="13818"/>
                    <a:pt x="5454" y="13813"/>
                    <a:pt x="5564" y="13813"/>
                  </a:cubicBezTo>
                  <a:cubicBezTo>
                    <a:pt x="5787" y="13813"/>
                    <a:pt x="6010" y="13832"/>
                    <a:pt x="6229" y="13832"/>
                  </a:cubicBezTo>
                  <a:cubicBezTo>
                    <a:pt x="6438" y="13832"/>
                    <a:pt x="6643" y="13815"/>
                    <a:pt x="6842" y="13748"/>
                  </a:cubicBezTo>
                  <a:cubicBezTo>
                    <a:pt x="6910" y="13725"/>
                    <a:pt x="6964" y="13715"/>
                    <a:pt x="7009" y="13715"/>
                  </a:cubicBezTo>
                  <a:cubicBezTo>
                    <a:pt x="7176" y="13715"/>
                    <a:pt x="7221" y="13850"/>
                    <a:pt x="7433" y="13942"/>
                  </a:cubicBezTo>
                  <a:cubicBezTo>
                    <a:pt x="7476" y="13961"/>
                    <a:pt x="7518" y="13968"/>
                    <a:pt x="7558" y="13968"/>
                  </a:cubicBezTo>
                  <a:cubicBezTo>
                    <a:pt x="7709" y="13968"/>
                    <a:pt x="7844" y="13869"/>
                    <a:pt x="7974" y="13869"/>
                  </a:cubicBezTo>
                  <a:cubicBezTo>
                    <a:pt x="8022" y="13869"/>
                    <a:pt x="8070" y="13883"/>
                    <a:pt x="8118" y="13921"/>
                  </a:cubicBezTo>
                  <a:cubicBezTo>
                    <a:pt x="8269" y="14046"/>
                    <a:pt x="8332" y="14260"/>
                    <a:pt x="8502" y="14382"/>
                  </a:cubicBezTo>
                  <a:cubicBezTo>
                    <a:pt x="8661" y="14500"/>
                    <a:pt x="8812" y="14562"/>
                    <a:pt x="9007" y="14577"/>
                  </a:cubicBezTo>
                  <a:cubicBezTo>
                    <a:pt x="9011" y="14577"/>
                    <a:pt x="9016" y="14577"/>
                    <a:pt x="9022" y="14577"/>
                  </a:cubicBezTo>
                  <a:cubicBezTo>
                    <a:pt x="9090" y="14577"/>
                    <a:pt x="9257" y="14560"/>
                    <a:pt x="9413" y="14560"/>
                  </a:cubicBezTo>
                  <a:cubicBezTo>
                    <a:pt x="9587" y="14560"/>
                    <a:pt x="9748" y="14582"/>
                    <a:pt x="9745" y="14673"/>
                  </a:cubicBezTo>
                  <a:cubicBezTo>
                    <a:pt x="9737" y="14832"/>
                    <a:pt x="9151" y="14920"/>
                    <a:pt x="9069" y="15079"/>
                  </a:cubicBezTo>
                  <a:cubicBezTo>
                    <a:pt x="8959" y="15286"/>
                    <a:pt x="9144" y="15480"/>
                    <a:pt x="9331" y="15521"/>
                  </a:cubicBezTo>
                  <a:cubicBezTo>
                    <a:pt x="9393" y="15537"/>
                    <a:pt x="9454" y="15544"/>
                    <a:pt x="9516" y="15544"/>
                  </a:cubicBezTo>
                  <a:cubicBezTo>
                    <a:pt x="9724" y="15544"/>
                    <a:pt x="9931" y="15465"/>
                    <a:pt x="10124" y="15389"/>
                  </a:cubicBezTo>
                  <a:cubicBezTo>
                    <a:pt x="10257" y="15338"/>
                    <a:pt x="10374" y="15288"/>
                    <a:pt x="10502" y="15288"/>
                  </a:cubicBezTo>
                  <a:cubicBezTo>
                    <a:pt x="10559" y="15288"/>
                    <a:pt x="10618" y="15298"/>
                    <a:pt x="10682" y="15322"/>
                  </a:cubicBezTo>
                  <a:cubicBezTo>
                    <a:pt x="10888" y="15403"/>
                    <a:pt x="10951" y="15598"/>
                    <a:pt x="11090" y="15757"/>
                  </a:cubicBezTo>
                  <a:cubicBezTo>
                    <a:pt x="11264" y="15948"/>
                    <a:pt x="11792" y="16336"/>
                    <a:pt x="12104" y="16336"/>
                  </a:cubicBezTo>
                  <a:cubicBezTo>
                    <a:pt x="12263" y="16336"/>
                    <a:pt x="12366" y="16235"/>
                    <a:pt x="12337" y="15956"/>
                  </a:cubicBezTo>
                  <a:cubicBezTo>
                    <a:pt x="12282" y="15391"/>
                    <a:pt x="12145" y="14872"/>
                    <a:pt x="11806" y="14418"/>
                  </a:cubicBezTo>
                  <a:cubicBezTo>
                    <a:pt x="11427" y="13906"/>
                    <a:pt x="10799" y="13577"/>
                    <a:pt x="10228" y="13308"/>
                  </a:cubicBezTo>
                  <a:cubicBezTo>
                    <a:pt x="10021" y="13210"/>
                    <a:pt x="9821" y="13106"/>
                    <a:pt x="9675" y="12921"/>
                  </a:cubicBezTo>
                  <a:cubicBezTo>
                    <a:pt x="9564" y="12782"/>
                    <a:pt x="9504" y="12611"/>
                    <a:pt x="9387" y="12479"/>
                  </a:cubicBezTo>
                  <a:cubicBezTo>
                    <a:pt x="9228" y="12294"/>
                    <a:pt x="9040" y="12239"/>
                    <a:pt x="8807" y="12210"/>
                  </a:cubicBezTo>
                  <a:cubicBezTo>
                    <a:pt x="8594" y="12184"/>
                    <a:pt x="7993" y="12184"/>
                    <a:pt x="7841" y="11977"/>
                  </a:cubicBezTo>
                  <a:cubicBezTo>
                    <a:pt x="7620" y="11664"/>
                    <a:pt x="8144" y="11616"/>
                    <a:pt x="8310" y="11597"/>
                  </a:cubicBezTo>
                  <a:cubicBezTo>
                    <a:pt x="8752" y="11542"/>
                    <a:pt x="8944" y="11239"/>
                    <a:pt x="8745" y="10831"/>
                  </a:cubicBezTo>
                  <a:cubicBezTo>
                    <a:pt x="8620" y="10583"/>
                    <a:pt x="8075" y="10396"/>
                    <a:pt x="8435" y="10107"/>
                  </a:cubicBezTo>
                  <a:cubicBezTo>
                    <a:pt x="8565" y="10003"/>
                    <a:pt x="8732" y="9940"/>
                    <a:pt x="8896" y="9940"/>
                  </a:cubicBezTo>
                  <a:cubicBezTo>
                    <a:pt x="9026" y="9940"/>
                    <a:pt x="9155" y="9980"/>
                    <a:pt x="9262" y="10071"/>
                  </a:cubicBezTo>
                  <a:cubicBezTo>
                    <a:pt x="9431" y="10216"/>
                    <a:pt x="9549" y="10693"/>
                    <a:pt x="9822" y="10693"/>
                  </a:cubicBezTo>
                  <a:cubicBezTo>
                    <a:pt x="9839" y="10693"/>
                    <a:pt x="9858" y="10691"/>
                    <a:pt x="9877" y="10686"/>
                  </a:cubicBezTo>
                  <a:cubicBezTo>
                    <a:pt x="9910" y="10465"/>
                    <a:pt x="9910" y="10079"/>
                    <a:pt x="9766" y="9920"/>
                  </a:cubicBezTo>
                  <a:cubicBezTo>
                    <a:pt x="9648" y="9790"/>
                    <a:pt x="9620" y="9603"/>
                    <a:pt x="9545" y="9451"/>
                  </a:cubicBezTo>
                  <a:cubicBezTo>
                    <a:pt x="9420" y="9218"/>
                    <a:pt x="9269" y="9086"/>
                    <a:pt x="9033" y="8976"/>
                  </a:cubicBezTo>
                  <a:cubicBezTo>
                    <a:pt x="8716" y="8824"/>
                    <a:pt x="8627" y="8706"/>
                    <a:pt x="8553" y="8363"/>
                  </a:cubicBezTo>
                  <a:cubicBezTo>
                    <a:pt x="8524" y="8245"/>
                    <a:pt x="8572" y="8079"/>
                    <a:pt x="8531" y="7976"/>
                  </a:cubicBezTo>
                  <a:cubicBezTo>
                    <a:pt x="8428" y="7736"/>
                    <a:pt x="8026" y="7673"/>
                    <a:pt x="7856" y="7527"/>
                  </a:cubicBezTo>
                  <a:cubicBezTo>
                    <a:pt x="7697" y="7390"/>
                    <a:pt x="7565" y="7099"/>
                    <a:pt x="7531" y="6907"/>
                  </a:cubicBezTo>
                  <a:cubicBezTo>
                    <a:pt x="7498" y="6700"/>
                    <a:pt x="7594" y="6513"/>
                    <a:pt x="7606" y="6313"/>
                  </a:cubicBezTo>
                  <a:cubicBezTo>
                    <a:pt x="7620" y="6080"/>
                    <a:pt x="7606" y="5873"/>
                    <a:pt x="7483" y="5686"/>
                  </a:cubicBezTo>
                  <a:cubicBezTo>
                    <a:pt x="7204" y="5257"/>
                    <a:pt x="7711" y="4759"/>
                    <a:pt x="8192" y="4759"/>
                  </a:cubicBezTo>
                  <a:cubicBezTo>
                    <a:pt x="8283" y="4759"/>
                    <a:pt x="8373" y="4777"/>
                    <a:pt x="8457" y="4816"/>
                  </a:cubicBezTo>
                  <a:cubicBezTo>
                    <a:pt x="8457" y="5066"/>
                    <a:pt x="8353" y="5210"/>
                    <a:pt x="8303" y="5446"/>
                  </a:cubicBezTo>
                  <a:cubicBezTo>
                    <a:pt x="8236" y="5804"/>
                    <a:pt x="8545" y="5962"/>
                    <a:pt x="8829" y="6099"/>
                  </a:cubicBezTo>
                  <a:cubicBezTo>
                    <a:pt x="9084" y="6217"/>
                    <a:pt x="9283" y="6342"/>
                    <a:pt x="9567" y="6342"/>
                  </a:cubicBezTo>
                  <a:cubicBezTo>
                    <a:pt x="9877" y="6335"/>
                    <a:pt x="10172" y="6239"/>
                    <a:pt x="10477" y="6183"/>
                  </a:cubicBezTo>
                  <a:cubicBezTo>
                    <a:pt x="10884" y="6099"/>
                    <a:pt x="11297" y="5866"/>
                    <a:pt x="11282" y="5376"/>
                  </a:cubicBezTo>
                  <a:cubicBezTo>
                    <a:pt x="11282" y="5232"/>
                    <a:pt x="11234" y="4982"/>
                    <a:pt x="11179" y="4867"/>
                  </a:cubicBezTo>
                  <a:cubicBezTo>
                    <a:pt x="11124" y="4749"/>
                    <a:pt x="10994" y="4694"/>
                    <a:pt x="10939" y="4576"/>
                  </a:cubicBezTo>
                  <a:cubicBezTo>
                    <a:pt x="10792" y="4292"/>
                    <a:pt x="10903" y="4018"/>
                    <a:pt x="11215" y="3989"/>
                  </a:cubicBezTo>
                  <a:cubicBezTo>
                    <a:pt x="11226" y="3989"/>
                    <a:pt x="11237" y="3988"/>
                    <a:pt x="11248" y="3988"/>
                  </a:cubicBezTo>
                  <a:cubicBezTo>
                    <a:pt x="11526" y="3988"/>
                    <a:pt x="11766" y="4266"/>
                    <a:pt x="12029" y="4266"/>
                  </a:cubicBezTo>
                  <a:cubicBezTo>
                    <a:pt x="12069" y="4266"/>
                    <a:pt x="12110" y="4259"/>
                    <a:pt x="12152" y="4244"/>
                  </a:cubicBezTo>
                  <a:cubicBezTo>
                    <a:pt x="12503" y="4107"/>
                    <a:pt x="12594" y="3562"/>
                    <a:pt x="12979" y="3403"/>
                  </a:cubicBezTo>
                  <a:cubicBezTo>
                    <a:pt x="13064" y="3369"/>
                    <a:pt x="13138" y="3355"/>
                    <a:pt x="13206" y="3355"/>
                  </a:cubicBezTo>
                  <a:cubicBezTo>
                    <a:pt x="13463" y="3355"/>
                    <a:pt x="13625" y="3556"/>
                    <a:pt x="13926" y="3591"/>
                  </a:cubicBezTo>
                  <a:cubicBezTo>
                    <a:pt x="13945" y="3592"/>
                    <a:pt x="13963" y="3593"/>
                    <a:pt x="13981" y="3593"/>
                  </a:cubicBezTo>
                  <a:cubicBezTo>
                    <a:pt x="14345" y="3593"/>
                    <a:pt x="14478" y="3282"/>
                    <a:pt x="14815" y="3204"/>
                  </a:cubicBezTo>
                  <a:cubicBezTo>
                    <a:pt x="14857" y="3194"/>
                    <a:pt x="14901" y="3189"/>
                    <a:pt x="14948" y="3189"/>
                  </a:cubicBezTo>
                  <a:cubicBezTo>
                    <a:pt x="15259" y="3189"/>
                    <a:pt x="15652" y="3392"/>
                    <a:pt x="15903" y="3492"/>
                  </a:cubicBezTo>
                  <a:cubicBezTo>
                    <a:pt x="16134" y="3581"/>
                    <a:pt x="16333" y="3613"/>
                    <a:pt x="16542" y="3613"/>
                  </a:cubicBezTo>
                  <a:cubicBezTo>
                    <a:pt x="16697" y="3613"/>
                    <a:pt x="16858" y="3595"/>
                    <a:pt x="17042" y="3569"/>
                  </a:cubicBezTo>
                  <a:cubicBezTo>
                    <a:pt x="17158" y="3553"/>
                    <a:pt x="17281" y="3543"/>
                    <a:pt x="17403" y="3543"/>
                  </a:cubicBezTo>
                  <a:cubicBezTo>
                    <a:pt x="17449" y="3543"/>
                    <a:pt x="17495" y="3544"/>
                    <a:pt x="17540" y="3547"/>
                  </a:cubicBezTo>
                  <a:cubicBezTo>
                    <a:pt x="17746" y="3562"/>
                    <a:pt x="17862" y="3665"/>
                    <a:pt x="18049" y="3735"/>
                  </a:cubicBezTo>
                  <a:cubicBezTo>
                    <a:pt x="18126" y="3761"/>
                    <a:pt x="18197" y="3774"/>
                    <a:pt x="18265" y="3774"/>
                  </a:cubicBezTo>
                  <a:cubicBezTo>
                    <a:pt x="18337" y="3774"/>
                    <a:pt x="18405" y="3760"/>
                    <a:pt x="18470" y="3735"/>
                  </a:cubicBezTo>
                  <a:cubicBezTo>
                    <a:pt x="18828" y="3583"/>
                    <a:pt x="19034" y="3072"/>
                    <a:pt x="19063" y="2694"/>
                  </a:cubicBezTo>
                  <a:cubicBezTo>
                    <a:pt x="19085" y="2334"/>
                    <a:pt x="19037" y="2038"/>
                    <a:pt x="19311" y="1755"/>
                  </a:cubicBezTo>
                  <a:cubicBezTo>
                    <a:pt x="19477" y="1589"/>
                    <a:pt x="19782" y="1526"/>
                    <a:pt x="19878" y="1313"/>
                  </a:cubicBezTo>
                  <a:cubicBezTo>
                    <a:pt x="20044" y="935"/>
                    <a:pt x="19705" y="383"/>
                    <a:pt x="19388" y="217"/>
                  </a:cubicBezTo>
                  <a:cubicBezTo>
                    <a:pt x="19229" y="135"/>
                    <a:pt x="19118" y="147"/>
                    <a:pt x="18938" y="142"/>
                  </a:cubicBezTo>
                  <a:lnTo>
                    <a:pt x="18912" y="142"/>
                  </a:lnTo>
                  <a:cubicBezTo>
                    <a:pt x="18816" y="135"/>
                    <a:pt x="18727" y="135"/>
                    <a:pt x="18628" y="113"/>
                  </a:cubicBezTo>
                  <a:cubicBezTo>
                    <a:pt x="18553" y="94"/>
                    <a:pt x="18413" y="1"/>
                    <a:pt x="18331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g1f7af28a4ea_8_143"/>
            <p:cNvSpPr/>
            <p:nvPr/>
          </p:nvSpPr>
          <p:spPr>
            <a:xfrm>
              <a:off x="7208050" y="2186850"/>
              <a:ext cx="247125" cy="197700"/>
            </a:xfrm>
            <a:custGeom>
              <a:rect b="b" l="l" r="r" t="t"/>
              <a:pathLst>
                <a:path extrusionOk="0" h="7908" w="9885">
                  <a:moveTo>
                    <a:pt x="6043" y="0"/>
                  </a:moveTo>
                  <a:cubicBezTo>
                    <a:pt x="5524" y="0"/>
                    <a:pt x="5080" y="133"/>
                    <a:pt x="4581" y="337"/>
                  </a:cubicBezTo>
                  <a:cubicBezTo>
                    <a:pt x="3987" y="571"/>
                    <a:pt x="3519" y="744"/>
                    <a:pt x="2870" y="744"/>
                  </a:cubicBezTo>
                  <a:cubicBezTo>
                    <a:pt x="2421" y="744"/>
                    <a:pt x="2195" y="832"/>
                    <a:pt x="1830" y="1068"/>
                  </a:cubicBezTo>
                  <a:cubicBezTo>
                    <a:pt x="1056" y="1563"/>
                    <a:pt x="97" y="1563"/>
                    <a:pt x="42" y="2676"/>
                  </a:cubicBezTo>
                  <a:cubicBezTo>
                    <a:pt x="1" y="3517"/>
                    <a:pt x="270" y="4413"/>
                    <a:pt x="594" y="5143"/>
                  </a:cubicBezTo>
                  <a:cubicBezTo>
                    <a:pt x="760" y="5523"/>
                    <a:pt x="1140" y="5936"/>
                    <a:pt x="1568" y="5936"/>
                  </a:cubicBezTo>
                  <a:cubicBezTo>
                    <a:pt x="1798" y="5936"/>
                    <a:pt x="2087" y="5751"/>
                    <a:pt x="2276" y="5751"/>
                  </a:cubicBezTo>
                  <a:cubicBezTo>
                    <a:pt x="2393" y="5751"/>
                    <a:pt x="2471" y="5821"/>
                    <a:pt x="2476" y="6047"/>
                  </a:cubicBezTo>
                  <a:cubicBezTo>
                    <a:pt x="2476" y="6482"/>
                    <a:pt x="2106" y="6792"/>
                    <a:pt x="2106" y="7239"/>
                  </a:cubicBezTo>
                  <a:cubicBezTo>
                    <a:pt x="2106" y="7371"/>
                    <a:pt x="2125" y="7503"/>
                    <a:pt x="2173" y="7618"/>
                  </a:cubicBezTo>
                  <a:cubicBezTo>
                    <a:pt x="2409" y="7183"/>
                    <a:pt x="3187" y="6888"/>
                    <a:pt x="3567" y="6674"/>
                  </a:cubicBezTo>
                  <a:cubicBezTo>
                    <a:pt x="3794" y="6547"/>
                    <a:pt x="4032" y="6486"/>
                    <a:pt x="4269" y="6486"/>
                  </a:cubicBezTo>
                  <a:cubicBezTo>
                    <a:pt x="4570" y="6486"/>
                    <a:pt x="4872" y="6585"/>
                    <a:pt x="5153" y="6770"/>
                  </a:cubicBezTo>
                  <a:cubicBezTo>
                    <a:pt x="5436" y="6950"/>
                    <a:pt x="5581" y="7116"/>
                    <a:pt x="5919" y="7205"/>
                  </a:cubicBezTo>
                  <a:cubicBezTo>
                    <a:pt x="6304" y="7308"/>
                    <a:pt x="6511" y="7426"/>
                    <a:pt x="6823" y="7681"/>
                  </a:cubicBezTo>
                  <a:cubicBezTo>
                    <a:pt x="7026" y="7851"/>
                    <a:pt x="7197" y="7908"/>
                    <a:pt x="7369" y="7908"/>
                  </a:cubicBezTo>
                  <a:cubicBezTo>
                    <a:pt x="7624" y="7908"/>
                    <a:pt x="7881" y="7783"/>
                    <a:pt x="8243" y="7710"/>
                  </a:cubicBezTo>
                  <a:cubicBezTo>
                    <a:pt x="8435" y="7668"/>
                    <a:pt x="8648" y="7641"/>
                    <a:pt x="8863" y="7641"/>
                  </a:cubicBezTo>
                  <a:cubicBezTo>
                    <a:pt x="9040" y="7641"/>
                    <a:pt x="9218" y="7659"/>
                    <a:pt x="9387" y="7702"/>
                  </a:cubicBezTo>
                  <a:cubicBezTo>
                    <a:pt x="9394" y="7592"/>
                    <a:pt x="9401" y="7481"/>
                    <a:pt x="9401" y="7371"/>
                  </a:cubicBezTo>
                  <a:cubicBezTo>
                    <a:pt x="9416" y="6840"/>
                    <a:pt x="9884" y="6648"/>
                    <a:pt x="9843" y="6068"/>
                  </a:cubicBezTo>
                  <a:cubicBezTo>
                    <a:pt x="9810" y="5537"/>
                    <a:pt x="9471" y="5254"/>
                    <a:pt x="9029" y="5011"/>
                  </a:cubicBezTo>
                  <a:cubicBezTo>
                    <a:pt x="8815" y="4901"/>
                    <a:pt x="8567" y="4826"/>
                    <a:pt x="8479" y="4591"/>
                  </a:cubicBezTo>
                  <a:cubicBezTo>
                    <a:pt x="8416" y="4425"/>
                    <a:pt x="8505" y="4199"/>
                    <a:pt x="8450" y="4019"/>
                  </a:cubicBezTo>
                  <a:cubicBezTo>
                    <a:pt x="8284" y="3521"/>
                    <a:pt x="7450" y="2971"/>
                    <a:pt x="7671" y="2399"/>
                  </a:cubicBezTo>
                  <a:cubicBezTo>
                    <a:pt x="7837" y="1957"/>
                    <a:pt x="8387" y="1880"/>
                    <a:pt x="8774" y="1777"/>
                  </a:cubicBezTo>
                  <a:cubicBezTo>
                    <a:pt x="9243" y="1647"/>
                    <a:pt x="9512" y="1267"/>
                    <a:pt x="9589" y="777"/>
                  </a:cubicBezTo>
                  <a:cubicBezTo>
                    <a:pt x="9660" y="304"/>
                    <a:pt x="9560" y="202"/>
                    <a:pt x="9306" y="202"/>
                  </a:cubicBezTo>
                  <a:cubicBezTo>
                    <a:pt x="9220" y="202"/>
                    <a:pt x="9116" y="214"/>
                    <a:pt x="8995" y="227"/>
                  </a:cubicBezTo>
                  <a:cubicBezTo>
                    <a:pt x="8820" y="244"/>
                    <a:pt x="8635" y="250"/>
                    <a:pt x="8450" y="250"/>
                  </a:cubicBezTo>
                  <a:cubicBezTo>
                    <a:pt x="8190" y="250"/>
                    <a:pt x="7928" y="238"/>
                    <a:pt x="7683" y="227"/>
                  </a:cubicBezTo>
                  <a:cubicBezTo>
                    <a:pt x="7174" y="198"/>
                    <a:pt x="6732" y="25"/>
                    <a:pt x="6229" y="6"/>
                  </a:cubicBezTo>
                  <a:cubicBezTo>
                    <a:pt x="6166" y="2"/>
                    <a:pt x="6104" y="0"/>
                    <a:pt x="6043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g1f7af28a4ea_8_143"/>
            <p:cNvSpPr/>
            <p:nvPr/>
          </p:nvSpPr>
          <p:spPr>
            <a:xfrm>
              <a:off x="7253425" y="3688175"/>
              <a:ext cx="480725" cy="294300"/>
            </a:xfrm>
            <a:custGeom>
              <a:rect b="b" l="l" r="r" t="t"/>
              <a:pathLst>
                <a:path extrusionOk="0" h="11772" w="19229">
                  <a:moveTo>
                    <a:pt x="14070" y="0"/>
                  </a:moveTo>
                  <a:cubicBezTo>
                    <a:pt x="13489" y="0"/>
                    <a:pt x="12959" y="162"/>
                    <a:pt x="12435" y="394"/>
                  </a:cubicBezTo>
                  <a:cubicBezTo>
                    <a:pt x="11952" y="601"/>
                    <a:pt x="11284" y="615"/>
                    <a:pt x="10924" y="1014"/>
                  </a:cubicBezTo>
                  <a:cubicBezTo>
                    <a:pt x="10532" y="1464"/>
                    <a:pt x="10477" y="1925"/>
                    <a:pt x="9910" y="2209"/>
                  </a:cubicBezTo>
                  <a:cubicBezTo>
                    <a:pt x="9363" y="2495"/>
                    <a:pt x="8776" y="2499"/>
                    <a:pt x="8169" y="2499"/>
                  </a:cubicBezTo>
                  <a:cubicBezTo>
                    <a:pt x="8150" y="2499"/>
                    <a:pt x="8130" y="2499"/>
                    <a:pt x="8110" y="2499"/>
                  </a:cubicBezTo>
                  <a:cubicBezTo>
                    <a:pt x="8068" y="2499"/>
                    <a:pt x="8026" y="2499"/>
                    <a:pt x="7984" y="2499"/>
                  </a:cubicBezTo>
                  <a:cubicBezTo>
                    <a:pt x="6842" y="2499"/>
                    <a:pt x="5801" y="2495"/>
                    <a:pt x="4684" y="2242"/>
                  </a:cubicBezTo>
                  <a:cubicBezTo>
                    <a:pt x="4145" y="2124"/>
                    <a:pt x="3641" y="2021"/>
                    <a:pt x="3083" y="2021"/>
                  </a:cubicBezTo>
                  <a:cubicBezTo>
                    <a:pt x="2917" y="2021"/>
                    <a:pt x="2643" y="2057"/>
                    <a:pt x="2386" y="2057"/>
                  </a:cubicBezTo>
                  <a:cubicBezTo>
                    <a:pt x="2153" y="2057"/>
                    <a:pt x="1935" y="2027"/>
                    <a:pt x="1826" y="1913"/>
                  </a:cubicBezTo>
                  <a:cubicBezTo>
                    <a:pt x="1552" y="1615"/>
                    <a:pt x="1841" y="1118"/>
                    <a:pt x="1560" y="829"/>
                  </a:cubicBezTo>
                  <a:cubicBezTo>
                    <a:pt x="1413" y="678"/>
                    <a:pt x="1137" y="575"/>
                    <a:pt x="856" y="531"/>
                  </a:cubicBezTo>
                  <a:lnTo>
                    <a:pt x="848" y="531"/>
                  </a:lnTo>
                  <a:cubicBezTo>
                    <a:pt x="759" y="844"/>
                    <a:pt x="642" y="1154"/>
                    <a:pt x="524" y="1464"/>
                  </a:cubicBezTo>
                  <a:cubicBezTo>
                    <a:pt x="339" y="1954"/>
                    <a:pt x="0" y="2430"/>
                    <a:pt x="248" y="2939"/>
                  </a:cubicBezTo>
                  <a:cubicBezTo>
                    <a:pt x="553" y="3573"/>
                    <a:pt x="1242" y="3795"/>
                    <a:pt x="1634" y="4304"/>
                  </a:cubicBezTo>
                  <a:cubicBezTo>
                    <a:pt x="1918" y="4676"/>
                    <a:pt x="1774" y="5554"/>
                    <a:pt x="1524" y="5960"/>
                  </a:cubicBezTo>
                  <a:cubicBezTo>
                    <a:pt x="1276" y="6366"/>
                    <a:pt x="870" y="6517"/>
                    <a:pt x="697" y="6988"/>
                  </a:cubicBezTo>
                  <a:cubicBezTo>
                    <a:pt x="538" y="7409"/>
                    <a:pt x="565" y="7870"/>
                    <a:pt x="498" y="8312"/>
                  </a:cubicBezTo>
                  <a:cubicBezTo>
                    <a:pt x="635" y="8415"/>
                    <a:pt x="752" y="8545"/>
                    <a:pt x="856" y="8697"/>
                  </a:cubicBezTo>
                  <a:cubicBezTo>
                    <a:pt x="1014" y="8932"/>
                    <a:pt x="1029" y="8966"/>
                    <a:pt x="1291" y="9050"/>
                  </a:cubicBezTo>
                  <a:cubicBezTo>
                    <a:pt x="1524" y="9120"/>
                    <a:pt x="1730" y="9264"/>
                    <a:pt x="1925" y="9393"/>
                  </a:cubicBezTo>
                  <a:cubicBezTo>
                    <a:pt x="2290" y="9643"/>
                    <a:pt x="2497" y="10071"/>
                    <a:pt x="2475" y="10525"/>
                  </a:cubicBezTo>
                  <a:cubicBezTo>
                    <a:pt x="2468" y="10739"/>
                    <a:pt x="2408" y="10927"/>
                    <a:pt x="2338" y="11097"/>
                  </a:cubicBezTo>
                  <a:cubicBezTo>
                    <a:pt x="2408" y="11097"/>
                    <a:pt x="2475" y="11090"/>
                    <a:pt x="2538" y="11090"/>
                  </a:cubicBezTo>
                  <a:cubicBezTo>
                    <a:pt x="2680" y="11090"/>
                    <a:pt x="2829" y="11081"/>
                    <a:pt x="2976" y="11081"/>
                  </a:cubicBezTo>
                  <a:cubicBezTo>
                    <a:pt x="3049" y="11081"/>
                    <a:pt x="3122" y="11084"/>
                    <a:pt x="3194" y="11090"/>
                  </a:cubicBezTo>
                  <a:cubicBezTo>
                    <a:pt x="3614" y="11133"/>
                    <a:pt x="3953" y="11450"/>
                    <a:pt x="4337" y="11587"/>
                  </a:cubicBezTo>
                  <a:cubicBezTo>
                    <a:pt x="4396" y="11608"/>
                    <a:pt x="4454" y="11617"/>
                    <a:pt x="4510" y="11617"/>
                  </a:cubicBezTo>
                  <a:cubicBezTo>
                    <a:pt x="4807" y="11617"/>
                    <a:pt x="5067" y="11359"/>
                    <a:pt x="5344" y="11244"/>
                  </a:cubicBezTo>
                  <a:cubicBezTo>
                    <a:pt x="5496" y="11174"/>
                    <a:pt x="5683" y="11167"/>
                    <a:pt x="5827" y="11097"/>
                  </a:cubicBezTo>
                  <a:cubicBezTo>
                    <a:pt x="5993" y="11015"/>
                    <a:pt x="6015" y="10816"/>
                    <a:pt x="6173" y="10717"/>
                  </a:cubicBezTo>
                  <a:cubicBezTo>
                    <a:pt x="6276" y="10656"/>
                    <a:pt x="6433" y="10630"/>
                    <a:pt x="6607" y="10630"/>
                  </a:cubicBezTo>
                  <a:cubicBezTo>
                    <a:pt x="6980" y="10630"/>
                    <a:pt x="7438" y="10751"/>
                    <a:pt x="7634" y="10912"/>
                  </a:cubicBezTo>
                  <a:cubicBezTo>
                    <a:pt x="7730" y="10987"/>
                    <a:pt x="7774" y="11133"/>
                    <a:pt x="7877" y="11208"/>
                  </a:cubicBezTo>
                  <a:cubicBezTo>
                    <a:pt x="7951" y="11263"/>
                    <a:pt x="8024" y="11281"/>
                    <a:pt x="8097" y="11281"/>
                  </a:cubicBezTo>
                  <a:cubicBezTo>
                    <a:pt x="8208" y="11281"/>
                    <a:pt x="8319" y="11241"/>
                    <a:pt x="8435" y="11229"/>
                  </a:cubicBezTo>
                  <a:cubicBezTo>
                    <a:pt x="8475" y="11224"/>
                    <a:pt x="8514" y="11221"/>
                    <a:pt x="8551" y="11221"/>
                  </a:cubicBezTo>
                  <a:cubicBezTo>
                    <a:pt x="8916" y="11221"/>
                    <a:pt x="9087" y="11486"/>
                    <a:pt x="9408" y="11650"/>
                  </a:cubicBezTo>
                  <a:cubicBezTo>
                    <a:pt x="9586" y="11737"/>
                    <a:pt x="9780" y="11772"/>
                    <a:pt x="9981" y="11772"/>
                  </a:cubicBezTo>
                  <a:cubicBezTo>
                    <a:pt x="10457" y="11772"/>
                    <a:pt x="10968" y="11578"/>
                    <a:pt x="11381" y="11443"/>
                  </a:cubicBezTo>
                  <a:cubicBezTo>
                    <a:pt x="11594" y="11366"/>
                    <a:pt x="11779" y="11325"/>
                    <a:pt x="12001" y="11325"/>
                  </a:cubicBezTo>
                  <a:cubicBezTo>
                    <a:pt x="12255" y="11318"/>
                    <a:pt x="12339" y="11306"/>
                    <a:pt x="12332" y="11037"/>
                  </a:cubicBezTo>
                  <a:cubicBezTo>
                    <a:pt x="12325" y="10823"/>
                    <a:pt x="11864" y="9884"/>
                    <a:pt x="12159" y="9802"/>
                  </a:cubicBezTo>
                  <a:cubicBezTo>
                    <a:pt x="12166" y="9800"/>
                    <a:pt x="12173" y="9799"/>
                    <a:pt x="12181" y="9799"/>
                  </a:cubicBezTo>
                  <a:cubicBezTo>
                    <a:pt x="12263" y="9799"/>
                    <a:pt x="12402" y="9893"/>
                    <a:pt x="12476" y="9912"/>
                  </a:cubicBezTo>
                  <a:cubicBezTo>
                    <a:pt x="12572" y="9932"/>
                    <a:pt x="12664" y="9932"/>
                    <a:pt x="12760" y="9939"/>
                  </a:cubicBezTo>
                  <a:cubicBezTo>
                    <a:pt x="12808" y="9809"/>
                    <a:pt x="12863" y="9684"/>
                    <a:pt x="12945" y="9574"/>
                  </a:cubicBezTo>
                  <a:cubicBezTo>
                    <a:pt x="13022" y="9470"/>
                    <a:pt x="13159" y="9437"/>
                    <a:pt x="13236" y="9319"/>
                  </a:cubicBezTo>
                  <a:cubicBezTo>
                    <a:pt x="13296" y="9223"/>
                    <a:pt x="13291" y="9083"/>
                    <a:pt x="13351" y="8973"/>
                  </a:cubicBezTo>
                  <a:cubicBezTo>
                    <a:pt x="13538" y="8692"/>
                    <a:pt x="13719" y="8699"/>
                    <a:pt x="14014" y="8649"/>
                  </a:cubicBezTo>
                  <a:cubicBezTo>
                    <a:pt x="14180" y="8615"/>
                    <a:pt x="14365" y="8593"/>
                    <a:pt x="14504" y="8490"/>
                  </a:cubicBezTo>
                  <a:cubicBezTo>
                    <a:pt x="14634" y="8387"/>
                    <a:pt x="14656" y="8187"/>
                    <a:pt x="14786" y="8091"/>
                  </a:cubicBezTo>
                  <a:cubicBezTo>
                    <a:pt x="14868" y="8028"/>
                    <a:pt x="14963" y="8005"/>
                    <a:pt x="15065" y="8005"/>
                  </a:cubicBezTo>
                  <a:cubicBezTo>
                    <a:pt x="15272" y="8005"/>
                    <a:pt x="15503" y="8100"/>
                    <a:pt x="15689" y="8132"/>
                  </a:cubicBezTo>
                  <a:cubicBezTo>
                    <a:pt x="15960" y="8187"/>
                    <a:pt x="16628" y="8407"/>
                    <a:pt x="17147" y="8407"/>
                  </a:cubicBezTo>
                  <a:cubicBezTo>
                    <a:pt x="17421" y="8407"/>
                    <a:pt x="17653" y="8346"/>
                    <a:pt x="17765" y="8168"/>
                  </a:cubicBezTo>
                  <a:cubicBezTo>
                    <a:pt x="17780" y="8161"/>
                    <a:pt x="17780" y="8154"/>
                    <a:pt x="17787" y="8146"/>
                  </a:cubicBezTo>
                  <a:cubicBezTo>
                    <a:pt x="18049" y="7671"/>
                    <a:pt x="17145" y="7077"/>
                    <a:pt x="16847" y="6911"/>
                  </a:cubicBezTo>
                  <a:cubicBezTo>
                    <a:pt x="16482" y="6712"/>
                    <a:pt x="15917" y="6277"/>
                    <a:pt x="16083" y="5767"/>
                  </a:cubicBezTo>
                  <a:cubicBezTo>
                    <a:pt x="16179" y="5477"/>
                    <a:pt x="16559" y="5306"/>
                    <a:pt x="16758" y="5092"/>
                  </a:cubicBezTo>
                  <a:cubicBezTo>
                    <a:pt x="17179" y="4643"/>
                    <a:pt x="17330" y="4270"/>
                    <a:pt x="17330" y="3677"/>
                  </a:cubicBezTo>
                  <a:cubicBezTo>
                    <a:pt x="17337" y="3367"/>
                    <a:pt x="17304" y="2884"/>
                    <a:pt x="17614" y="2706"/>
                  </a:cubicBezTo>
                  <a:cubicBezTo>
                    <a:pt x="17861" y="2559"/>
                    <a:pt x="18303" y="2684"/>
                    <a:pt x="18594" y="2552"/>
                  </a:cubicBezTo>
                  <a:cubicBezTo>
                    <a:pt x="19229" y="2271"/>
                    <a:pt x="19125" y="1221"/>
                    <a:pt x="18525" y="933"/>
                  </a:cubicBezTo>
                  <a:cubicBezTo>
                    <a:pt x="18484" y="911"/>
                    <a:pt x="18436" y="899"/>
                    <a:pt x="18380" y="885"/>
                  </a:cubicBezTo>
                  <a:cubicBezTo>
                    <a:pt x="18118" y="815"/>
                    <a:pt x="17794" y="837"/>
                    <a:pt x="17544" y="781"/>
                  </a:cubicBezTo>
                  <a:cubicBezTo>
                    <a:pt x="17152" y="697"/>
                    <a:pt x="16758" y="671"/>
                    <a:pt x="16359" y="608"/>
                  </a:cubicBezTo>
                  <a:cubicBezTo>
                    <a:pt x="15574" y="471"/>
                    <a:pt x="14903" y="7"/>
                    <a:pt x="14096" y="0"/>
                  </a:cubicBezTo>
                  <a:cubicBezTo>
                    <a:pt x="14087" y="0"/>
                    <a:pt x="14079" y="0"/>
                    <a:pt x="1407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g1f7af28a4ea_8_143"/>
            <p:cNvSpPr/>
            <p:nvPr/>
          </p:nvSpPr>
          <p:spPr>
            <a:xfrm>
              <a:off x="7114475" y="3889425"/>
              <a:ext cx="201375" cy="152975"/>
            </a:xfrm>
            <a:custGeom>
              <a:rect b="b" l="l" r="r" t="t"/>
              <a:pathLst>
                <a:path extrusionOk="0" h="6119" w="8055">
                  <a:moveTo>
                    <a:pt x="5182" y="0"/>
                  </a:moveTo>
                  <a:cubicBezTo>
                    <a:pt x="4833" y="0"/>
                    <a:pt x="4494" y="6"/>
                    <a:pt x="4164" y="144"/>
                  </a:cubicBezTo>
                  <a:cubicBezTo>
                    <a:pt x="3958" y="230"/>
                    <a:pt x="3860" y="368"/>
                    <a:pt x="3652" y="368"/>
                  </a:cubicBezTo>
                  <a:cubicBezTo>
                    <a:pt x="3638" y="368"/>
                    <a:pt x="3623" y="367"/>
                    <a:pt x="3607" y="365"/>
                  </a:cubicBezTo>
                  <a:cubicBezTo>
                    <a:pt x="3516" y="358"/>
                    <a:pt x="3434" y="332"/>
                    <a:pt x="3359" y="291"/>
                  </a:cubicBezTo>
                  <a:cubicBezTo>
                    <a:pt x="3206" y="627"/>
                    <a:pt x="3047" y="1000"/>
                    <a:pt x="2718" y="1070"/>
                  </a:cubicBezTo>
                  <a:cubicBezTo>
                    <a:pt x="2658" y="1082"/>
                    <a:pt x="2597" y="1087"/>
                    <a:pt x="2536" y="1087"/>
                  </a:cubicBezTo>
                  <a:cubicBezTo>
                    <a:pt x="2285" y="1087"/>
                    <a:pt x="2021" y="1005"/>
                    <a:pt x="1775" y="1005"/>
                  </a:cubicBezTo>
                  <a:cubicBezTo>
                    <a:pt x="1569" y="1005"/>
                    <a:pt x="1376" y="1062"/>
                    <a:pt x="1214" y="1269"/>
                  </a:cubicBezTo>
                  <a:cubicBezTo>
                    <a:pt x="1033" y="1483"/>
                    <a:pt x="1041" y="1829"/>
                    <a:pt x="875" y="2050"/>
                  </a:cubicBezTo>
                  <a:cubicBezTo>
                    <a:pt x="764" y="2201"/>
                    <a:pt x="613" y="2269"/>
                    <a:pt x="454" y="2297"/>
                  </a:cubicBezTo>
                  <a:cubicBezTo>
                    <a:pt x="447" y="2379"/>
                    <a:pt x="435" y="2463"/>
                    <a:pt x="413" y="2545"/>
                  </a:cubicBezTo>
                  <a:cubicBezTo>
                    <a:pt x="269" y="3263"/>
                    <a:pt x="0" y="3946"/>
                    <a:pt x="392" y="4662"/>
                  </a:cubicBezTo>
                  <a:cubicBezTo>
                    <a:pt x="550" y="4945"/>
                    <a:pt x="572" y="5340"/>
                    <a:pt x="723" y="5616"/>
                  </a:cubicBezTo>
                  <a:cubicBezTo>
                    <a:pt x="911" y="5945"/>
                    <a:pt x="1269" y="5815"/>
                    <a:pt x="1579" y="5933"/>
                  </a:cubicBezTo>
                  <a:cubicBezTo>
                    <a:pt x="1689" y="5974"/>
                    <a:pt x="1778" y="6036"/>
                    <a:pt x="1855" y="6118"/>
                  </a:cubicBezTo>
                  <a:cubicBezTo>
                    <a:pt x="2033" y="6048"/>
                    <a:pt x="2213" y="5993"/>
                    <a:pt x="2401" y="5952"/>
                  </a:cubicBezTo>
                  <a:cubicBezTo>
                    <a:pt x="2718" y="5890"/>
                    <a:pt x="2884" y="5650"/>
                    <a:pt x="3146" y="5573"/>
                  </a:cubicBezTo>
                  <a:cubicBezTo>
                    <a:pt x="3371" y="5505"/>
                    <a:pt x="3662" y="5546"/>
                    <a:pt x="3895" y="5484"/>
                  </a:cubicBezTo>
                  <a:cubicBezTo>
                    <a:pt x="4208" y="5402"/>
                    <a:pt x="4385" y="5159"/>
                    <a:pt x="4647" y="4982"/>
                  </a:cubicBezTo>
                  <a:cubicBezTo>
                    <a:pt x="4861" y="4842"/>
                    <a:pt x="5067" y="4697"/>
                    <a:pt x="5317" y="4697"/>
                  </a:cubicBezTo>
                  <a:cubicBezTo>
                    <a:pt x="5351" y="4697"/>
                    <a:pt x="5385" y="4699"/>
                    <a:pt x="5421" y="4705"/>
                  </a:cubicBezTo>
                  <a:cubicBezTo>
                    <a:pt x="5701" y="4745"/>
                    <a:pt x="5925" y="4823"/>
                    <a:pt x="6215" y="4823"/>
                  </a:cubicBezTo>
                  <a:cubicBezTo>
                    <a:pt x="6223" y="4823"/>
                    <a:pt x="6232" y="4823"/>
                    <a:pt x="6241" y="4823"/>
                  </a:cubicBezTo>
                  <a:cubicBezTo>
                    <a:pt x="6745" y="4816"/>
                    <a:pt x="7497" y="4760"/>
                    <a:pt x="7509" y="4152"/>
                  </a:cubicBezTo>
                  <a:cubicBezTo>
                    <a:pt x="7517" y="3732"/>
                    <a:pt x="7745" y="3415"/>
                    <a:pt x="7896" y="3050"/>
                  </a:cubicBezTo>
                  <a:cubicBezTo>
                    <a:pt x="7966" y="2877"/>
                    <a:pt x="8028" y="2691"/>
                    <a:pt x="8036" y="2478"/>
                  </a:cubicBezTo>
                  <a:cubicBezTo>
                    <a:pt x="8055" y="2021"/>
                    <a:pt x="7848" y="1593"/>
                    <a:pt x="7483" y="1346"/>
                  </a:cubicBezTo>
                  <a:cubicBezTo>
                    <a:pt x="7291" y="1214"/>
                    <a:pt x="7084" y="1070"/>
                    <a:pt x="6849" y="1000"/>
                  </a:cubicBezTo>
                  <a:cubicBezTo>
                    <a:pt x="6587" y="918"/>
                    <a:pt x="6572" y="884"/>
                    <a:pt x="6414" y="649"/>
                  </a:cubicBezTo>
                  <a:cubicBezTo>
                    <a:pt x="6310" y="498"/>
                    <a:pt x="6193" y="365"/>
                    <a:pt x="6056" y="262"/>
                  </a:cubicBezTo>
                  <a:cubicBezTo>
                    <a:pt x="5842" y="96"/>
                    <a:pt x="5587" y="0"/>
                    <a:pt x="5282" y="0"/>
                  </a:cubicBezTo>
                  <a:cubicBezTo>
                    <a:pt x="5248" y="0"/>
                    <a:pt x="5215" y="0"/>
                    <a:pt x="518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g1f7af28a4ea_8_143"/>
            <p:cNvSpPr/>
            <p:nvPr/>
          </p:nvSpPr>
          <p:spPr>
            <a:xfrm>
              <a:off x="7174775" y="4291025"/>
              <a:ext cx="194975" cy="181500"/>
            </a:xfrm>
            <a:custGeom>
              <a:rect b="b" l="l" r="r" t="t"/>
              <a:pathLst>
                <a:path extrusionOk="0" h="7260" w="7799">
                  <a:moveTo>
                    <a:pt x="2771" y="1"/>
                  </a:moveTo>
                  <a:cubicBezTo>
                    <a:pt x="2659" y="1"/>
                    <a:pt x="2548" y="13"/>
                    <a:pt x="2442" y="41"/>
                  </a:cubicBezTo>
                  <a:cubicBezTo>
                    <a:pt x="2291" y="82"/>
                    <a:pt x="2154" y="163"/>
                    <a:pt x="2014" y="247"/>
                  </a:cubicBezTo>
                  <a:cubicBezTo>
                    <a:pt x="1849" y="344"/>
                    <a:pt x="1704" y="372"/>
                    <a:pt x="1505" y="413"/>
                  </a:cubicBezTo>
                  <a:cubicBezTo>
                    <a:pt x="1044" y="495"/>
                    <a:pt x="974" y="579"/>
                    <a:pt x="837" y="1014"/>
                  </a:cubicBezTo>
                  <a:cubicBezTo>
                    <a:pt x="782" y="1185"/>
                    <a:pt x="690" y="1336"/>
                    <a:pt x="539" y="1427"/>
                  </a:cubicBezTo>
                  <a:cubicBezTo>
                    <a:pt x="416" y="1509"/>
                    <a:pt x="126" y="1468"/>
                    <a:pt x="63" y="1543"/>
                  </a:cubicBezTo>
                  <a:cubicBezTo>
                    <a:pt x="78" y="1557"/>
                    <a:pt x="92" y="1564"/>
                    <a:pt x="99" y="1579"/>
                  </a:cubicBezTo>
                  <a:cubicBezTo>
                    <a:pt x="85" y="1579"/>
                    <a:pt x="70" y="1564"/>
                    <a:pt x="56" y="1550"/>
                  </a:cubicBezTo>
                  <a:cubicBezTo>
                    <a:pt x="56" y="1550"/>
                    <a:pt x="56" y="1543"/>
                    <a:pt x="63" y="1543"/>
                  </a:cubicBezTo>
                  <a:cubicBezTo>
                    <a:pt x="44" y="1531"/>
                    <a:pt x="22" y="1509"/>
                    <a:pt x="1" y="1495"/>
                  </a:cubicBezTo>
                  <a:lnTo>
                    <a:pt x="1" y="1495"/>
                  </a:lnTo>
                  <a:cubicBezTo>
                    <a:pt x="37" y="1793"/>
                    <a:pt x="22" y="1944"/>
                    <a:pt x="284" y="2110"/>
                  </a:cubicBezTo>
                  <a:cubicBezTo>
                    <a:pt x="616" y="2316"/>
                    <a:pt x="822" y="2619"/>
                    <a:pt x="1154" y="2862"/>
                  </a:cubicBezTo>
                  <a:cubicBezTo>
                    <a:pt x="1531" y="3143"/>
                    <a:pt x="1767" y="3419"/>
                    <a:pt x="1988" y="3833"/>
                  </a:cubicBezTo>
                  <a:cubicBezTo>
                    <a:pt x="2154" y="4145"/>
                    <a:pt x="2161" y="4316"/>
                    <a:pt x="2062" y="4654"/>
                  </a:cubicBezTo>
                  <a:cubicBezTo>
                    <a:pt x="1899" y="5212"/>
                    <a:pt x="2036" y="5592"/>
                    <a:pt x="2449" y="6012"/>
                  </a:cubicBezTo>
                  <a:cubicBezTo>
                    <a:pt x="2562" y="6123"/>
                    <a:pt x="2644" y="6168"/>
                    <a:pt x="2704" y="6168"/>
                  </a:cubicBezTo>
                  <a:cubicBezTo>
                    <a:pt x="2858" y="6168"/>
                    <a:pt x="2867" y="5877"/>
                    <a:pt x="2877" y="5654"/>
                  </a:cubicBezTo>
                  <a:cubicBezTo>
                    <a:pt x="2891" y="5412"/>
                    <a:pt x="2998" y="5150"/>
                    <a:pt x="3257" y="5150"/>
                  </a:cubicBezTo>
                  <a:cubicBezTo>
                    <a:pt x="3270" y="5150"/>
                    <a:pt x="3284" y="5150"/>
                    <a:pt x="3298" y="5152"/>
                  </a:cubicBezTo>
                  <a:cubicBezTo>
                    <a:pt x="3663" y="5186"/>
                    <a:pt x="3809" y="5717"/>
                    <a:pt x="3877" y="6005"/>
                  </a:cubicBezTo>
                  <a:cubicBezTo>
                    <a:pt x="3961" y="6351"/>
                    <a:pt x="4064" y="7151"/>
                    <a:pt x="4463" y="7247"/>
                  </a:cubicBezTo>
                  <a:cubicBezTo>
                    <a:pt x="4499" y="7256"/>
                    <a:pt x="4530" y="7260"/>
                    <a:pt x="4556" y="7260"/>
                  </a:cubicBezTo>
                  <a:cubicBezTo>
                    <a:pt x="4751" y="7260"/>
                    <a:pt x="4714" y="7053"/>
                    <a:pt x="4672" y="6896"/>
                  </a:cubicBezTo>
                  <a:cubicBezTo>
                    <a:pt x="4610" y="6668"/>
                    <a:pt x="4554" y="6440"/>
                    <a:pt x="4672" y="6214"/>
                  </a:cubicBezTo>
                  <a:cubicBezTo>
                    <a:pt x="4755" y="6050"/>
                    <a:pt x="4900" y="5949"/>
                    <a:pt x="5047" y="5949"/>
                  </a:cubicBezTo>
                  <a:cubicBezTo>
                    <a:pt x="5132" y="5949"/>
                    <a:pt x="5217" y="5982"/>
                    <a:pt x="5292" y="6055"/>
                  </a:cubicBezTo>
                  <a:cubicBezTo>
                    <a:pt x="5506" y="6269"/>
                    <a:pt x="5470" y="6606"/>
                    <a:pt x="5657" y="6834"/>
                  </a:cubicBezTo>
                  <a:cubicBezTo>
                    <a:pt x="5768" y="6965"/>
                    <a:pt x="6092" y="7166"/>
                    <a:pt x="6328" y="7166"/>
                  </a:cubicBezTo>
                  <a:cubicBezTo>
                    <a:pt x="6415" y="7166"/>
                    <a:pt x="6491" y="7138"/>
                    <a:pt x="6539" y="7069"/>
                  </a:cubicBezTo>
                  <a:cubicBezTo>
                    <a:pt x="6642" y="6923"/>
                    <a:pt x="6395" y="6635"/>
                    <a:pt x="6361" y="6510"/>
                  </a:cubicBezTo>
                  <a:cubicBezTo>
                    <a:pt x="6270" y="6226"/>
                    <a:pt x="6402" y="6137"/>
                    <a:pt x="6477" y="5890"/>
                  </a:cubicBezTo>
                  <a:cubicBezTo>
                    <a:pt x="6561" y="5613"/>
                    <a:pt x="6292" y="5109"/>
                    <a:pt x="6167" y="4876"/>
                  </a:cubicBezTo>
                  <a:cubicBezTo>
                    <a:pt x="5953" y="4462"/>
                    <a:pt x="5761" y="4020"/>
                    <a:pt x="5506" y="3619"/>
                  </a:cubicBezTo>
                  <a:cubicBezTo>
                    <a:pt x="5347" y="3378"/>
                    <a:pt x="5008" y="3006"/>
                    <a:pt x="5251" y="2737"/>
                  </a:cubicBezTo>
                  <a:cubicBezTo>
                    <a:pt x="5324" y="2656"/>
                    <a:pt x="5411" y="2625"/>
                    <a:pt x="5502" y="2625"/>
                  </a:cubicBezTo>
                  <a:cubicBezTo>
                    <a:pt x="5661" y="2625"/>
                    <a:pt x="5833" y="2721"/>
                    <a:pt x="5960" y="2814"/>
                  </a:cubicBezTo>
                  <a:cubicBezTo>
                    <a:pt x="6111" y="2917"/>
                    <a:pt x="6215" y="3035"/>
                    <a:pt x="6277" y="3220"/>
                  </a:cubicBezTo>
                  <a:cubicBezTo>
                    <a:pt x="6325" y="3352"/>
                    <a:pt x="6311" y="3571"/>
                    <a:pt x="6381" y="3688"/>
                  </a:cubicBezTo>
                  <a:cubicBezTo>
                    <a:pt x="6443" y="3787"/>
                    <a:pt x="6494" y="3823"/>
                    <a:pt x="6541" y="3823"/>
                  </a:cubicBezTo>
                  <a:cubicBezTo>
                    <a:pt x="6656" y="3823"/>
                    <a:pt x="6744" y="3609"/>
                    <a:pt x="6892" y="3566"/>
                  </a:cubicBezTo>
                  <a:cubicBezTo>
                    <a:pt x="6917" y="3558"/>
                    <a:pt x="6940" y="3555"/>
                    <a:pt x="6962" y="3555"/>
                  </a:cubicBezTo>
                  <a:cubicBezTo>
                    <a:pt x="7100" y="3555"/>
                    <a:pt x="7196" y="3687"/>
                    <a:pt x="7339" y="3725"/>
                  </a:cubicBezTo>
                  <a:cubicBezTo>
                    <a:pt x="7381" y="3735"/>
                    <a:pt x="7418" y="3739"/>
                    <a:pt x="7453" y="3739"/>
                  </a:cubicBezTo>
                  <a:cubicBezTo>
                    <a:pt x="7748" y="3739"/>
                    <a:pt x="7798" y="3396"/>
                    <a:pt x="7656" y="3138"/>
                  </a:cubicBezTo>
                  <a:cubicBezTo>
                    <a:pt x="7553" y="2958"/>
                    <a:pt x="7361" y="2833"/>
                    <a:pt x="7258" y="2648"/>
                  </a:cubicBezTo>
                  <a:cubicBezTo>
                    <a:pt x="7159" y="2482"/>
                    <a:pt x="7118" y="2364"/>
                    <a:pt x="6945" y="2235"/>
                  </a:cubicBezTo>
                  <a:cubicBezTo>
                    <a:pt x="6698" y="2047"/>
                    <a:pt x="6436" y="1978"/>
                    <a:pt x="6159" y="1855"/>
                  </a:cubicBezTo>
                  <a:cubicBezTo>
                    <a:pt x="5938" y="1752"/>
                    <a:pt x="5823" y="1550"/>
                    <a:pt x="5664" y="1379"/>
                  </a:cubicBezTo>
                  <a:cubicBezTo>
                    <a:pt x="5395" y="1074"/>
                    <a:pt x="5071" y="923"/>
                    <a:pt x="4670" y="841"/>
                  </a:cubicBezTo>
                  <a:cubicBezTo>
                    <a:pt x="4285" y="764"/>
                    <a:pt x="4160" y="461"/>
                    <a:pt x="3821" y="288"/>
                  </a:cubicBezTo>
                  <a:cubicBezTo>
                    <a:pt x="3517" y="130"/>
                    <a:pt x="3135" y="1"/>
                    <a:pt x="2771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g1f7af28a4ea_8_143"/>
            <p:cNvSpPr/>
            <p:nvPr/>
          </p:nvSpPr>
          <p:spPr>
            <a:xfrm>
              <a:off x="6847725" y="3200125"/>
              <a:ext cx="386425" cy="175150"/>
            </a:xfrm>
            <a:custGeom>
              <a:rect b="b" l="l" r="r" t="t"/>
              <a:pathLst>
                <a:path extrusionOk="0" h="7006" w="15457">
                  <a:moveTo>
                    <a:pt x="7102" y="1"/>
                  </a:moveTo>
                  <a:cubicBezTo>
                    <a:pt x="6682" y="1"/>
                    <a:pt x="6317" y="378"/>
                    <a:pt x="5857" y="378"/>
                  </a:cubicBezTo>
                  <a:cubicBezTo>
                    <a:pt x="5854" y="378"/>
                    <a:pt x="5850" y="378"/>
                    <a:pt x="5847" y="378"/>
                  </a:cubicBezTo>
                  <a:cubicBezTo>
                    <a:pt x="5634" y="371"/>
                    <a:pt x="5434" y="337"/>
                    <a:pt x="5249" y="303"/>
                  </a:cubicBezTo>
                  <a:cubicBezTo>
                    <a:pt x="5076" y="271"/>
                    <a:pt x="4908" y="240"/>
                    <a:pt x="4735" y="240"/>
                  </a:cubicBezTo>
                  <a:cubicBezTo>
                    <a:pt x="4537" y="240"/>
                    <a:pt x="4331" y="281"/>
                    <a:pt x="4103" y="407"/>
                  </a:cubicBezTo>
                  <a:cubicBezTo>
                    <a:pt x="3365" y="813"/>
                    <a:pt x="3560" y="1426"/>
                    <a:pt x="3132" y="2007"/>
                  </a:cubicBezTo>
                  <a:cubicBezTo>
                    <a:pt x="2821" y="2429"/>
                    <a:pt x="2401" y="2471"/>
                    <a:pt x="1966" y="2471"/>
                  </a:cubicBezTo>
                  <a:cubicBezTo>
                    <a:pt x="1860" y="2471"/>
                    <a:pt x="1753" y="2468"/>
                    <a:pt x="1646" y="2468"/>
                  </a:cubicBezTo>
                  <a:cubicBezTo>
                    <a:pt x="1384" y="2468"/>
                    <a:pt x="1125" y="2483"/>
                    <a:pt x="890" y="2586"/>
                  </a:cubicBezTo>
                  <a:cubicBezTo>
                    <a:pt x="573" y="2723"/>
                    <a:pt x="580" y="2937"/>
                    <a:pt x="400" y="3206"/>
                  </a:cubicBezTo>
                  <a:cubicBezTo>
                    <a:pt x="325" y="3324"/>
                    <a:pt x="220" y="3434"/>
                    <a:pt x="104" y="3531"/>
                  </a:cubicBezTo>
                  <a:cubicBezTo>
                    <a:pt x="90" y="4199"/>
                    <a:pt x="1" y="4883"/>
                    <a:pt x="83" y="5537"/>
                  </a:cubicBezTo>
                  <a:cubicBezTo>
                    <a:pt x="227" y="5655"/>
                    <a:pt x="373" y="5780"/>
                    <a:pt x="491" y="5876"/>
                  </a:cubicBezTo>
                  <a:cubicBezTo>
                    <a:pt x="717" y="6068"/>
                    <a:pt x="960" y="6159"/>
                    <a:pt x="1236" y="6263"/>
                  </a:cubicBezTo>
                  <a:cubicBezTo>
                    <a:pt x="1863" y="6503"/>
                    <a:pt x="2546" y="6916"/>
                    <a:pt x="3221" y="6979"/>
                  </a:cubicBezTo>
                  <a:cubicBezTo>
                    <a:pt x="3400" y="6997"/>
                    <a:pt x="3595" y="7006"/>
                    <a:pt x="3790" y="7006"/>
                  </a:cubicBezTo>
                  <a:cubicBezTo>
                    <a:pt x="3986" y="7006"/>
                    <a:pt x="4183" y="6997"/>
                    <a:pt x="4367" y="6979"/>
                  </a:cubicBezTo>
                  <a:cubicBezTo>
                    <a:pt x="4759" y="6945"/>
                    <a:pt x="4788" y="6820"/>
                    <a:pt x="4903" y="6489"/>
                  </a:cubicBezTo>
                  <a:cubicBezTo>
                    <a:pt x="5146" y="5806"/>
                    <a:pt x="5802" y="5910"/>
                    <a:pt x="6366" y="5744"/>
                  </a:cubicBezTo>
                  <a:cubicBezTo>
                    <a:pt x="6710" y="5640"/>
                    <a:pt x="6905" y="5427"/>
                    <a:pt x="7138" y="5179"/>
                  </a:cubicBezTo>
                  <a:cubicBezTo>
                    <a:pt x="7325" y="4973"/>
                    <a:pt x="7423" y="4957"/>
                    <a:pt x="7655" y="4957"/>
                  </a:cubicBezTo>
                  <a:cubicBezTo>
                    <a:pt x="7697" y="4957"/>
                    <a:pt x="7743" y="4958"/>
                    <a:pt x="7794" y="4958"/>
                  </a:cubicBezTo>
                  <a:cubicBezTo>
                    <a:pt x="8016" y="4958"/>
                    <a:pt x="8256" y="4989"/>
                    <a:pt x="8487" y="4989"/>
                  </a:cubicBezTo>
                  <a:cubicBezTo>
                    <a:pt x="8800" y="4989"/>
                    <a:pt x="9096" y="4932"/>
                    <a:pt x="9310" y="4662"/>
                  </a:cubicBezTo>
                  <a:cubicBezTo>
                    <a:pt x="9490" y="4441"/>
                    <a:pt x="9457" y="4088"/>
                    <a:pt x="9656" y="3889"/>
                  </a:cubicBezTo>
                  <a:cubicBezTo>
                    <a:pt x="9854" y="3693"/>
                    <a:pt x="10275" y="3614"/>
                    <a:pt x="10585" y="3614"/>
                  </a:cubicBezTo>
                  <a:cubicBezTo>
                    <a:pt x="10633" y="3614"/>
                    <a:pt x="10677" y="3616"/>
                    <a:pt x="10718" y="3620"/>
                  </a:cubicBezTo>
                  <a:cubicBezTo>
                    <a:pt x="11060" y="3653"/>
                    <a:pt x="11345" y="3726"/>
                    <a:pt x="11676" y="3726"/>
                  </a:cubicBezTo>
                  <a:cubicBezTo>
                    <a:pt x="11745" y="3726"/>
                    <a:pt x="11816" y="3723"/>
                    <a:pt x="11891" y="3716"/>
                  </a:cubicBezTo>
                  <a:cubicBezTo>
                    <a:pt x="12003" y="3705"/>
                    <a:pt x="12100" y="3697"/>
                    <a:pt x="12188" y="3697"/>
                  </a:cubicBezTo>
                  <a:cubicBezTo>
                    <a:pt x="12386" y="3697"/>
                    <a:pt x="12545" y="3737"/>
                    <a:pt x="12761" y="3877"/>
                  </a:cubicBezTo>
                  <a:cubicBezTo>
                    <a:pt x="13104" y="4091"/>
                    <a:pt x="13366" y="4283"/>
                    <a:pt x="13772" y="4304"/>
                  </a:cubicBezTo>
                  <a:cubicBezTo>
                    <a:pt x="13817" y="4308"/>
                    <a:pt x="13862" y="4310"/>
                    <a:pt x="13907" y="4310"/>
                  </a:cubicBezTo>
                  <a:cubicBezTo>
                    <a:pt x="14078" y="4310"/>
                    <a:pt x="14252" y="4285"/>
                    <a:pt x="14421" y="4268"/>
                  </a:cubicBezTo>
                  <a:cubicBezTo>
                    <a:pt x="14436" y="4151"/>
                    <a:pt x="14450" y="4042"/>
                    <a:pt x="14455" y="3932"/>
                  </a:cubicBezTo>
                  <a:cubicBezTo>
                    <a:pt x="14503" y="3365"/>
                    <a:pt x="14772" y="2966"/>
                    <a:pt x="15089" y="2517"/>
                  </a:cubicBezTo>
                  <a:cubicBezTo>
                    <a:pt x="15269" y="2276"/>
                    <a:pt x="15450" y="2007"/>
                    <a:pt x="15457" y="1724"/>
                  </a:cubicBezTo>
                  <a:cubicBezTo>
                    <a:pt x="15457" y="1606"/>
                    <a:pt x="15428" y="1483"/>
                    <a:pt x="15353" y="1351"/>
                  </a:cubicBezTo>
                  <a:cubicBezTo>
                    <a:pt x="15132" y="993"/>
                    <a:pt x="14601" y="1068"/>
                    <a:pt x="14255" y="868"/>
                  </a:cubicBezTo>
                  <a:cubicBezTo>
                    <a:pt x="13813" y="621"/>
                    <a:pt x="13558" y="241"/>
                    <a:pt x="13020" y="171"/>
                  </a:cubicBezTo>
                  <a:cubicBezTo>
                    <a:pt x="12913" y="159"/>
                    <a:pt x="12800" y="153"/>
                    <a:pt x="12684" y="153"/>
                  </a:cubicBezTo>
                  <a:cubicBezTo>
                    <a:pt x="12430" y="153"/>
                    <a:pt x="12165" y="180"/>
                    <a:pt x="11932" y="215"/>
                  </a:cubicBezTo>
                  <a:cubicBezTo>
                    <a:pt x="11401" y="282"/>
                    <a:pt x="10877" y="476"/>
                    <a:pt x="10346" y="503"/>
                  </a:cubicBezTo>
                  <a:cubicBezTo>
                    <a:pt x="9925" y="525"/>
                    <a:pt x="9649" y="484"/>
                    <a:pt x="9284" y="669"/>
                  </a:cubicBezTo>
                  <a:cubicBezTo>
                    <a:pt x="9026" y="797"/>
                    <a:pt x="8745" y="1021"/>
                    <a:pt x="8447" y="1021"/>
                  </a:cubicBezTo>
                  <a:cubicBezTo>
                    <a:pt x="8361" y="1021"/>
                    <a:pt x="8274" y="1002"/>
                    <a:pt x="8185" y="957"/>
                  </a:cubicBezTo>
                  <a:cubicBezTo>
                    <a:pt x="7912" y="813"/>
                    <a:pt x="7875" y="433"/>
                    <a:pt x="7662" y="248"/>
                  </a:cubicBezTo>
                  <a:cubicBezTo>
                    <a:pt x="7459" y="65"/>
                    <a:pt x="7276" y="1"/>
                    <a:pt x="71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g1f7af28a4ea_8_143"/>
            <p:cNvSpPr/>
            <p:nvPr/>
          </p:nvSpPr>
          <p:spPr>
            <a:xfrm>
              <a:off x="7177175" y="4330475"/>
              <a:ext cx="375" cy="325"/>
            </a:xfrm>
            <a:custGeom>
              <a:rect b="b" l="l" r="r" t="t"/>
              <a:pathLst>
                <a:path extrusionOk="0" h="13" w="15">
                  <a:moveTo>
                    <a:pt x="1" y="1"/>
                  </a:moveTo>
                  <a:cubicBezTo>
                    <a:pt x="10" y="9"/>
                    <a:pt x="14" y="13"/>
                    <a:pt x="14" y="13"/>
                  </a:cubicBezTo>
                  <a:cubicBezTo>
                    <a:pt x="15" y="13"/>
                    <a:pt x="9" y="7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g1f7af28a4ea_8_143"/>
            <p:cNvSpPr/>
            <p:nvPr/>
          </p:nvSpPr>
          <p:spPr>
            <a:xfrm>
              <a:off x="7176150" y="4329575"/>
              <a:ext cx="1050" cy="925"/>
            </a:xfrm>
            <a:custGeom>
              <a:rect b="b" l="l" r="r" t="t"/>
              <a:pathLst>
                <a:path extrusionOk="0" h="37" w="42">
                  <a:moveTo>
                    <a:pt x="8" y="1"/>
                  </a:moveTo>
                  <a:cubicBezTo>
                    <a:pt x="1" y="1"/>
                    <a:pt x="1" y="8"/>
                    <a:pt x="1" y="8"/>
                  </a:cubicBezTo>
                  <a:cubicBezTo>
                    <a:pt x="15" y="22"/>
                    <a:pt x="30" y="37"/>
                    <a:pt x="42" y="37"/>
                  </a:cubicBezTo>
                  <a:cubicBezTo>
                    <a:pt x="37" y="22"/>
                    <a:pt x="23" y="15"/>
                    <a:pt x="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g1f7af28a4ea_8_143"/>
            <p:cNvSpPr/>
            <p:nvPr/>
          </p:nvSpPr>
          <p:spPr>
            <a:xfrm>
              <a:off x="7125350" y="2258250"/>
              <a:ext cx="61700" cy="40525"/>
            </a:xfrm>
            <a:custGeom>
              <a:rect b="b" l="l" r="r" t="t"/>
              <a:pathLst>
                <a:path extrusionOk="0" h="1621" w="2468">
                  <a:moveTo>
                    <a:pt x="1580" y="0"/>
                  </a:moveTo>
                  <a:cubicBezTo>
                    <a:pt x="1306" y="0"/>
                    <a:pt x="1228" y="250"/>
                    <a:pt x="978" y="315"/>
                  </a:cubicBezTo>
                  <a:cubicBezTo>
                    <a:pt x="935" y="325"/>
                    <a:pt x="890" y="329"/>
                    <a:pt x="845" y="329"/>
                  </a:cubicBezTo>
                  <a:cubicBezTo>
                    <a:pt x="746" y="329"/>
                    <a:pt x="644" y="312"/>
                    <a:pt x="549" y="312"/>
                  </a:cubicBezTo>
                  <a:cubicBezTo>
                    <a:pt x="455" y="312"/>
                    <a:pt x="368" y="328"/>
                    <a:pt x="296" y="391"/>
                  </a:cubicBezTo>
                  <a:cubicBezTo>
                    <a:pt x="123" y="391"/>
                    <a:pt x="0" y="646"/>
                    <a:pt x="60" y="798"/>
                  </a:cubicBezTo>
                  <a:cubicBezTo>
                    <a:pt x="137" y="975"/>
                    <a:pt x="433" y="908"/>
                    <a:pt x="591" y="997"/>
                  </a:cubicBezTo>
                  <a:cubicBezTo>
                    <a:pt x="702" y="1052"/>
                    <a:pt x="805" y="1122"/>
                    <a:pt x="868" y="1232"/>
                  </a:cubicBezTo>
                  <a:cubicBezTo>
                    <a:pt x="916" y="1314"/>
                    <a:pt x="916" y="1439"/>
                    <a:pt x="985" y="1514"/>
                  </a:cubicBezTo>
                  <a:cubicBezTo>
                    <a:pt x="1048" y="1588"/>
                    <a:pt x="1129" y="1620"/>
                    <a:pt x="1212" y="1620"/>
                  </a:cubicBezTo>
                  <a:cubicBezTo>
                    <a:pt x="1286" y="1620"/>
                    <a:pt x="1361" y="1595"/>
                    <a:pt x="1425" y="1550"/>
                  </a:cubicBezTo>
                  <a:cubicBezTo>
                    <a:pt x="1579" y="1451"/>
                    <a:pt x="1646" y="1307"/>
                    <a:pt x="1819" y="1225"/>
                  </a:cubicBezTo>
                  <a:cubicBezTo>
                    <a:pt x="1992" y="1141"/>
                    <a:pt x="2151" y="1107"/>
                    <a:pt x="2254" y="927"/>
                  </a:cubicBezTo>
                  <a:cubicBezTo>
                    <a:pt x="2468" y="536"/>
                    <a:pt x="2033" y="53"/>
                    <a:pt x="1646" y="5"/>
                  </a:cubicBezTo>
                  <a:cubicBezTo>
                    <a:pt x="1623" y="2"/>
                    <a:pt x="1601" y="0"/>
                    <a:pt x="158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g1f7af28a4ea_8_143"/>
            <p:cNvSpPr/>
            <p:nvPr/>
          </p:nvSpPr>
          <p:spPr>
            <a:xfrm>
              <a:off x="7108575" y="4276100"/>
              <a:ext cx="50900" cy="44025"/>
            </a:xfrm>
            <a:custGeom>
              <a:rect b="b" l="l" r="r" t="t"/>
              <a:pathLst>
                <a:path extrusionOk="0" h="1761" w="2036">
                  <a:moveTo>
                    <a:pt x="1298" y="0"/>
                  </a:moveTo>
                  <a:cubicBezTo>
                    <a:pt x="1120" y="0"/>
                    <a:pt x="1046" y="143"/>
                    <a:pt x="849" y="169"/>
                  </a:cubicBezTo>
                  <a:cubicBezTo>
                    <a:pt x="845" y="169"/>
                    <a:pt x="840" y="169"/>
                    <a:pt x="836" y="169"/>
                  </a:cubicBezTo>
                  <a:cubicBezTo>
                    <a:pt x="628" y="169"/>
                    <a:pt x="301" y="502"/>
                    <a:pt x="181" y="652"/>
                  </a:cubicBezTo>
                  <a:cubicBezTo>
                    <a:pt x="29" y="852"/>
                    <a:pt x="1" y="1025"/>
                    <a:pt x="207" y="1183"/>
                  </a:cubicBezTo>
                  <a:cubicBezTo>
                    <a:pt x="380" y="1313"/>
                    <a:pt x="532" y="1320"/>
                    <a:pt x="724" y="1383"/>
                  </a:cubicBezTo>
                  <a:cubicBezTo>
                    <a:pt x="926" y="1445"/>
                    <a:pt x="1092" y="1556"/>
                    <a:pt x="1284" y="1637"/>
                  </a:cubicBezTo>
                  <a:cubicBezTo>
                    <a:pt x="1387" y="1686"/>
                    <a:pt x="1552" y="1760"/>
                    <a:pt x="1692" y="1760"/>
                  </a:cubicBezTo>
                  <a:cubicBezTo>
                    <a:pt x="1731" y="1760"/>
                    <a:pt x="1767" y="1754"/>
                    <a:pt x="1800" y="1741"/>
                  </a:cubicBezTo>
                  <a:cubicBezTo>
                    <a:pt x="2036" y="1637"/>
                    <a:pt x="1885" y="1486"/>
                    <a:pt x="1829" y="1306"/>
                  </a:cubicBezTo>
                  <a:cubicBezTo>
                    <a:pt x="1719" y="989"/>
                    <a:pt x="1897" y="575"/>
                    <a:pt x="1774" y="285"/>
                  </a:cubicBezTo>
                  <a:cubicBezTo>
                    <a:pt x="1712" y="148"/>
                    <a:pt x="1483" y="18"/>
                    <a:pt x="1346" y="3"/>
                  </a:cubicBezTo>
                  <a:cubicBezTo>
                    <a:pt x="1329" y="1"/>
                    <a:pt x="1313" y="0"/>
                    <a:pt x="1298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g1f7af28a4ea_8_143"/>
            <p:cNvSpPr/>
            <p:nvPr/>
          </p:nvSpPr>
          <p:spPr>
            <a:xfrm>
              <a:off x="7080475" y="3812325"/>
              <a:ext cx="132125" cy="134550"/>
            </a:xfrm>
            <a:custGeom>
              <a:rect b="b" l="l" r="r" t="t"/>
              <a:pathLst>
                <a:path extrusionOk="0" h="5382" w="5285">
                  <a:moveTo>
                    <a:pt x="2112" y="0"/>
                  </a:moveTo>
                  <a:cubicBezTo>
                    <a:pt x="1896" y="0"/>
                    <a:pt x="1706" y="119"/>
                    <a:pt x="1711" y="381"/>
                  </a:cubicBezTo>
                  <a:cubicBezTo>
                    <a:pt x="1718" y="775"/>
                    <a:pt x="1725" y="926"/>
                    <a:pt x="1449" y="1222"/>
                  </a:cubicBezTo>
                  <a:cubicBezTo>
                    <a:pt x="1311" y="1366"/>
                    <a:pt x="1247" y="1403"/>
                    <a:pt x="1061" y="1403"/>
                  </a:cubicBezTo>
                  <a:cubicBezTo>
                    <a:pt x="1042" y="1403"/>
                    <a:pt x="1023" y="1403"/>
                    <a:pt x="1002" y="1402"/>
                  </a:cubicBezTo>
                  <a:cubicBezTo>
                    <a:pt x="952" y="1402"/>
                    <a:pt x="899" y="1388"/>
                    <a:pt x="836" y="1383"/>
                  </a:cubicBezTo>
                  <a:cubicBezTo>
                    <a:pt x="793" y="1520"/>
                    <a:pt x="704" y="1650"/>
                    <a:pt x="615" y="1705"/>
                  </a:cubicBezTo>
                  <a:cubicBezTo>
                    <a:pt x="476" y="1796"/>
                    <a:pt x="214" y="1760"/>
                    <a:pt x="103" y="1871"/>
                  </a:cubicBezTo>
                  <a:cubicBezTo>
                    <a:pt x="0" y="1967"/>
                    <a:pt x="70" y="2085"/>
                    <a:pt x="91" y="2210"/>
                  </a:cubicBezTo>
                  <a:cubicBezTo>
                    <a:pt x="111" y="2354"/>
                    <a:pt x="154" y="2560"/>
                    <a:pt x="99" y="2693"/>
                  </a:cubicBezTo>
                  <a:cubicBezTo>
                    <a:pt x="118" y="2707"/>
                    <a:pt x="139" y="2719"/>
                    <a:pt x="159" y="2726"/>
                  </a:cubicBezTo>
                  <a:cubicBezTo>
                    <a:pt x="317" y="2803"/>
                    <a:pt x="586" y="2829"/>
                    <a:pt x="711" y="2940"/>
                  </a:cubicBezTo>
                  <a:cubicBezTo>
                    <a:pt x="843" y="3065"/>
                    <a:pt x="815" y="3257"/>
                    <a:pt x="899" y="3416"/>
                  </a:cubicBezTo>
                  <a:cubicBezTo>
                    <a:pt x="973" y="3567"/>
                    <a:pt x="1057" y="3596"/>
                    <a:pt x="1187" y="3685"/>
                  </a:cubicBezTo>
                  <a:cubicBezTo>
                    <a:pt x="1795" y="4105"/>
                    <a:pt x="1918" y="4706"/>
                    <a:pt x="1814" y="5381"/>
                  </a:cubicBezTo>
                  <a:cubicBezTo>
                    <a:pt x="1973" y="5353"/>
                    <a:pt x="2124" y="5285"/>
                    <a:pt x="2235" y="5134"/>
                  </a:cubicBezTo>
                  <a:cubicBezTo>
                    <a:pt x="2401" y="4913"/>
                    <a:pt x="2393" y="4567"/>
                    <a:pt x="2574" y="4353"/>
                  </a:cubicBezTo>
                  <a:cubicBezTo>
                    <a:pt x="2736" y="4146"/>
                    <a:pt x="2929" y="4089"/>
                    <a:pt x="3135" y="4089"/>
                  </a:cubicBezTo>
                  <a:cubicBezTo>
                    <a:pt x="3381" y="4089"/>
                    <a:pt x="3645" y="4171"/>
                    <a:pt x="3896" y="4171"/>
                  </a:cubicBezTo>
                  <a:cubicBezTo>
                    <a:pt x="3957" y="4171"/>
                    <a:pt x="4018" y="4166"/>
                    <a:pt x="4078" y="4154"/>
                  </a:cubicBezTo>
                  <a:cubicBezTo>
                    <a:pt x="4407" y="4084"/>
                    <a:pt x="4566" y="3711"/>
                    <a:pt x="4717" y="3375"/>
                  </a:cubicBezTo>
                  <a:cubicBezTo>
                    <a:pt x="4787" y="3236"/>
                    <a:pt x="4849" y="3106"/>
                    <a:pt x="4919" y="3002"/>
                  </a:cubicBezTo>
                  <a:cubicBezTo>
                    <a:pt x="5159" y="2664"/>
                    <a:pt x="5284" y="2133"/>
                    <a:pt x="4986" y="1775"/>
                  </a:cubicBezTo>
                  <a:cubicBezTo>
                    <a:pt x="4739" y="1465"/>
                    <a:pt x="4359" y="1388"/>
                    <a:pt x="4027" y="1215"/>
                  </a:cubicBezTo>
                  <a:cubicBezTo>
                    <a:pt x="3835" y="1119"/>
                    <a:pt x="3753" y="1042"/>
                    <a:pt x="3636" y="864"/>
                  </a:cubicBezTo>
                  <a:cubicBezTo>
                    <a:pt x="3552" y="724"/>
                    <a:pt x="3470" y="484"/>
                    <a:pt x="3345" y="381"/>
                  </a:cubicBezTo>
                  <a:cubicBezTo>
                    <a:pt x="3273" y="322"/>
                    <a:pt x="3191" y="310"/>
                    <a:pt x="3105" y="310"/>
                  </a:cubicBezTo>
                  <a:cubicBezTo>
                    <a:pt x="3045" y="310"/>
                    <a:pt x="2984" y="316"/>
                    <a:pt x="2924" y="316"/>
                  </a:cubicBezTo>
                  <a:cubicBezTo>
                    <a:pt x="2897" y="316"/>
                    <a:pt x="2870" y="315"/>
                    <a:pt x="2843" y="311"/>
                  </a:cubicBezTo>
                  <a:cubicBezTo>
                    <a:pt x="2629" y="292"/>
                    <a:pt x="2614" y="215"/>
                    <a:pt x="2463" y="105"/>
                  </a:cubicBezTo>
                  <a:cubicBezTo>
                    <a:pt x="2357" y="36"/>
                    <a:pt x="2231" y="0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g1f7af28a4ea_8_143"/>
            <p:cNvSpPr/>
            <p:nvPr/>
          </p:nvSpPr>
          <p:spPr>
            <a:xfrm>
              <a:off x="7134100" y="4330925"/>
              <a:ext cx="35300" cy="28225"/>
            </a:xfrm>
            <a:custGeom>
              <a:rect b="b" l="l" r="r" t="t"/>
              <a:pathLst>
                <a:path extrusionOk="0" h="1129" w="1412">
                  <a:moveTo>
                    <a:pt x="210" y="0"/>
                  </a:moveTo>
                  <a:cubicBezTo>
                    <a:pt x="204" y="0"/>
                    <a:pt x="198" y="1"/>
                    <a:pt x="193" y="2"/>
                  </a:cubicBezTo>
                  <a:cubicBezTo>
                    <a:pt x="1" y="79"/>
                    <a:pt x="1" y="658"/>
                    <a:pt x="119" y="824"/>
                  </a:cubicBezTo>
                  <a:cubicBezTo>
                    <a:pt x="236" y="990"/>
                    <a:pt x="621" y="1004"/>
                    <a:pt x="820" y="1064"/>
                  </a:cubicBezTo>
                  <a:cubicBezTo>
                    <a:pt x="918" y="1094"/>
                    <a:pt x="1045" y="1129"/>
                    <a:pt x="1154" y="1129"/>
                  </a:cubicBezTo>
                  <a:cubicBezTo>
                    <a:pt x="1299" y="1129"/>
                    <a:pt x="1412" y="1067"/>
                    <a:pt x="1380" y="850"/>
                  </a:cubicBezTo>
                  <a:cubicBezTo>
                    <a:pt x="1347" y="610"/>
                    <a:pt x="1133" y="430"/>
                    <a:pt x="926" y="326"/>
                  </a:cubicBezTo>
                  <a:cubicBezTo>
                    <a:pt x="793" y="267"/>
                    <a:pt x="352" y="0"/>
                    <a:pt x="21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g1f7af28a4ea_8_143"/>
            <p:cNvSpPr/>
            <p:nvPr/>
          </p:nvSpPr>
          <p:spPr>
            <a:xfrm>
              <a:off x="7114950" y="2300275"/>
              <a:ext cx="84675" cy="83675"/>
            </a:xfrm>
            <a:custGeom>
              <a:rect b="b" l="l" r="r" t="t"/>
              <a:pathLst>
                <a:path extrusionOk="0" h="3347" w="3387">
                  <a:moveTo>
                    <a:pt x="2910" y="0"/>
                  </a:moveTo>
                  <a:cubicBezTo>
                    <a:pt x="2701" y="0"/>
                    <a:pt x="2509" y="173"/>
                    <a:pt x="2338" y="260"/>
                  </a:cubicBezTo>
                  <a:cubicBezTo>
                    <a:pt x="1925" y="474"/>
                    <a:pt x="1360" y="260"/>
                    <a:pt x="1043" y="633"/>
                  </a:cubicBezTo>
                  <a:cubicBezTo>
                    <a:pt x="877" y="835"/>
                    <a:pt x="760" y="1000"/>
                    <a:pt x="517" y="1104"/>
                  </a:cubicBezTo>
                  <a:cubicBezTo>
                    <a:pt x="354" y="1171"/>
                    <a:pt x="250" y="1267"/>
                    <a:pt x="221" y="1399"/>
                  </a:cubicBezTo>
                  <a:cubicBezTo>
                    <a:pt x="0" y="1702"/>
                    <a:pt x="325" y="1986"/>
                    <a:pt x="524" y="2171"/>
                  </a:cubicBezTo>
                  <a:cubicBezTo>
                    <a:pt x="781" y="2399"/>
                    <a:pt x="505" y="2683"/>
                    <a:pt x="483" y="2952"/>
                  </a:cubicBezTo>
                  <a:cubicBezTo>
                    <a:pt x="469" y="3096"/>
                    <a:pt x="510" y="3317"/>
                    <a:pt x="664" y="3343"/>
                  </a:cubicBezTo>
                  <a:cubicBezTo>
                    <a:pt x="676" y="3346"/>
                    <a:pt x="688" y="3347"/>
                    <a:pt x="700" y="3347"/>
                  </a:cubicBezTo>
                  <a:cubicBezTo>
                    <a:pt x="860" y="3347"/>
                    <a:pt x="892" y="3120"/>
                    <a:pt x="933" y="2992"/>
                  </a:cubicBezTo>
                  <a:cubicBezTo>
                    <a:pt x="1000" y="2738"/>
                    <a:pt x="1041" y="2267"/>
                    <a:pt x="1317" y="2156"/>
                  </a:cubicBezTo>
                  <a:cubicBezTo>
                    <a:pt x="1389" y="2125"/>
                    <a:pt x="1468" y="2118"/>
                    <a:pt x="1551" y="2118"/>
                  </a:cubicBezTo>
                  <a:cubicBezTo>
                    <a:pt x="1632" y="2118"/>
                    <a:pt x="1716" y="2125"/>
                    <a:pt x="1799" y="2125"/>
                  </a:cubicBezTo>
                  <a:cubicBezTo>
                    <a:pt x="1873" y="2125"/>
                    <a:pt x="1946" y="2119"/>
                    <a:pt x="2014" y="2096"/>
                  </a:cubicBezTo>
                  <a:cubicBezTo>
                    <a:pt x="2173" y="2034"/>
                    <a:pt x="2276" y="1916"/>
                    <a:pt x="2394" y="1791"/>
                  </a:cubicBezTo>
                  <a:cubicBezTo>
                    <a:pt x="2490" y="1676"/>
                    <a:pt x="2552" y="1543"/>
                    <a:pt x="2641" y="1426"/>
                  </a:cubicBezTo>
                  <a:cubicBezTo>
                    <a:pt x="2740" y="1296"/>
                    <a:pt x="2884" y="1226"/>
                    <a:pt x="3028" y="1145"/>
                  </a:cubicBezTo>
                  <a:cubicBezTo>
                    <a:pt x="3187" y="1053"/>
                    <a:pt x="3256" y="998"/>
                    <a:pt x="3304" y="813"/>
                  </a:cubicBezTo>
                  <a:cubicBezTo>
                    <a:pt x="3338" y="662"/>
                    <a:pt x="3386" y="441"/>
                    <a:pt x="3331" y="289"/>
                  </a:cubicBezTo>
                  <a:cubicBezTo>
                    <a:pt x="3283" y="150"/>
                    <a:pt x="3112" y="34"/>
                    <a:pt x="2973" y="6"/>
                  </a:cubicBezTo>
                  <a:cubicBezTo>
                    <a:pt x="2952" y="2"/>
                    <a:pt x="2931" y="0"/>
                    <a:pt x="291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g1f7af28a4ea_8_143"/>
            <p:cNvSpPr/>
            <p:nvPr/>
          </p:nvSpPr>
          <p:spPr>
            <a:xfrm>
              <a:off x="7122600" y="4238650"/>
              <a:ext cx="28225" cy="24650"/>
            </a:xfrm>
            <a:custGeom>
              <a:rect b="b" l="l" r="r" t="t"/>
              <a:pathLst>
                <a:path extrusionOk="0" h="986" w="1129">
                  <a:moveTo>
                    <a:pt x="478" y="1"/>
                  </a:moveTo>
                  <a:cubicBezTo>
                    <a:pt x="0" y="1"/>
                    <a:pt x="154" y="986"/>
                    <a:pt x="711" y="986"/>
                  </a:cubicBezTo>
                  <a:cubicBezTo>
                    <a:pt x="739" y="986"/>
                    <a:pt x="769" y="983"/>
                    <a:pt x="800" y="978"/>
                  </a:cubicBezTo>
                  <a:cubicBezTo>
                    <a:pt x="826" y="970"/>
                    <a:pt x="855" y="886"/>
                    <a:pt x="896" y="867"/>
                  </a:cubicBezTo>
                  <a:cubicBezTo>
                    <a:pt x="902" y="863"/>
                    <a:pt x="910" y="861"/>
                    <a:pt x="920" y="861"/>
                  </a:cubicBezTo>
                  <a:cubicBezTo>
                    <a:pt x="947" y="861"/>
                    <a:pt x="983" y="875"/>
                    <a:pt x="1011" y="875"/>
                  </a:cubicBezTo>
                  <a:cubicBezTo>
                    <a:pt x="1022" y="875"/>
                    <a:pt x="1032" y="873"/>
                    <a:pt x="1040" y="867"/>
                  </a:cubicBezTo>
                  <a:cubicBezTo>
                    <a:pt x="1114" y="790"/>
                    <a:pt x="1129" y="617"/>
                    <a:pt x="1129" y="514"/>
                  </a:cubicBezTo>
                  <a:cubicBezTo>
                    <a:pt x="1129" y="236"/>
                    <a:pt x="972" y="1"/>
                    <a:pt x="605" y="1"/>
                  </a:cubicBezTo>
                  <a:cubicBezTo>
                    <a:pt x="581" y="1"/>
                    <a:pt x="556" y="2"/>
                    <a:pt x="531" y="4"/>
                  </a:cubicBezTo>
                  <a:cubicBezTo>
                    <a:pt x="512" y="2"/>
                    <a:pt x="495" y="1"/>
                    <a:pt x="478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g1f7af28a4ea_8_143"/>
            <p:cNvSpPr/>
            <p:nvPr/>
          </p:nvSpPr>
          <p:spPr>
            <a:xfrm>
              <a:off x="7044300" y="4135775"/>
              <a:ext cx="42400" cy="48200"/>
            </a:xfrm>
            <a:custGeom>
              <a:rect b="b" l="l" r="r" t="t"/>
              <a:pathLst>
                <a:path extrusionOk="0" h="1928" w="1696">
                  <a:moveTo>
                    <a:pt x="731" y="0"/>
                  </a:moveTo>
                  <a:cubicBezTo>
                    <a:pt x="586" y="0"/>
                    <a:pt x="455" y="55"/>
                    <a:pt x="255" y="70"/>
                  </a:cubicBezTo>
                  <a:cubicBezTo>
                    <a:pt x="0" y="395"/>
                    <a:pt x="455" y="760"/>
                    <a:pt x="606" y="996"/>
                  </a:cubicBezTo>
                  <a:cubicBezTo>
                    <a:pt x="827" y="1346"/>
                    <a:pt x="904" y="1803"/>
                    <a:pt x="1380" y="1906"/>
                  </a:cubicBezTo>
                  <a:cubicBezTo>
                    <a:pt x="1432" y="1919"/>
                    <a:pt x="1482" y="1927"/>
                    <a:pt x="1526" y="1927"/>
                  </a:cubicBezTo>
                  <a:cubicBezTo>
                    <a:pt x="1627" y="1927"/>
                    <a:pt x="1695" y="1882"/>
                    <a:pt x="1675" y="1733"/>
                  </a:cubicBezTo>
                  <a:cubicBezTo>
                    <a:pt x="1654" y="1527"/>
                    <a:pt x="1435" y="1512"/>
                    <a:pt x="1310" y="1361"/>
                  </a:cubicBezTo>
                  <a:cubicBezTo>
                    <a:pt x="1007" y="988"/>
                    <a:pt x="1413" y="774"/>
                    <a:pt x="1351" y="395"/>
                  </a:cubicBezTo>
                  <a:cubicBezTo>
                    <a:pt x="1317" y="188"/>
                    <a:pt x="1103" y="92"/>
                    <a:pt x="909" y="30"/>
                  </a:cubicBezTo>
                  <a:cubicBezTo>
                    <a:pt x="844" y="8"/>
                    <a:pt x="786" y="0"/>
                    <a:pt x="7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g1f7af28a4ea_8_143"/>
            <p:cNvSpPr/>
            <p:nvPr/>
          </p:nvSpPr>
          <p:spPr>
            <a:xfrm>
              <a:off x="7021175" y="2650125"/>
              <a:ext cx="213650" cy="94675"/>
            </a:xfrm>
            <a:custGeom>
              <a:rect b="b" l="l" r="r" t="t"/>
              <a:pathLst>
                <a:path extrusionOk="0" h="3787" w="8546">
                  <a:moveTo>
                    <a:pt x="3635" y="1"/>
                  </a:moveTo>
                  <a:cubicBezTo>
                    <a:pt x="3451" y="1"/>
                    <a:pt x="3296" y="113"/>
                    <a:pt x="3179" y="413"/>
                  </a:cubicBezTo>
                  <a:cubicBezTo>
                    <a:pt x="3006" y="847"/>
                    <a:pt x="3179" y="1335"/>
                    <a:pt x="2608" y="1405"/>
                  </a:cubicBezTo>
                  <a:cubicBezTo>
                    <a:pt x="2579" y="1408"/>
                    <a:pt x="2552" y="1409"/>
                    <a:pt x="2524" y="1409"/>
                  </a:cubicBezTo>
                  <a:cubicBezTo>
                    <a:pt x="2048" y="1409"/>
                    <a:pt x="1648" y="1003"/>
                    <a:pt x="1188" y="1003"/>
                  </a:cubicBezTo>
                  <a:cubicBezTo>
                    <a:pt x="1165" y="1003"/>
                    <a:pt x="1141" y="1004"/>
                    <a:pt x="1118" y="1006"/>
                  </a:cubicBezTo>
                  <a:cubicBezTo>
                    <a:pt x="627" y="1047"/>
                    <a:pt x="524" y="1556"/>
                    <a:pt x="635" y="1984"/>
                  </a:cubicBezTo>
                  <a:cubicBezTo>
                    <a:pt x="793" y="2599"/>
                    <a:pt x="1118" y="2592"/>
                    <a:pt x="539" y="3027"/>
                  </a:cubicBezTo>
                  <a:cubicBezTo>
                    <a:pt x="310" y="3205"/>
                    <a:pt x="89" y="3474"/>
                    <a:pt x="0" y="3786"/>
                  </a:cubicBezTo>
                  <a:cubicBezTo>
                    <a:pt x="505" y="3676"/>
                    <a:pt x="870" y="3053"/>
                    <a:pt x="1512" y="3053"/>
                  </a:cubicBezTo>
                  <a:cubicBezTo>
                    <a:pt x="2488" y="3060"/>
                    <a:pt x="3393" y="3464"/>
                    <a:pt x="4377" y="3464"/>
                  </a:cubicBezTo>
                  <a:cubicBezTo>
                    <a:pt x="4415" y="3464"/>
                    <a:pt x="4453" y="3463"/>
                    <a:pt x="4491" y="3462"/>
                  </a:cubicBezTo>
                  <a:cubicBezTo>
                    <a:pt x="5332" y="3433"/>
                    <a:pt x="6133" y="3193"/>
                    <a:pt x="6933" y="3053"/>
                  </a:cubicBezTo>
                  <a:cubicBezTo>
                    <a:pt x="7076" y="3029"/>
                    <a:pt x="7213" y="3017"/>
                    <a:pt x="7343" y="3017"/>
                  </a:cubicBezTo>
                  <a:cubicBezTo>
                    <a:pt x="7762" y="3017"/>
                    <a:pt x="8115" y="3139"/>
                    <a:pt x="8415" y="3344"/>
                  </a:cubicBezTo>
                  <a:lnTo>
                    <a:pt x="8415" y="3289"/>
                  </a:lnTo>
                  <a:cubicBezTo>
                    <a:pt x="8427" y="3013"/>
                    <a:pt x="8545" y="2592"/>
                    <a:pt x="8442" y="2330"/>
                  </a:cubicBezTo>
                  <a:cubicBezTo>
                    <a:pt x="8331" y="2047"/>
                    <a:pt x="8029" y="2032"/>
                    <a:pt x="7836" y="1840"/>
                  </a:cubicBezTo>
                  <a:cubicBezTo>
                    <a:pt x="7586" y="1600"/>
                    <a:pt x="7574" y="1205"/>
                    <a:pt x="7361" y="929"/>
                  </a:cubicBezTo>
                  <a:cubicBezTo>
                    <a:pt x="7112" y="606"/>
                    <a:pt x="6827" y="510"/>
                    <a:pt x="6518" y="510"/>
                  </a:cubicBezTo>
                  <a:cubicBezTo>
                    <a:pt x="6261" y="510"/>
                    <a:pt x="5987" y="577"/>
                    <a:pt x="5705" y="634"/>
                  </a:cubicBezTo>
                  <a:cubicBezTo>
                    <a:pt x="5599" y="655"/>
                    <a:pt x="5497" y="665"/>
                    <a:pt x="5399" y="665"/>
                  </a:cubicBezTo>
                  <a:cubicBezTo>
                    <a:pt x="4994" y="665"/>
                    <a:pt x="4649" y="495"/>
                    <a:pt x="4278" y="268"/>
                  </a:cubicBezTo>
                  <a:cubicBezTo>
                    <a:pt x="4119" y="170"/>
                    <a:pt x="3972" y="88"/>
                    <a:pt x="3843" y="47"/>
                  </a:cubicBezTo>
                  <a:lnTo>
                    <a:pt x="3843" y="40"/>
                  </a:lnTo>
                  <a:cubicBezTo>
                    <a:pt x="3770" y="15"/>
                    <a:pt x="3701" y="1"/>
                    <a:pt x="363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g1f7af28a4ea_8_143"/>
            <p:cNvSpPr/>
            <p:nvPr/>
          </p:nvSpPr>
          <p:spPr>
            <a:xfrm>
              <a:off x="6962000" y="3785800"/>
              <a:ext cx="140225" cy="157775"/>
            </a:xfrm>
            <a:custGeom>
              <a:rect b="b" l="l" r="r" t="t"/>
              <a:pathLst>
                <a:path extrusionOk="0" h="6311" w="5609">
                  <a:moveTo>
                    <a:pt x="2305" y="0"/>
                  </a:moveTo>
                  <a:cubicBezTo>
                    <a:pt x="2021" y="29"/>
                    <a:pt x="1774" y="63"/>
                    <a:pt x="1829" y="387"/>
                  </a:cubicBezTo>
                  <a:cubicBezTo>
                    <a:pt x="1884" y="690"/>
                    <a:pt x="2043" y="940"/>
                    <a:pt x="1601" y="959"/>
                  </a:cubicBezTo>
                  <a:cubicBezTo>
                    <a:pt x="1589" y="959"/>
                    <a:pt x="1577" y="959"/>
                    <a:pt x="1566" y="959"/>
                  </a:cubicBezTo>
                  <a:cubicBezTo>
                    <a:pt x="1377" y="959"/>
                    <a:pt x="1266" y="902"/>
                    <a:pt x="1177" y="902"/>
                  </a:cubicBezTo>
                  <a:cubicBezTo>
                    <a:pt x="1092" y="902"/>
                    <a:pt x="1027" y="954"/>
                    <a:pt x="933" y="1154"/>
                  </a:cubicBezTo>
                  <a:cubicBezTo>
                    <a:pt x="774" y="1478"/>
                    <a:pt x="745" y="1836"/>
                    <a:pt x="476" y="2105"/>
                  </a:cubicBezTo>
                  <a:cubicBezTo>
                    <a:pt x="92" y="2482"/>
                    <a:pt x="0" y="2545"/>
                    <a:pt x="140" y="3105"/>
                  </a:cubicBezTo>
                  <a:cubicBezTo>
                    <a:pt x="202" y="3345"/>
                    <a:pt x="306" y="3732"/>
                    <a:pt x="92" y="3924"/>
                  </a:cubicBezTo>
                  <a:cubicBezTo>
                    <a:pt x="202" y="4020"/>
                    <a:pt x="320" y="4112"/>
                    <a:pt x="409" y="4241"/>
                  </a:cubicBezTo>
                  <a:cubicBezTo>
                    <a:pt x="524" y="4407"/>
                    <a:pt x="608" y="4683"/>
                    <a:pt x="774" y="4808"/>
                  </a:cubicBezTo>
                  <a:cubicBezTo>
                    <a:pt x="911" y="4912"/>
                    <a:pt x="1125" y="4883"/>
                    <a:pt x="1276" y="4945"/>
                  </a:cubicBezTo>
                  <a:cubicBezTo>
                    <a:pt x="1485" y="5041"/>
                    <a:pt x="1608" y="5207"/>
                    <a:pt x="1711" y="5400"/>
                  </a:cubicBezTo>
                  <a:cubicBezTo>
                    <a:pt x="1892" y="5746"/>
                    <a:pt x="1918" y="6089"/>
                    <a:pt x="2331" y="6221"/>
                  </a:cubicBezTo>
                  <a:cubicBezTo>
                    <a:pt x="2408" y="6241"/>
                    <a:pt x="2586" y="6310"/>
                    <a:pt x="2711" y="6310"/>
                  </a:cubicBezTo>
                  <a:cubicBezTo>
                    <a:pt x="2740" y="6310"/>
                    <a:pt x="2766" y="6303"/>
                    <a:pt x="2788" y="6296"/>
                  </a:cubicBezTo>
                  <a:cubicBezTo>
                    <a:pt x="2946" y="6236"/>
                    <a:pt x="2925" y="5945"/>
                    <a:pt x="2925" y="5801"/>
                  </a:cubicBezTo>
                  <a:cubicBezTo>
                    <a:pt x="2925" y="5400"/>
                    <a:pt x="2788" y="4751"/>
                    <a:pt x="3105" y="4470"/>
                  </a:cubicBezTo>
                  <a:cubicBezTo>
                    <a:pt x="3338" y="4263"/>
                    <a:pt x="3511" y="4116"/>
                    <a:pt x="3600" y="3780"/>
                  </a:cubicBezTo>
                  <a:cubicBezTo>
                    <a:pt x="3644" y="3610"/>
                    <a:pt x="3658" y="3386"/>
                    <a:pt x="3812" y="3386"/>
                  </a:cubicBezTo>
                  <a:cubicBezTo>
                    <a:pt x="3851" y="3386"/>
                    <a:pt x="3900" y="3400"/>
                    <a:pt x="3960" y="3434"/>
                  </a:cubicBezTo>
                  <a:cubicBezTo>
                    <a:pt x="4164" y="3550"/>
                    <a:pt x="4353" y="3882"/>
                    <a:pt x="4623" y="3882"/>
                  </a:cubicBezTo>
                  <a:cubicBezTo>
                    <a:pt x="4643" y="3882"/>
                    <a:pt x="4663" y="3880"/>
                    <a:pt x="4684" y="3876"/>
                  </a:cubicBezTo>
                  <a:cubicBezTo>
                    <a:pt x="4765" y="3862"/>
                    <a:pt x="4809" y="3814"/>
                    <a:pt x="4835" y="3751"/>
                  </a:cubicBezTo>
                  <a:cubicBezTo>
                    <a:pt x="4890" y="3621"/>
                    <a:pt x="4850" y="3415"/>
                    <a:pt x="4828" y="3271"/>
                  </a:cubicBezTo>
                  <a:cubicBezTo>
                    <a:pt x="4809" y="3146"/>
                    <a:pt x="4739" y="3028"/>
                    <a:pt x="4842" y="2932"/>
                  </a:cubicBezTo>
                  <a:cubicBezTo>
                    <a:pt x="4953" y="2821"/>
                    <a:pt x="5215" y="2855"/>
                    <a:pt x="5352" y="2766"/>
                  </a:cubicBezTo>
                  <a:cubicBezTo>
                    <a:pt x="5443" y="2711"/>
                    <a:pt x="5532" y="2581"/>
                    <a:pt x="5573" y="2441"/>
                  </a:cubicBezTo>
                  <a:cubicBezTo>
                    <a:pt x="5609" y="2331"/>
                    <a:pt x="5609" y="2216"/>
                    <a:pt x="5539" y="2132"/>
                  </a:cubicBezTo>
                  <a:cubicBezTo>
                    <a:pt x="5421" y="1980"/>
                    <a:pt x="5056" y="2014"/>
                    <a:pt x="4883" y="1973"/>
                  </a:cubicBezTo>
                  <a:cubicBezTo>
                    <a:pt x="4717" y="1925"/>
                    <a:pt x="4607" y="1836"/>
                    <a:pt x="4504" y="1704"/>
                  </a:cubicBezTo>
                  <a:cubicBezTo>
                    <a:pt x="4352" y="1504"/>
                    <a:pt x="4263" y="1290"/>
                    <a:pt x="4049" y="1146"/>
                  </a:cubicBezTo>
                  <a:cubicBezTo>
                    <a:pt x="3876" y="1036"/>
                    <a:pt x="3703" y="1043"/>
                    <a:pt x="3526" y="988"/>
                  </a:cubicBezTo>
                  <a:cubicBezTo>
                    <a:pt x="3105" y="848"/>
                    <a:pt x="3201" y="483"/>
                    <a:pt x="2906" y="262"/>
                  </a:cubicBezTo>
                  <a:cubicBezTo>
                    <a:pt x="2773" y="166"/>
                    <a:pt x="2567" y="159"/>
                    <a:pt x="2423" y="84"/>
                  </a:cubicBezTo>
                  <a:cubicBezTo>
                    <a:pt x="2382" y="63"/>
                    <a:pt x="2338" y="36"/>
                    <a:pt x="230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g1f7af28a4ea_8_143"/>
            <p:cNvSpPr/>
            <p:nvPr/>
          </p:nvSpPr>
          <p:spPr>
            <a:xfrm>
              <a:off x="6986875" y="1174700"/>
              <a:ext cx="552225" cy="993450"/>
            </a:xfrm>
            <a:custGeom>
              <a:rect b="b" l="l" r="r" t="t"/>
              <a:pathLst>
                <a:path extrusionOk="0" h="39738" w="22089">
                  <a:moveTo>
                    <a:pt x="14300" y="8415"/>
                  </a:moveTo>
                  <a:cubicBezTo>
                    <a:pt x="14302" y="8426"/>
                    <a:pt x="14303" y="8436"/>
                    <a:pt x="14304" y="8447"/>
                  </a:cubicBezTo>
                  <a:lnTo>
                    <a:pt x="14304" y="8447"/>
                  </a:lnTo>
                  <a:cubicBezTo>
                    <a:pt x="14312" y="8436"/>
                    <a:pt x="14313" y="8423"/>
                    <a:pt x="14300" y="8415"/>
                  </a:cubicBezTo>
                  <a:close/>
                  <a:moveTo>
                    <a:pt x="16970" y="17608"/>
                  </a:moveTo>
                  <a:cubicBezTo>
                    <a:pt x="16970" y="17622"/>
                    <a:pt x="16970" y="17636"/>
                    <a:pt x="16970" y="17649"/>
                  </a:cubicBezTo>
                  <a:cubicBezTo>
                    <a:pt x="16970" y="17636"/>
                    <a:pt x="16970" y="17622"/>
                    <a:pt x="16970" y="17608"/>
                  </a:cubicBezTo>
                  <a:close/>
                  <a:moveTo>
                    <a:pt x="9392" y="1"/>
                  </a:moveTo>
                  <a:cubicBezTo>
                    <a:pt x="9086" y="1"/>
                    <a:pt x="8758" y="259"/>
                    <a:pt x="8545" y="483"/>
                  </a:cubicBezTo>
                  <a:cubicBezTo>
                    <a:pt x="8449" y="579"/>
                    <a:pt x="8372" y="759"/>
                    <a:pt x="8254" y="843"/>
                  </a:cubicBezTo>
                  <a:cubicBezTo>
                    <a:pt x="8033" y="994"/>
                    <a:pt x="7800" y="925"/>
                    <a:pt x="7579" y="1105"/>
                  </a:cubicBezTo>
                  <a:cubicBezTo>
                    <a:pt x="7207" y="1415"/>
                    <a:pt x="7233" y="2090"/>
                    <a:pt x="7233" y="2532"/>
                  </a:cubicBezTo>
                  <a:cubicBezTo>
                    <a:pt x="7233" y="3455"/>
                    <a:pt x="7118" y="4608"/>
                    <a:pt x="6813" y="5457"/>
                  </a:cubicBezTo>
                  <a:cubicBezTo>
                    <a:pt x="6724" y="5711"/>
                    <a:pt x="6337" y="6394"/>
                    <a:pt x="6075" y="6519"/>
                  </a:cubicBezTo>
                  <a:cubicBezTo>
                    <a:pt x="5994" y="6558"/>
                    <a:pt x="5916" y="6575"/>
                    <a:pt x="5841" y="6575"/>
                  </a:cubicBezTo>
                  <a:cubicBezTo>
                    <a:pt x="5373" y="6575"/>
                    <a:pt x="5007" y="5918"/>
                    <a:pt x="4570" y="5918"/>
                  </a:cubicBezTo>
                  <a:cubicBezTo>
                    <a:pt x="4564" y="5918"/>
                    <a:pt x="4557" y="5918"/>
                    <a:pt x="4551" y="5918"/>
                  </a:cubicBezTo>
                  <a:cubicBezTo>
                    <a:pt x="4205" y="5933"/>
                    <a:pt x="4165" y="6305"/>
                    <a:pt x="3924" y="6468"/>
                  </a:cubicBezTo>
                  <a:cubicBezTo>
                    <a:pt x="3781" y="6573"/>
                    <a:pt x="3607" y="6607"/>
                    <a:pt x="3427" y="6607"/>
                  </a:cubicBezTo>
                  <a:cubicBezTo>
                    <a:pt x="3356" y="6607"/>
                    <a:pt x="3284" y="6602"/>
                    <a:pt x="3213" y="6593"/>
                  </a:cubicBezTo>
                  <a:cubicBezTo>
                    <a:pt x="2394" y="6512"/>
                    <a:pt x="1911" y="6125"/>
                    <a:pt x="1524" y="5435"/>
                  </a:cubicBezTo>
                  <a:cubicBezTo>
                    <a:pt x="1341" y="5094"/>
                    <a:pt x="1199" y="4520"/>
                    <a:pt x="740" y="4520"/>
                  </a:cubicBezTo>
                  <a:cubicBezTo>
                    <a:pt x="717" y="4520"/>
                    <a:pt x="693" y="4521"/>
                    <a:pt x="668" y="4524"/>
                  </a:cubicBezTo>
                  <a:cubicBezTo>
                    <a:pt x="229" y="4580"/>
                    <a:pt x="104" y="5089"/>
                    <a:pt x="0" y="5579"/>
                  </a:cubicBezTo>
                  <a:cubicBezTo>
                    <a:pt x="63" y="5649"/>
                    <a:pt x="130" y="5723"/>
                    <a:pt x="219" y="5788"/>
                  </a:cubicBezTo>
                  <a:cubicBezTo>
                    <a:pt x="488" y="5981"/>
                    <a:pt x="834" y="6014"/>
                    <a:pt x="1103" y="6216"/>
                  </a:cubicBezTo>
                  <a:cubicBezTo>
                    <a:pt x="1620" y="6596"/>
                    <a:pt x="1923" y="7201"/>
                    <a:pt x="2468" y="7552"/>
                  </a:cubicBezTo>
                  <a:cubicBezTo>
                    <a:pt x="3028" y="7913"/>
                    <a:pt x="3460" y="8201"/>
                    <a:pt x="3847" y="8739"/>
                  </a:cubicBezTo>
                  <a:cubicBezTo>
                    <a:pt x="4241" y="9277"/>
                    <a:pt x="4179" y="9828"/>
                    <a:pt x="4371" y="10414"/>
                  </a:cubicBezTo>
                  <a:cubicBezTo>
                    <a:pt x="4585" y="11063"/>
                    <a:pt x="5200" y="12002"/>
                    <a:pt x="4924" y="12692"/>
                  </a:cubicBezTo>
                  <a:cubicBezTo>
                    <a:pt x="5765" y="13456"/>
                    <a:pt x="5529" y="14290"/>
                    <a:pt x="5695" y="15285"/>
                  </a:cubicBezTo>
                  <a:cubicBezTo>
                    <a:pt x="5787" y="15809"/>
                    <a:pt x="6248" y="16421"/>
                    <a:pt x="6137" y="16856"/>
                  </a:cubicBezTo>
                  <a:cubicBezTo>
                    <a:pt x="6111" y="16962"/>
                    <a:pt x="7005" y="17020"/>
                    <a:pt x="7103" y="17022"/>
                  </a:cubicBezTo>
                  <a:cubicBezTo>
                    <a:pt x="7142" y="17195"/>
                    <a:pt x="7197" y="17361"/>
                    <a:pt x="7267" y="17527"/>
                  </a:cubicBezTo>
                  <a:cubicBezTo>
                    <a:pt x="7273" y="17527"/>
                    <a:pt x="7279" y="17526"/>
                    <a:pt x="7285" y="17526"/>
                  </a:cubicBezTo>
                  <a:cubicBezTo>
                    <a:pt x="7561" y="17526"/>
                    <a:pt x="8186" y="17726"/>
                    <a:pt x="8336" y="18012"/>
                  </a:cubicBezTo>
                  <a:cubicBezTo>
                    <a:pt x="8387" y="18111"/>
                    <a:pt x="8360" y="18231"/>
                    <a:pt x="8379" y="18339"/>
                  </a:cubicBezTo>
                  <a:cubicBezTo>
                    <a:pt x="8425" y="18582"/>
                    <a:pt x="8685" y="18721"/>
                    <a:pt x="8797" y="18942"/>
                  </a:cubicBezTo>
                  <a:cubicBezTo>
                    <a:pt x="9043" y="19423"/>
                    <a:pt x="8538" y="19882"/>
                    <a:pt x="8463" y="20336"/>
                  </a:cubicBezTo>
                  <a:cubicBezTo>
                    <a:pt x="8379" y="20840"/>
                    <a:pt x="8502" y="21141"/>
                    <a:pt x="7916" y="21400"/>
                  </a:cubicBezTo>
                  <a:cubicBezTo>
                    <a:pt x="7610" y="21535"/>
                    <a:pt x="7250" y="21662"/>
                    <a:pt x="7135" y="21975"/>
                  </a:cubicBezTo>
                  <a:cubicBezTo>
                    <a:pt x="7055" y="22193"/>
                    <a:pt x="7125" y="22460"/>
                    <a:pt x="6993" y="22655"/>
                  </a:cubicBezTo>
                  <a:cubicBezTo>
                    <a:pt x="6930" y="22748"/>
                    <a:pt x="6827" y="22808"/>
                    <a:pt x="6753" y="22893"/>
                  </a:cubicBezTo>
                  <a:cubicBezTo>
                    <a:pt x="6563" y="23102"/>
                    <a:pt x="6558" y="23416"/>
                    <a:pt x="6467" y="23683"/>
                  </a:cubicBezTo>
                  <a:cubicBezTo>
                    <a:pt x="6284" y="24212"/>
                    <a:pt x="5746" y="24555"/>
                    <a:pt x="5556" y="25082"/>
                  </a:cubicBezTo>
                  <a:cubicBezTo>
                    <a:pt x="5328" y="25709"/>
                    <a:pt x="5462" y="26367"/>
                    <a:pt x="4897" y="26853"/>
                  </a:cubicBezTo>
                  <a:cubicBezTo>
                    <a:pt x="4715" y="27011"/>
                    <a:pt x="4297" y="26886"/>
                    <a:pt x="4157" y="27059"/>
                  </a:cubicBezTo>
                  <a:cubicBezTo>
                    <a:pt x="4047" y="27199"/>
                    <a:pt x="4138" y="27456"/>
                    <a:pt x="4001" y="27626"/>
                  </a:cubicBezTo>
                  <a:cubicBezTo>
                    <a:pt x="3869" y="27792"/>
                    <a:pt x="3557" y="27958"/>
                    <a:pt x="3362" y="28076"/>
                  </a:cubicBezTo>
                  <a:cubicBezTo>
                    <a:pt x="2980" y="28306"/>
                    <a:pt x="2893" y="28323"/>
                    <a:pt x="2687" y="28701"/>
                  </a:cubicBezTo>
                  <a:cubicBezTo>
                    <a:pt x="2581" y="28893"/>
                    <a:pt x="2415" y="29164"/>
                    <a:pt x="2396" y="29381"/>
                  </a:cubicBezTo>
                  <a:cubicBezTo>
                    <a:pt x="2365" y="29703"/>
                    <a:pt x="2593" y="30087"/>
                    <a:pt x="2696" y="30375"/>
                  </a:cubicBezTo>
                  <a:cubicBezTo>
                    <a:pt x="2785" y="30628"/>
                    <a:pt x="2720" y="30868"/>
                    <a:pt x="2646" y="31111"/>
                  </a:cubicBezTo>
                  <a:cubicBezTo>
                    <a:pt x="2615" y="31214"/>
                    <a:pt x="2622" y="31349"/>
                    <a:pt x="2716" y="31404"/>
                  </a:cubicBezTo>
                  <a:cubicBezTo>
                    <a:pt x="2756" y="31428"/>
                    <a:pt x="2809" y="31430"/>
                    <a:pt x="2853" y="31452"/>
                  </a:cubicBezTo>
                  <a:cubicBezTo>
                    <a:pt x="2982" y="31524"/>
                    <a:pt x="2939" y="31714"/>
                    <a:pt x="2920" y="31860"/>
                  </a:cubicBezTo>
                  <a:cubicBezTo>
                    <a:pt x="2881" y="32163"/>
                    <a:pt x="3042" y="32480"/>
                    <a:pt x="3311" y="32627"/>
                  </a:cubicBezTo>
                  <a:cubicBezTo>
                    <a:pt x="3136" y="32913"/>
                    <a:pt x="3206" y="33321"/>
                    <a:pt x="3465" y="33533"/>
                  </a:cubicBezTo>
                  <a:cubicBezTo>
                    <a:pt x="3528" y="33583"/>
                    <a:pt x="3600" y="33624"/>
                    <a:pt x="3646" y="33689"/>
                  </a:cubicBezTo>
                  <a:cubicBezTo>
                    <a:pt x="3698" y="33766"/>
                    <a:pt x="3710" y="33864"/>
                    <a:pt x="3718" y="33958"/>
                  </a:cubicBezTo>
                  <a:cubicBezTo>
                    <a:pt x="3751" y="34311"/>
                    <a:pt x="3785" y="34665"/>
                    <a:pt x="3819" y="35018"/>
                  </a:cubicBezTo>
                  <a:cubicBezTo>
                    <a:pt x="3833" y="35176"/>
                    <a:pt x="3847" y="35335"/>
                    <a:pt x="3831" y="35494"/>
                  </a:cubicBezTo>
                  <a:cubicBezTo>
                    <a:pt x="3811" y="35686"/>
                    <a:pt x="3744" y="35869"/>
                    <a:pt x="3679" y="36049"/>
                  </a:cubicBezTo>
                  <a:cubicBezTo>
                    <a:pt x="3593" y="36291"/>
                    <a:pt x="3533" y="36633"/>
                    <a:pt x="3391" y="36849"/>
                  </a:cubicBezTo>
                  <a:cubicBezTo>
                    <a:pt x="3314" y="36964"/>
                    <a:pt x="3098" y="36976"/>
                    <a:pt x="3081" y="37132"/>
                  </a:cubicBezTo>
                  <a:cubicBezTo>
                    <a:pt x="3062" y="37291"/>
                    <a:pt x="3434" y="37457"/>
                    <a:pt x="3537" y="37522"/>
                  </a:cubicBezTo>
                  <a:cubicBezTo>
                    <a:pt x="3263" y="37793"/>
                    <a:pt x="3456" y="38108"/>
                    <a:pt x="3686" y="38274"/>
                  </a:cubicBezTo>
                  <a:cubicBezTo>
                    <a:pt x="3746" y="38317"/>
                    <a:pt x="3833" y="38286"/>
                    <a:pt x="3895" y="38324"/>
                  </a:cubicBezTo>
                  <a:cubicBezTo>
                    <a:pt x="3963" y="38365"/>
                    <a:pt x="3968" y="38478"/>
                    <a:pt x="4054" y="38521"/>
                  </a:cubicBezTo>
                  <a:cubicBezTo>
                    <a:pt x="4136" y="38561"/>
                    <a:pt x="4244" y="38579"/>
                    <a:pt x="4352" y="38579"/>
                  </a:cubicBezTo>
                  <a:cubicBezTo>
                    <a:pt x="4453" y="38579"/>
                    <a:pt x="4555" y="38564"/>
                    <a:pt x="4638" y="38538"/>
                  </a:cubicBezTo>
                  <a:cubicBezTo>
                    <a:pt x="4839" y="38477"/>
                    <a:pt x="4901" y="38413"/>
                    <a:pt x="5028" y="38413"/>
                  </a:cubicBezTo>
                  <a:cubicBezTo>
                    <a:pt x="5081" y="38413"/>
                    <a:pt x="5145" y="38424"/>
                    <a:pt x="5236" y="38452"/>
                  </a:cubicBezTo>
                  <a:cubicBezTo>
                    <a:pt x="5328" y="38481"/>
                    <a:pt x="5455" y="38533"/>
                    <a:pt x="5549" y="38579"/>
                  </a:cubicBezTo>
                  <a:cubicBezTo>
                    <a:pt x="5832" y="38714"/>
                    <a:pt x="6058" y="38887"/>
                    <a:pt x="6130" y="39213"/>
                  </a:cubicBezTo>
                  <a:cubicBezTo>
                    <a:pt x="6132" y="39213"/>
                    <a:pt x="6133" y="39213"/>
                    <a:pt x="6134" y="39213"/>
                  </a:cubicBezTo>
                  <a:cubicBezTo>
                    <a:pt x="6191" y="39213"/>
                    <a:pt x="6252" y="39255"/>
                    <a:pt x="6315" y="39255"/>
                  </a:cubicBezTo>
                  <a:cubicBezTo>
                    <a:pt x="6320" y="39255"/>
                    <a:pt x="6326" y="39255"/>
                    <a:pt x="6332" y="39254"/>
                  </a:cubicBezTo>
                  <a:lnTo>
                    <a:pt x="6332" y="39254"/>
                  </a:lnTo>
                  <a:cubicBezTo>
                    <a:pt x="6270" y="39516"/>
                    <a:pt x="6510" y="39490"/>
                    <a:pt x="6704" y="39516"/>
                  </a:cubicBezTo>
                  <a:cubicBezTo>
                    <a:pt x="6747" y="39522"/>
                    <a:pt x="6784" y="39524"/>
                    <a:pt x="6818" y="39524"/>
                  </a:cubicBezTo>
                  <a:cubicBezTo>
                    <a:pt x="7006" y="39524"/>
                    <a:pt x="7079" y="39448"/>
                    <a:pt x="7317" y="39401"/>
                  </a:cubicBezTo>
                  <a:lnTo>
                    <a:pt x="7317" y="39401"/>
                  </a:lnTo>
                  <a:cubicBezTo>
                    <a:pt x="7287" y="39658"/>
                    <a:pt x="7377" y="39738"/>
                    <a:pt x="7516" y="39738"/>
                  </a:cubicBezTo>
                  <a:cubicBezTo>
                    <a:pt x="7713" y="39738"/>
                    <a:pt x="8006" y="39577"/>
                    <a:pt x="8180" y="39543"/>
                  </a:cubicBezTo>
                  <a:cubicBezTo>
                    <a:pt x="8865" y="39415"/>
                    <a:pt x="9557" y="39225"/>
                    <a:pt x="10261" y="38988"/>
                  </a:cubicBezTo>
                  <a:cubicBezTo>
                    <a:pt x="10427" y="38932"/>
                    <a:pt x="10595" y="38875"/>
                    <a:pt x="10761" y="38822"/>
                  </a:cubicBezTo>
                  <a:cubicBezTo>
                    <a:pt x="11311" y="38644"/>
                    <a:pt x="11866" y="38490"/>
                    <a:pt x="12426" y="38358"/>
                  </a:cubicBezTo>
                  <a:cubicBezTo>
                    <a:pt x="12455" y="37993"/>
                    <a:pt x="12962" y="37925"/>
                    <a:pt x="13248" y="37695"/>
                  </a:cubicBezTo>
                  <a:cubicBezTo>
                    <a:pt x="13495" y="37498"/>
                    <a:pt x="13615" y="37128"/>
                    <a:pt x="13921" y="37053"/>
                  </a:cubicBezTo>
                  <a:cubicBezTo>
                    <a:pt x="13968" y="37041"/>
                    <a:pt x="14016" y="37038"/>
                    <a:pt x="14064" y="37038"/>
                  </a:cubicBezTo>
                  <a:cubicBezTo>
                    <a:pt x="14137" y="37038"/>
                    <a:pt x="14211" y="37046"/>
                    <a:pt x="14284" y="37046"/>
                  </a:cubicBezTo>
                  <a:cubicBezTo>
                    <a:pt x="14319" y="37046"/>
                    <a:pt x="14353" y="37044"/>
                    <a:pt x="14387" y="37039"/>
                  </a:cubicBezTo>
                  <a:cubicBezTo>
                    <a:pt x="14637" y="37000"/>
                    <a:pt x="14819" y="36782"/>
                    <a:pt x="15050" y="36674"/>
                  </a:cubicBezTo>
                  <a:cubicBezTo>
                    <a:pt x="15191" y="36608"/>
                    <a:pt x="15372" y="36591"/>
                    <a:pt x="15569" y="36591"/>
                  </a:cubicBezTo>
                  <a:cubicBezTo>
                    <a:pt x="15803" y="36591"/>
                    <a:pt x="16061" y="36616"/>
                    <a:pt x="16305" y="36616"/>
                  </a:cubicBezTo>
                  <a:cubicBezTo>
                    <a:pt x="16669" y="36616"/>
                    <a:pt x="17003" y="36561"/>
                    <a:pt x="17184" y="36287"/>
                  </a:cubicBezTo>
                  <a:cubicBezTo>
                    <a:pt x="17494" y="35813"/>
                    <a:pt x="17746" y="35222"/>
                    <a:pt x="18200" y="34845"/>
                  </a:cubicBezTo>
                  <a:cubicBezTo>
                    <a:pt x="18378" y="34693"/>
                    <a:pt x="18556" y="34545"/>
                    <a:pt x="18734" y="34396"/>
                  </a:cubicBezTo>
                  <a:cubicBezTo>
                    <a:pt x="18818" y="34326"/>
                    <a:pt x="18904" y="34249"/>
                    <a:pt x="18933" y="34146"/>
                  </a:cubicBezTo>
                  <a:cubicBezTo>
                    <a:pt x="18960" y="34042"/>
                    <a:pt x="18921" y="33934"/>
                    <a:pt x="18919" y="33826"/>
                  </a:cubicBezTo>
                  <a:cubicBezTo>
                    <a:pt x="18902" y="33254"/>
                    <a:pt x="19803" y="32978"/>
                    <a:pt x="19784" y="32403"/>
                  </a:cubicBezTo>
                  <a:cubicBezTo>
                    <a:pt x="19781" y="32267"/>
                    <a:pt x="19719" y="32127"/>
                    <a:pt x="19755" y="31993"/>
                  </a:cubicBezTo>
                  <a:cubicBezTo>
                    <a:pt x="19791" y="31863"/>
                    <a:pt x="19909" y="31776"/>
                    <a:pt x="20000" y="31675"/>
                  </a:cubicBezTo>
                  <a:cubicBezTo>
                    <a:pt x="20175" y="31486"/>
                    <a:pt x="20264" y="31233"/>
                    <a:pt x="20348" y="30988"/>
                  </a:cubicBezTo>
                  <a:cubicBezTo>
                    <a:pt x="20524" y="30481"/>
                    <a:pt x="20699" y="29974"/>
                    <a:pt x="20875" y="29467"/>
                  </a:cubicBezTo>
                  <a:cubicBezTo>
                    <a:pt x="20932" y="29299"/>
                    <a:pt x="20990" y="29131"/>
                    <a:pt x="21048" y="28962"/>
                  </a:cubicBezTo>
                  <a:cubicBezTo>
                    <a:pt x="21293" y="28254"/>
                    <a:pt x="21672" y="27756"/>
                    <a:pt x="21978" y="27093"/>
                  </a:cubicBezTo>
                  <a:cubicBezTo>
                    <a:pt x="21487" y="26807"/>
                    <a:pt x="21937" y="26370"/>
                    <a:pt x="22088" y="25964"/>
                  </a:cubicBezTo>
                  <a:cubicBezTo>
                    <a:pt x="22011" y="25872"/>
                    <a:pt x="22062" y="25745"/>
                    <a:pt x="22006" y="25654"/>
                  </a:cubicBezTo>
                  <a:cubicBezTo>
                    <a:pt x="21942" y="25553"/>
                    <a:pt x="21836" y="25519"/>
                    <a:pt x="21742" y="25454"/>
                  </a:cubicBezTo>
                  <a:cubicBezTo>
                    <a:pt x="21509" y="25293"/>
                    <a:pt x="21262" y="25231"/>
                    <a:pt x="21093" y="25024"/>
                  </a:cubicBezTo>
                  <a:cubicBezTo>
                    <a:pt x="20958" y="24857"/>
                    <a:pt x="20818" y="24825"/>
                    <a:pt x="20675" y="24825"/>
                  </a:cubicBezTo>
                  <a:cubicBezTo>
                    <a:pt x="20641" y="24825"/>
                    <a:pt x="20606" y="24827"/>
                    <a:pt x="20572" y="24829"/>
                  </a:cubicBezTo>
                  <a:cubicBezTo>
                    <a:pt x="20527" y="24630"/>
                    <a:pt x="20482" y="24563"/>
                    <a:pt x="20436" y="24563"/>
                  </a:cubicBezTo>
                  <a:cubicBezTo>
                    <a:pt x="20343" y="24563"/>
                    <a:pt x="20250" y="24849"/>
                    <a:pt x="20158" y="24849"/>
                  </a:cubicBezTo>
                  <a:cubicBezTo>
                    <a:pt x="20119" y="24849"/>
                    <a:pt x="20080" y="24796"/>
                    <a:pt x="20041" y="24647"/>
                  </a:cubicBezTo>
                  <a:cubicBezTo>
                    <a:pt x="19942" y="24337"/>
                    <a:pt x="19845" y="24195"/>
                    <a:pt x="19752" y="24195"/>
                  </a:cubicBezTo>
                  <a:cubicBezTo>
                    <a:pt x="19682" y="24195"/>
                    <a:pt x="19615" y="24273"/>
                    <a:pt x="19551" y="24418"/>
                  </a:cubicBezTo>
                  <a:cubicBezTo>
                    <a:pt x="19471" y="24082"/>
                    <a:pt x="19396" y="23995"/>
                    <a:pt x="19327" y="23995"/>
                  </a:cubicBezTo>
                  <a:cubicBezTo>
                    <a:pt x="19261" y="23995"/>
                    <a:pt x="19200" y="24072"/>
                    <a:pt x="19145" y="24092"/>
                  </a:cubicBezTo>
                  <a:cubicBezTo>
                    <a:pt x="19040" y="23562"/>
                    <a:pt x="18969" y="23453"/>
                    <a:pt x="18924" y="23453"/>
                  </a:cubicBezTo>
                  <a:cubicBezTo>
                    <a:pt x="18898" y="23453"/>
                    <a:pt x="18880" y="23490"/>
                    <a:pt x="18868" y="23503"/>
                  </a:cubicBezTo>
                  <a:cubicBezTo>
                    <a:pt x="18738" y="22801"/>
                    <a:pt x="19373" y="21316"/>
                    <a:pt x="18469" y="21119"/>
                  </a:cubicBezTo>
                  <a:cubicBezTo>
                    <a:pt x="18443" y="21120"/>
                    <a:pt x="18419" y="21120"/>
                    <a:pt x="18396" y="21120"/>
                  </a:cubicBezTo>
                  <a:cubicBezTo>
                    <a:pt x="17950" y="21120"/>
                    <a:pt x="18055" y="20969"/>
                    <a:pt x="17792" y="19961"/>
                  </a:cubicBezTo>
                  <a:cubicBezTo>
                    <a:pt x="17559" y="19798"/>
                    <a:pt x="16737" y="19800"/>
                    <a:pt x="16571" y="19072"/>
                  </a:cubicBezTo>
                  <a:cubicBezTo>
                    <a:pt x="16448" y="18281"/>
                    <a:pt x="16931" y="17882"/>
                    <a:pt x="16958" y="17512"/>
                  </a:cubicBezTo>
                  <a:cubicBezTo>
                    <a:pt x="16958" y="17433"/>
                    <a:pt x="16960" y="17354"/>
                    <a:pt x="16963" y="17274"/>
                  </a:cubicBezTo>
                  <a:cubicBezTo>
                    <a:pt x="16965" y="17386"/>
                    <a:pt x="16969" y="17497"/>
                    <a:pt x="16970" y="17608"/>
                  </a:cubicBezTo>
                  <a:lnTo>
                    <a:pt x="16970" y="17608"/>
                  </a:lnTo>
                  <a:cubicBezTo>
                    <a:pt x="16965" y="16690"/>
                    <a:pt x="16870" y="15940"/>
                    <a:pt x="16446" y="15097"/>
                  </a:cubicBezTo>
                  <a:cubicBezTo>
                    <a:pt x="16271" y="14754"/>
                    <a:pt x="16078" y="14434"/>
                    <a:pt x="15819" y="14151"/>
                  </a:cubicBezTo>
                  <a:cubicBezTo>
                    <a:pt x="15718" y="14038"/>
                    <a:pt x="15294" y="13485"/>
                    <a:pt x="15162" y="13485"/>
                  </a:cubicBezTo>
                  <a:cubicBezTo>
                    <a:pt x="15162" y="13485"/>
                    <a:pt x="15161" y="13485"/>
                    <a:pt x="15160" y="13485"/>
                  </a:cubicBezTo>
                  <a:cubicBezTo>
                    <a:pt x="15045" y="13170"/>
                    <a:pt x="14928" y="13118"/>
                    <a:pt x="14809" y="13118"/>
                  </a:cubicBezTo>
                  <a:cubicBezTo>
                    <a:pt x="14797" y="13118"/>
                    <a:pt x="14784" y="13119"/>
                    <a:pt x="14771" y="13120"/>
                  </a:cubicBezTo>
                  <a:cubicBezTo>
                    <a:pt x="14760" y="13122"/>
                    <a:pt x="14749" y="13123"/>
                    <a:pt x="14737" y="13123"/>
                  </a:cubicBezTo>
                  <a:cubicBezTo>
                    <a:pt x="14636" y="13123"/>
                    <a:pt x="14544" y="13033"/>
                    <a:pt x="14461" y="12831"/>
                  </a:cubicBezTo>
                  <a:cubicBezTo>
                    <a:pt x="14446" y="12820"/>
                    <a:pt x="14431" y="12816"/>
                    <a:pt x="14416" y="12816"/>
                  </a:cubicBezTo>
                  <a:cubicBezTo>
                    <a:pt x="14394" y="12816"/>
                    <a:pt x="14373" y="12824"/>
                    <a:pt x="14353" y="12824"/>
                  </a:cubicBezTo>
                  <a:cubicBezTo>
                    <a:pt x="14304" y="12824"/>
                    <a:pt x="14259" y="12780"/>
                    <a:pt x="14216" y="12481"/>
                  </a:cubicBezTo>
                  <a:cubicBezTo>
                    <a:pt x="14153" y="12415"/>
                    <a:pt x="14100" y="12201"/>
                    <a:pt x="14053" y="12201"/>
                  </a:cubicBezTo>
                  <a:cubicBezTo>
                    <a:pt x="14048" y="12201"/>
                    <a:pt x="14043" y="12204"/>
                    <a:pt x="14038" y="12209"/>
                  </a:cubicBezTo>
                  <a:cubicBezTo>
                    <a:pt x="13966" y="11721"/>
                    <a:pt x="13916" y="11942"/>
                    <a:pt x="13885" y="11671"/>
                  </a:cubicBezTo>
                  <a:cubicBezTo>
                    <a:pt x="13853" y="11563"/>
                    <a:pt x="13846" y="11486"/>
                    <a:pt x="13853" y="11306"/>
                  </a:cubicBezTo>
                  <a:cubicBezTo>
                    <a:pt x="13872" y="10880"/>
                    <a:pt x="13961" y="10808"/>
                    <a:pt x="14110" y="10229"/>
                  </a:cubicBezTo>
                  <a:cubicBezTo>
                    <a:pt x="14158" y="9840"/>
                    <a:pt x="14204" y="10162"/>
                    <a:pt x="14243" y="9796"/>
                  </a:cubicBezTo>
                  <a:cubicBezTo>
                    <a:pt x="14281" y="9407"/>
                    <a:pt x="14315" y="9635"/>
                    <a:pt x="14334" y="9323"/>
                  </a:cubicBezTo>
                  <a:cubicBezTo>
                    <a:pt x="14338" y="9363"/>
                    <a:pt x="14342" y="9379"/>
                    <a:pt x="14346" y="9379"/>
                  </a:cubicBezTo>
                  <a:cubicBezTo>
                    <a:pt x="14359" y="9379"/>
                    <a:pt x="14365" y="9132"/>
                    <a:pt x="14363" y="9054"/>
                  </a:cubicBezTo>
                  <a:cubicBezTo>
                    <a:pt x="14363" y="8851"/>
                    <a:pt x="14330" y="8648"/>
                    <a:pt x="14304" y="8447"/>
                  </a:cubicBezTo>
                  <a:lnTo>
                    <a:pt x="14304" y="8447"/>
                  </a:lnTo>
                  <a:cubicBezTo>
                    <a:pt x="14297" y="8459"/>
                    <a:pt x="14282" y="8468"/>
                    <a:pt x="14267" y="8468"/>
                  </a:cubicBezTo>
                  <a:cubicBezTo>
                    <a:pt x="14263" y="8468"/>
                    <a:pt x="14259" y="8467"/>
                    <a:pt x="14255" y="8465"/>
                  </a:cubicBezTo>
                  <a:cubicBezTo>
                    <a:pt x="14223" y="8451"/>
                    <a:pt x="14216" y="8410"/>
                    <a:pt x="14214" y="8376"/>
                  </a:cubicBezTo>
                  <a:cubicBezTo>
                    <a:pt x="14185" y="8143"/>
                    <a:pt x="14132" y="7915"/>
                    <a:pt x="14053" y="7694"/>
                  </a:cubicBezTo>
                  <a:cubicBezTo>
                    <a:pt x="14041" y="7660"/>
                    <a:pt x="14026" y="7622"/>
                    <a:pt x="13995" y="7603"/>
                  </a:cubicBezTo>
                  <a:cubicBezTo>
                    <a:pt x="13957" y="7574"/>
                    <a:pt x="13906" y="7581"/>
                    <a:pt x="13860" y="7576"/>
                  </a:cubicBezTo>
                  <a:cubicBezTo>
                    <a:pt x="13635" y="7557"/>
                    <a:pt x="13589" y="7341"/>
                    <a:pt x="13418" y="7249"/>
                  </a:cubicBezTo>
                  <a:cubicBezTo>
                    <a:pt x="13231" y="7148"/>
                    <a:pt x="13180" y="7175"/>
                    <a:pt x="13039" y="7141"/>
                  </a:cubicBezTo>
                  <a:cubicBezTo>
                    <a:pt x="13007" y="7134"/>
                    <a:pt x="12981" y="7132"/>
                    <a:pt x="12957" y="7132"/>
                  </a:cubicBezTo>
                  <a:cubicBezTo>
                    <a:pt x="12908" y="7132"/>
                    <a:pt x="12871" y="7142"/>
                    <a:pt x="12829" y="7142"/>
                  </a:cubicBezTo>
                  <a:cubicBezTo>
                    <a:pt x="12779" y="7142"/>
                    <a:pt x="12722" y="7128"/>
                    <a:pt x="12630" y="7069"/>
                  </a:cubicBezTo>
                  <a:cubicBezTo>
                    <a:pt x="12498" y="6980"/>
                    <a:pt x="12402" y="6769"/>
                    <a:pt x="12311" y="6641"/>
                  </a:cubicBezTo>
                  <a:cubicBezTo>
                    <a:pt x="12104" y="6343"/>
                    <a:pt x="11955" y="5966"/>
                    <a:pt x="11909" y="5815"/>
                  </a:cubicBezTo>
                  <a:cubicBezTo>
                    <a:pt x="11866" y="5255"/>
                    <a:pt x="11801" y="5118"/>
                    <a:pt x="11739" y="4779"/>
                  </a:cubicBezTo>
                  <a:cubicBezTo>
                    <a:pt x="11676" y="4498"/>
                    <a:pt x="11614" y="4111"/>
                    <a:pt x="11573" y="3767"/>
                  </a:cubicBezTo>
                  <a:cubicBezTo>
                    <a:pt x="11556" y="3772"/>
                    <a:pt x="11540" y="3774"/>
                    <a:pt x="11523" y="3774"/>
                  </a:cubicBezTo>
                  <a:cubicBezTo>
                    <a:pt x="11444" y="3774"/>
                    <a:pt x="11370" y="3719"/>
                    <a:pt x="11297" y="3587"/>
                  </a:cubicBezTo>
                  <a:cubicBezTo>
                    <a:pt x="11145" y="3325"/>
                    <a:pt x="11385" y="2850"/>
                    <a:pt x="11510" y="2643"/>
                  </a:cubicBezTo>
                  <a:cubicBezTo>
                    <a:pt x="11683" y="2367"/>
                    <a:pt x="12001" y="2071"/>
                    <a:pt x="11854" y="1699"/>
                  </a:cubicBezTo>
                  <a:cubicBezTo>
                    <a:pt x="11703" y="1312"/>
                    <a:pt x="11097" y="1216"/>
                    <a:pt x="10758" y="1076"/>
                  </a:cubicBezTo>
                  <a:cubicBezTo>
                    <a:pt x="10530" y="980"/>
                    <a:pt x="10261" y="869"/>
                    <a:pt x="10083" y="704"/>
                  </a:cubicBezTo>
                  <a:cubicBezTo>
                    <a:pt x="9910" y="538"/>
                    <a:pt x="9881" y="257"/>
                    <a:pt x="9703" y="110"/>
                  </a:cubicBezTo>
                  <a:cubicBezTo>
                    <a:pt x="9606" y="33"/>
                    <a:pt x="9501" y="1"/>
                    <a:pt x="9392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g1f7af28a4ea_8_143"/>
            <p:cNvSpPr/>
            <p:nvPr/>
          </p:nvSpPr>
          <p:spPr>
            <a:xfrm>
              <a:off x="6973600" y="2149225"/>
              <a:ext cx="70725" cy="45475"/>
            </a:xfrm>
            <a:custGeom>
              <a:rect b="b" l="l" r="r" t="t"/>
              <a:pathLst>
                <a:path extrusionOk="0" h="1819" w="2829">
                  <a:moveTo>
                    <a:pt x="1121" y="1"/>
                  </a:moveTo>
                  <a:cubicBezTo>
                    <a:pt x="819" y="1"/>
                    <a:pt x="675" y="164"/>
                    <a:pt x="469" y="220"/>
                  </a:cubicBezTo>
                  <a:cubicBezTo>
                    <a:pt x="303" y="276"/>
                    <a:pt x="0" y="800"/>
                    <a:pt x="159" y="1013"/>
                  </a:cubicBezTo>
                  <a:cubicBezTo>
                    <a:pt x="289" y="1198"/>
                    <a:pt x="760" y="1124"/>
                    <a:pt x="952" y="1179"/>
                  </a:cubicBezTo>
                  <a:cubicBezTo>
                    <a:pt x="1291" y="1267"/>
                    <a:pt x="1804" y="1819"/>
                    <a:pt x="2253" y="1819"/>
                  </a:cubicBezTo>
                  <a:cubicBezTo>
                    <a:pt x="2370" y="1819"/>
                    <a:pt x="2482" y="1781"/>
                    <a:pt x="2586" y="1689"/>
                  </a:cubicBezTo>
                  <a:cubicBezTo>
                    <a:pt x="2730" y="1559"/>
                    <a:pt x="2828" y="1061"/>
                    <a:pt x="2780" y="869"/>
                  </a:cubicBezTo>
                  <a:cubicBezTo>
                    <a:pt x="2663" y="386"/>
                    <a:pt x="2401" y="516"/>
                    <a:pt x="2047" y="379"/>
                  </a:cubicBezTo>
                  <a:cubicBezTo>
                    <a:pt x="1745" y="261"/>
                    <a:pt x="1560" y="40"/>
                    <a:pt x="1221" y="7"/>
                  </a:cubicBezTo>
                  <a:cubicBezTo>
                    <a:pt x="1186" y="3"/>
                    <a:pt x="1152" y="1"/>
                    <a:pt x="11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g1f7af28a4ea_8_143"/>
            <p:cNvSpPr/>
            <p:nvPr/>
          </p:nvSpPr>
          <p:spPr>
            <a:xfrm>
              <a:off x="6915500" y="2367600"/>
              <a:ext cx="85200" cy="117675"/>
            </a:xfrm>
            <a:custGeom>
              <a:rect b="b" l="l" r="r" t="t"/>
              <a:pathLst>
                <a:path extrusionOk="0" h="4707" w="3408">
                  <a:moveTo>
                    <a:pt x="2868" y="1"/>
                  </a:moveTo>
                  <a:cubicBezTo>
                    <a:pt x="2758" y="1"/>
                    <a:pt x="2654" y="17"/>
                    <a:pt x="2586" y="45"/>
                  </a:cubicBezTo>
                  <a:cubicBezTo>
                    <a:pt x="2346" y="141"/>
                    <a:pt x="2401" y="410"/>
                    <a:pt x="2221" y="554"/>
                  </a:cubicBezTo>
                  <a:cubicBezTo>
                    <a:pt x="2029" y="720"/>
                    <a:pt x="1704" y="636"/>
                    <a:pt x="1469" y="706"/>
                  </a:cubicBezTo>
                  <a:cubicBezTo>
                    <a:pt x="1240" y="768"/>
                    <a:pt x="1130" y="879"/>
                    <a:pt x="979" y="1059"/>
                  </a:cubicBezTo>
                  <a:cubicBezTo>
                    <a:pt x="868" y="1181"/>
                    <a:pt x="580" y="1410"/>
                    <a:pt x="587" y="1487"/>
                  </a:cubicBezTo>
                  <a:cubicBezTo>
                    <a:pt x="359" y="1760"/>
                    <a:pt x="248" y="2140"/>
                    <a:pt x="171" y="2486"/>
                  </a:cubicBezTo>
                  <a:cubicBezTo>
                    <a:pt x="123" y="2712"/>
                    <a:pt x="1" y="3080"/>
                    <a:pt x="116" y="3272"/>
                  </a:cubicBezTo>
                  <a:cubicBezTo>
                    <a:pt x="219" y="3438"/>
                    <a:pt x="392" y="3452"/>
                    <a:pt x="447" y="3659"/>
                  </a:cubicBezTo>
                  <a:cubicBezTo>
                    <a:pt x="491" y="3817"/>
                    <a:pt x="440" y="4024"/>
                    <a:pt x="407" y="4168"/>
                  </a:cubicBezTo>
                  <a:cubicBezTo>
                    <a:pt x="373" y="4300"/>
                    <a:pt x="207" y="4514"/>
                    <a:pt x="325" y="4644"/>
                  </a:cubicBezTo>
                  <a:cubicBezTo>
                    <a:pt x="366" y="4687"/>
                    <a:pt x="511" y="4706"/>
                    <a:pt x="635" y="4706"/>
                  </a:cubicBezTo>
                  <a:cubicBezTo>
                    <a:pt x="712" y="4706"/>
                    <a:pt x="781" y="4699"/>
                    <a:pt x="813" y="4685"/>
                  </a:cubicBezTo>
                  <a:cubicBezTo>
                    <a:pt x="1185" y="4533"/>
                    <a:pt x="1125" y="3947"/>
                    <a:pt x="1380" y="3692"/>
                  </a:cubicBezTo>
                  <a:cubicBezTo>
                    <a:pt x="1553" y="3519"/>
                    <a:pt x="1889" y="3464"/>
                    <a:pt x="2089" y="3306"/>
                  </a:cubicBezTo>
                  <a:cubicBezTo>
                    <a:pt x="2276" y="3161"/>
                    <a:pt x="2283" y="3024"/>
                    <a:pt x="2283" y="2782"/>
                  </a:cubicBezTo>
                  <a:cubicBezTo>
                    <a:pt x="2283" y="2549"/>
                    <a:pt x="2254" y="2402"/>
                    <a:pt x="2173" y="2188"/>
                  </a:cubicBezTo>
                  <a:cubicBezTo>
                    <a:pt x="2110" y="2037"/>
                    <a:pt x="2029" y="1852"/>
                    <a:pt x="2089" y="1693"/>
                  </a:cubicBezTo>
                  <a:cubicBezTo>
                    <a:pt x="2173" y="1479"/>
                    <a:pt x="2435" y="1402"/>
                    <a:pt x="2601" y="1265"/>
                  </a:cubicBezTo>
                  <a:cubicBezTo>
                    <a:pt x="2766" y="1126"/>
                    <a:pt x="2889" y="1023"/>
                    <a:pt x="3007" y="845"/>
                  </a:cubicBezTo>
                  <a:cubicBezTo>
                    <a:pt x="3110" y="686"/>
                    <a:pt x="3408" y="410"/>
                    <a:pt x="3338" y="203"/>
                  </a:cubicBezTo>
                  <a:cubicBezTo>
                    <a:pt x="3284" y="56"/>
                    <a:pt x="3067" y="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g1f7af28a4ea_8_143"/>
            <p:cNvSpPr/>
            <p:nvPr/>
          </p:nvSpPr>
          <p:spPr>
            <a:xfrm>
              <a:off x="6798425" y="3290475"/>
              <a:ext cx="459350" cy="271600"/>
            </a:xfrm>
            <a:custGeom>
              <a:rect b="b" l="l" r="r" t="t"/>
              <a:pathLst>
                <a:path extrusionOk="0" h="10864" w="18374">
                  <a:moveTo>
                    <a:pt x="12555" y="0"/>
                  </a:moveTo>
                  <a:cubicBezTo>
                    <a:pt x="12245" y="0"/>
                    <a:pt x="11826" y="77"/>
                    <a:pt x="11628" y="275"/>
                  </a:cubicBezTo>
                  <a:cubicBezTo>
                    <a:pt x="11429" y="474"/>
                    <a:pt x="11462" y="827"/>
                    <a:pt x="11282" y="1048"/>
                  </a:cubicBezTo>
                  <a:cubicBezTo>
                    <a:pt x="11069" y="1318"/>
                    <a:pt x="10773" y="1375"/>
                    <a:pt x="10460" y="1375"/>
                  </a:cubicBezTo>
                  <a:cubicBezTo>
                    <a:pt x="10229" y="1375"/>
                    <a:pt x="9988" y="1344"/>
                    <a:pt x="9766" y="1344"/>
                  </a:cubicBezTo>
                  <a:cubicBezTo>
                    <a:pt x="9715" y="1344"/>
                    <a:pt x="9669" y="1343"/>
                    <a:pt x="9627" y="1343"/>
                  </a:cubicBezTo>
                  <a:cubicBezTo>
                    <a:pt x="9395" y="1343"/>
                    <a:pt x="9297" y="1359"/>
                    <a:pt x="9110" y="1565"/>
                  </a:cubicBezTo>
                  <a:cubicBezTo>
                    <a:pt x="8877" y="1813"/>
                    <a:pt x="8682" y="2026"/>
                    <a:pt x="8338" y="2130"/>
                  </a:cubicBezTo>
                  <a:cubicBezTo>
                    <a:pt x="7774" y="2296"/>
                    <a:pt x="7118" y="2192"/>
                    <a:pt x="6875" y="2875"/>
                  </a:cubicBezTo>
                  <a:cubicBezTo>
                    <a:pt x="6760" y="3206"/>
                    <a:pt x="6731" y="3331"/>
                    <a:pt x="6339" y="3365"/>
                  </a:cubicBezTo>
                  <a:cubicBezTo>
                    <a:pt x="6157" y="3382"/>
                    <a:pt x="5959" y="3390"/>
                    <a:pt x="5763" y="3390"/>
                  </a:cubicBezTo>
                  <a:cubicBezTo>
                    <a:pt x="5567" y="3390"/>
                    <a:pt x="5372" y="3382"/>
                    <a:pt x="5193" y="3365"/>
                  </a:cubicBezTo>
                  <a:cubicBezTo>
                    <a:pt x="4518" y="3302"/>
                    <a:pt x="3835" y="2889"/>
                    <a:pt x="3208" y="2646"/>
                  </a:cubicBezTo>
                  <a:cubicBezTo>
                    <a:pt x="2932" y="2543"/>
                    <a:pt x="2689" y="2454"/>
                    <a:pt x="2463" y="2262"/>
                  </a:cubicBezTo>
                  <a:cubicBezTo>
                    <a:pt x="2345" y="2166"/>
                    <a:pt x="2199" y="2041"/>
                    <a:pt x="2055" y="1923"/>
                  </a:cubicBezTo>
                  <a:lnTo>
                    <a:pt x="2055" y="1923"/>
                  </a:lnTo>
                  <a:cubicBezTo>
                    <a:pt x="2055" y="1957"/>
                    <a:pt x="2055" y="1986"/>
                    <a:pt x="2062" y="2019"/>
                  </a:cubicBezTo>
                  <a:cubicBezTo>
                    <a:pt x="2117" y="2380"/>
                    <a:pt x="2372" y="3040"/>
                    <a:pt x="2028" y="3358"/>
                  </a:cubicBezTo>
                  <a:cubicBezTo>
                    <a:pt x="1916" y="3458"/>
                    <a:pt x="1798" y="3493"/>
                    <a:pt x="1676" y="3493"/>
                  </a:cubicBezTo>
                  <a:cubicBezTo>
                    <a:pt x="1405" y="3493"/>
                    <a:pt x="1120" y="3319"/>
                    <a:pt x="859" y="3319"/>
                  </a:cubicBezTo>
                  <a:cubicBezTo>
                    <a:pt x="834" y="3319"/>
                    <a:pt x="810" y="3321"/>
                    <a:pt x="786" y="3324"/>
                  </a:cubicBezTo>
                  <a:cubicBezTo>
                    <a:pt x="661" y="3785"/>
                    <a:pt x="1185" y="3752"/>
                    <a:pt x="1192" y="4158"/>
                  </a:cubicBezTo>
                  <a:cubicBezTo>
                    <a:pt x="1206" y="4614"/>
                    <a:pt x="649" y="4689"/>
                    <a:pt x="421" y="4965"/>
                  </a:cubicBezTo>
                  <a:cubicBezTo>
                    <a:pt x="0" y="5475"/>
                    <a:pt x="565" y="6042"/>
                    <a:pt x="358" y="6462"/>
                  </a:cubicBezTo>
                  <a:cubicBezTo>
                    <a:pt x="344" y="6489"/>
                    <a:pt x="317" y="6525"/>
                    <a:pt x="281" y="6551"/>
                  </a:cubicBezTo>
                  <a:cubicBezTo>
                    <a:pt x="332" y="6662"/>
                    <a:pt x="385" y="6765"/>
                    <a:pt x="462" y="6854"/>
                  </a:cubicBezTo>
                  <a:cubicBezTo>
                    <a:pt x="716" y="7145"/>
                    <a:pt x="820" y="7262"/>
                    <a:pt x="752" y="7676"/>
                  </a:cubicBezTo>
                  <a:cubicBezTo>
                    <a:pt x="723" y="7827"/>
                    <a:pt x="690" y="7945"/>
                    <a:pt x="642" y="8041"/>
                  </a:cubicBezTo>
                  <a:cubicBezTo>
                    <a:pt x="937" y="8173"/>
                    <a:pt x="1247" y="8373"/>
                    <a:pt x="1447" y="8502"/>
                  </a:cubicBezTo>
                  <a:cubicBezTo>
                    <a:pt x="1910" y="8808"/>
                    <a:pt x="2158" y="9221"/>
                    <a:pt x="2379" y="9704"/>
                  </a:cubicBezTo>
                  <a:cubicBezTo>
                    <a:pt x="2566" y="10122"/>
                    <a:pt x="2762" y="10188"/>
                    <a:pt x="3003" y="10188"/>
                  </a:cubicBezTo>
                  <a:cubicBezTo>
                    <a:pt x="3116" y="10188"/>
                    <a:pt x="3238" y="10174"/>
                    <a:pt x="3374" y="10174"/>
                  </a:cubicBezTo>
                  <a:cubicBezTo>
                    <a:pt x="3493" y="10174"/>
                    <a:pt x="3623" y="10185"/>
                    <a:pt x="3766" y="10228"/>
                  </a:cubicBezTo>
                  <a:cubicBezTo>
                    <a:pt x="4275" y="10379"/>
                    <a:pt x="4599" y="10800"/>
                    <a:pt x="5171" y="10848"/>
                  </a:cubicBezTo>
                  <a:cubicBezTo>
                    <a:pt x="5282" y="10858"/>
                    <a:pt x="5385" y="10863"/>
                    <a:pt x="5483" y="10863"/>
                  </a:cubicBezTo>
                  <a:cubicBezTo>
                    <a:pt x="5912" y="10863"/>
                    <a:pt x="6232" y="10760"/>
                    <a:pt x="6649" y="10523"/>
                  </a:cubicBezTo>
                  <a:cubicBezTo>
                    <a:pt x="6828" y="10420"/>
                    <a:pt x="7040" y="10319"/>
                    <a:pt x="7246" y="10319"/>
                  </a:cubicBezTo>
                  <a:cubicBezTo>
                    <a:pt x="7356" y="10319"/>
                    <a:pt x="7464" y="10348"/>
                    <a:pt x="7565" y="10420"/>
                  </a:cubicBezTo>
                  <a:cubicBezTo>
                    <a:pt x="7593" y="10442"/>
                    <a:pt x="7620" y="10461"/>
                    <a:pt x="7642" y="10490"/>
                  </a:cubicBezTo>
                  <a:lnTo>
                    <a:pt x="7649" y="10490"/>
                  </a:lnTo>
                  <a:cubicBezTo>
                    <a:pt x="7779" y="10434"/>
                    <a:pt x="7903" y="10372"/>
                    <a:pt x="8028" y="10302"/>
                  </a:cubicBezTo>
                  <a:cubicBezTo>
                    <a:pt x="8324" y="10136"/>
                    <a:pt x="8564" y="9882"/>
                    <a:pt x="8862" y="9709"/>
                  </a:cubicBezTo>
                  <a:cubicBezTo>
                    <a:pt x="9283" y="9462"/>
                    <a:pt x="10045" y="9196"/>
                    <a:pt x="10679" y="9196"/>
                  </a:cubicBezTo>
                  <a:cubicBezTo>
                    <a:pt x="10928" y="9196"/>
                    <a:pt x="11156" y="9237"/>
                    <a:pt x="11337" y="9336"/>
                  </a:cubicBezTo>
                  <a:cubicBezTo>
                    <a:pt x="11407" y="9372"/>
                    <a:pt x="11477" y="9420"/>
                    <a:pt x="11537" y="9461"/>
                  </a:cubicBezTo>
                  <a:cubicBezTo>
                    <a:pt x="11787" y="9372"/>
                    <a:pt x="12027" y="9303"/>
                    <a:pt x="12200" y="9255"/>
                  </a:cubicBezTo>
                  <a:cubicBezTo>
                    <a:pt x="13082" y="9007"/>
                    <a:pt x="13476" y="8738"/>
                    <a:pt x="14007" y="8027"/>
                  </a:cubicBezTo>
                  <a:cubicBezTo>
                    <a:pt x="14435" y="7440"/>
                    <a:pt x="15035" y="7171"/>
                    <a:pt x="15151" y="6378"/>
                  </a:cubicBezTo>
                  <a:cubicBezTo>
                    <a:pt x="15199" y="6039"/>
                    <a:pt x="15096" y="5777"/>
                    <a:pt x="15249" y="5475"/>
                  </a:cubicBezTo>
                  <a:cubicBezTo>
                    <a:pt x="15372" y="5239"/>
                    <a:pt x="15571" y="5165"/>
                    <a:pt x="15773" y="4951"/>
                  </a:cubicBezTo>
                  <a:cubicBezTo>
                    <a:pt x="16186" y="4501"/>
                    <a:pt x="16165" y="3778"/>
                    <a:pt x="16552" y="3343"/>
                  </a:cubicBezTo>
                  <a:cubicBezTo>
                    <a:pt x="16994" y="2834"/>
                    <a:pt x="17696" y="2834"/>
                    <a:pt x="18090" y="2267"/>
                  </a:cubicBezTo>
                  <a:cubicBezTo>
                    <a:pt x="18255" y="2041"/>
                    <a:pt x="18193" y="1964"/>
                    <a:pt x="18373" y="1882"/>
                  </a:cubicBezTo>
                  <a:cubicBezTo>
                    <a:pt x="17979" y="1289"/>
                    <a:pt x="17537" y="750"/>
                    <a:pt x="16744" y="662"/>
                  </a:cubicBezTo>
                  <a:cubicBezTo>
                    <a:pt x="16676" y="653"/>
                    <a:pt x="16608" y="650"/>
                    <a:pt x="16539" y="650"/>
                  </a:cubicBezTo>
                  <a:cubicBezTo>
                    <a:pt x="16491" y="650"/>
                    <a:pt x="16442" y="651"/>
                    <a:pt x="16393" y="654"/>
                  </a:cubicBezTo>
                  <a:cubicBezTo>
                    <a:pt x="16226" y="669"/>
                    <a:pt x="16054" y="695"/>
                    <a:pt x="15885" y="695"/>
                  </a:cubicBezTo>
                  <a:cubicBezTo>
                    <a:pt x="15838" y="695"/>
                    <a:pt x="15791" y="693"/>
                    <a:pt x="15744" y="688"/>
                  </a:cubicBezTo>
                  <a:cubicBezTo>
                    <a:pt x="15338" y="669"/>
                    <a:pt x="15076" y="474"/>
                    <a:pt x="14730" y="260"/>
                  </a:cubicBezTo>
                  <a:cubicBezTo>
                    <a:pt x="14516" y="123"/>
                    <a:pt x="14358" y="83"/>
                    <a:pt x="14161" y="83"/>
                  </a:cubicBezTo>
                  <a:cubicBezTo>
                    <a:pt x="14072" y="83"/>
                    <a:pt x="13976" y="91"/>
                    <a:pt x="13863" y="102"/>
                  </a:cubicBezTo>
                  <a:cubicBezTo>
                    <a:pt x="13790" y="109"/>
                    <a:pt x="13721" y="112"/>
                    <a:pt x="13653" y="112"/>
                  </a:cubicBezTo>
                  <a:cubicBezTo>
                    <a:pt x="13321" y="112"/>
                    <a:pt x="13034" y="39"/>
                    <a:pt x="12690" y="6"/>
                  </a:cubicBezTo>
                  <a:cubicBezTo>
                    <a:pt x="12648" y="2"/>
                    <a:pt x="12603" y="0"/>
                    <a:pt x="1255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g1f7af28a4ea_8_143"/>
            <p:cNvSpPr/>
            <p:nvPr/>
          </p:nvSpPr>
          <p:spPr>
            <a:xfrm>
              <a:off x="6679775" y="2699600"/>
              <a:ext cx="654350" cy="543625"/>
            </a:xfrm>
            <a:custGeom>
              <a:rect b="b" l="l" r="r" t="t"/>
              <a:pathLst>
                <a:path extrusionOk="0" h="21745" w="26174">
                  <a:moveTo>
                    <a:pt x="9260" y="0"/>
                  </a:moveTo>
                  <a:cubicBezTo>
                    <a:pt x="8558" y="0"/>
                    <a:pt x="7816" y="181"/>
                    <a:pt x="7188" y="418"/>
                  </a:cubicBezTo>
                  <a:cubicBezTo>
                    <a:pt x="6498" y="675"/>
                    <a:pt x="5830" y="1074"/>
                    <a:pt x="5236" y="1517"/>
                  </a:cubicBezTo>
                  <a:cubicBezTo>
                    <a:pt x="4883" y="1778"/>
                    <a:pt x="4539" y="2117"/>
                    <a:pt x="4131" y="2302"/>
                  </a:cubicBezTo>
                  <a:cubicBezTo>
                    <a:pt x="3795" y="2461"/>
                    <a:pt x="3386" y="2446"/>
                    <a:pt x="3021" y="2571"/>
                  </a:cubicBezTo>
                  <a:cubicBezTo>
                    <a:pt x="2319" y="2812"/>
                    <a:pt x="1788" y="3328"/>
                    <a:pt x="1428" y="3936"/>
                  </a:cubicBezTo>
                  <a:cubicBezTo>
                    <a:pt x="1228" y="4275"/>
                    <a:pt x="1043" y="4475"/>
                    <a:pt x="834" y="4633"/>
                  </a:cubicBezTo>
                  <a:cubicBezTo>
                    <a:pt x="925" y="5205"/>
                    <a:pt x="849" y="5931"/>
                    <a:pt x="546" y="6282"/>
                  </a:cubicBezTo>
                  <a:cubicBezTo>
                    <a:pt x="70" y="6846"/>
                    <a:pt x="0" y="6916"/>
                    <a:pt x="531" y="7565"/>
                  </a:cubicBezTo>
                  <a:cubicBezTo>
                    <a:pt x="745" y="7819"/>
                    <a:pt x="1091" y="8074"/>
                    <a:pt x="1098" y="8439"/>
                  </a:cubicBezTo>
                  <a:cubicBezTo>
                    <a:pt x="1098" y="8697"/>
                    <a:pt x="849" y="8937"/>
                    <a:pt x="863" y="9180"/>
                  </a:cubicBezTo>
                  <a:cubicBezTo>
                    <a:pt x="885" y="9523"/>
                    <a:pt x="1250" y="9874"/>
                    <a:pt x="1298" y="10261"/>
                  </a:cubicBezTo>
                  <a:cubicBezTo>
                    <a:pt x="1346" y="10600"/>
                    <a:pt x="1243" y="10828"/>
                    <a:pt x="1159" y="11138"/>
                  </a:cubicBezTo>
                  <a:cubicBezTo>
                    <a:pt x="1007" y="11751"/>
                    <a:pt x="1464" y="12207"/>
                    <a:pt x="1752" y="12724"/>
                  </a:cubicBezTo>
                  <a:cubicBezTo>
                    <a:pt x="1863" y="12923"/>
                    <a:pt x="2007" y="13207"/>
                    <a:pt x="2036" y="13440"/>
                  </a:cubicBezTo>
                  <a:cubicBezTo>
                    <a:pt x="2076" y="13772"/>
                    <a:pt x="1843" y="13937"/>
                    <a:pt x="1807" y="14247"/>
                  </a:cubicBezTo>
                  <a:lnTo>
                    <a:pt x="1807" y="14269"/>
                  </a:lnTo>
                  <a:cubicBezTo>
                    <a:pt x="2194" y="14517"/>
                    <a:pt x="2636" y="14682"/>
                    <a:pt x="2987" y="14959"/>
                  </a:cubicBezTo>
                  <a:cubicBezTo>
                    <a:pt x="3477" y="15338"/>
                    <a:pt x="4105" y="15446"/>
                    <a:pt x="4717" y="15509"/>
                  </a:cubicBezTo>
                  <a:cubicBezTo>
                    <a:pt x="4750" y="15512"/>
                    <a:pt x="4785" y="15513"/>
                    <a:pt x="4820" y="15513"/>
                  </a:cubicBezTo>
                  <a:cubicBezTo>
                    <a:pt x="4930" y="15513"/>
                    <a:pt x="5050" y="15502"/>
                    <a:pt x="5163" y="15502"/>
                  </a:cubicBezTo>
                  <a:cubicBezTo>
                    <a:pt x="5363" y="15502"/>
                    <a:pt x="5539" y="15537"/>
                    <a:pt x="5594" y="15730"/>
                  </a:cubicBezTo>
                  <a:cubicBezTo>
                    <a:pt x="5676" y="16047"/>
                    <a:pt x="5381" y="16199"/>
                    <a:pt x="5270" y="16434"/>
                  </a:cubicBezTo>
                  <a:cubicBezTo>
                    <a:pt x="5042" y="16931"/>
                    <a:pt x="5676" y="17566"/>
                    <a:pt x="6145" y="17592"/>
                  </a:cubicBezTo>
                  <a:cubicBezTo>
                    <a:pt x="6179" y="17594"/>
                    <a:pt x="6213" y="17595"/>
                    <a:pt x="6246" y="17595"/>
                  </a:cubicBezTo>
                  <a:cubicBezTo>
                    <a:pt x="6435" y="17595"/>
                    <a:pt x="6598" y="17561"/>
                    <a:pt x="6786" y="17503"/>
                  </a:cubicBezTo>
                  <a:cubicBezTo>
                    <a:pt x="6834" y="17489"/>
                    <a:pt x="7159" y="17419"/>
                    <a:pt x="7180" y="17393"/>
                  </a:cubicBezTo>
                  <a:cubicBezTo>
                    <a:pt x="7339" y="17191"/>
                    <a:pt x="7041" y="16751"/>
                    <a:pt x="7111" y="16523"/>
                  </a:cubicBezTo>
                  <a:cubicBezTo>
                    <a:pt x="7152" y="16517"/>
                    <a:pt x="7192" y="16515"/>
                    <a:pt x="7228" y="16515"/>
                  </a:cubicBezTo>
                  <a:cubicBezTo>
                    <a:pt x="7676" y="16515"/>
                    <a:pt x="7766" y="16910"/>
                    <a:pt x="8110" y="17088"/>
                  </a:cubicBezTo>
                  <a:cubicBezTo>
                    <a:pt x="8199" y="17132"/>
                    <a:pt x="8299" y="17145"/>
                    <a:pt x="8404" y="17145"/>
                  </a:cubicBezTo>
                  <a:cubicBezTo>
                    <a:pt x="8545" y="17145"/>
                    <a:pt x="8693" y="17122"/>
                    <a:pt x="8829" y="17122"/>
                  </a:cubicBezTo>
                  <a:cubicBezTo>
                    <a:pt x="8999" y="17122"/>
                    <a:pt x="9150" y="17158"/>
                    <a:pt x="9242" y="17323"/>
                  </a:cubicBezTo>
                  <a:cubicBezTo>
                    <a:pt x="9338" y="17503"/>
                    <a:pt x="9269" y="17777"/>
                    <a:pt x="9427" y="17943"/>
                  </a:cubicBezTo>
                  <a:cubicBezTo>
                    <a:pt x="9581" y="18095"/>
                    <a:pt x="10009" y="18179"/>
                    <a:pt x="10194" y="18260"/>
                  </a:cubicBezTo>
                  <a:cubicBezTo>
                    <a:pt x="10802" y="18510"/>
                    <a:pt x="11304" y="18868"/>
                    <a:pt x="11683" y="19414"/>
                  </a:cubicBezTo>
                  <a:cubicBezTo>
                    <a:pt x="11897" y="19731"/>
                    <a:pt x="11938" y="20000"/>
                    <a:pt x="11967" y="20324"/>
                  </a:cubicBezTo>
                  <a:cubicBezTo>
                    <a:pt x="12152" y="20358"/>
                    <a:pt x="12352" y="20392"/>
                    <a:pt x="12565" y="20399"/>
                  </a:cubicBezTo>
                  <a:cubicBezTo>
                    <a:pt x="12568" y="20399"/>
                    <a:pt x="12572" y="20399"/>
                    <a:pt x="12575" y="20399"/>
                  </a:cubicBezTo>
                  <a:cubicBezTo>
                    <a:pt x="13035" y="20399"/>
                    <a:pt x="13400" y="20022"/>
                    <a:pt x="13820" y="20022"/>
                  </a:cubicBezTo>
                  <a:cubicBezTo>
                    <a:pt x="13994" y="20022"/>
                    <a:pt x="14177" y="20086"/>
                    <a:pt x="14380" y="20269"/>
                  </a:cubicBezTo>
                  <a:cubicBezTo>
                    <a:pt x="14593" y="20454"/>
                    <a:pt x="14630" y="20834"/>
                    <a:pt x="14903" y="20978"/>
                  </a:cubicBezTo>
                  <a:cubicBezTo>
                    <a:pt x="14992" y="21023"/>
                    <a:pt x="15079" y="21042"/>
                    <a:pt x="15165" y="21042"/>
                  </a:cubicBezTo>
                  <a:cubicBezTo>
                    <a:pt x="15463" y="21042"/>
                    <a:pt x="15744" y="20818"/>
                    <a:pt x="16002" y="20690"/>
                  </a:cubicBezTo>
                  <a:cubicBezTo>
                    <a:pt x="16367" y="20502"/>
                    <a:pt x="16643" y="20546"/>
                    <a:pt x="17064" y="20524"/>
                  </a:cubicBezTo>
                  <a:cubicBezTo>
                    <a:pt x="17595" y="20495"/>
                    <a:pt x="18119" y="20303"/>
                    <a:pt x="18650" y="20233"/>
                  </a:cubicBezTo>
                  <a:cubicBezTo>
                    <a:pt x="18882" y="20200"/>
                    <a:pt x="19146" y="20174"/>
                    <a:pt x="19400" y="20174"/>
                  </a:cubicBezTo>
                  <a:cubicBezTo>
                    <a:pt x="19516" y="20174"/>
                    <a:pt x="19630" y="20179"/>
                    <a:pt x="19738" y="20192"/>
                  </a:cubicBezTo>
                  <a:cubicBezTo>
                    <a:pt x="20276" y="20262"/>
                    <a:pt x="20534" y="20642"/>
                    <a:pt x="20973" y="20889"/>
                  </a:cubicBezTo>
                  <a:cubicBezTo>
                    <a:pt x="21319" y="21089"/>
                    <a:pt x="21850" y="21014"/>
                    <a:pt x="22071" y="21372"/>
                  </a:cubicBezTo>
                  <a:cubicBezTo>
                    <a:pt x="22146" y="21502"/>
                    <a:pt x="22175" y="21627"/>
                    <a:pt x="22175" y="21745"/>
                  </a:cubicBezTo>
                  <a:cubicBezTo>
                    <a:pt x="22223" y="21737"/>
                    <a:pt x="22271" y="21723"/>
                    <a:pt x="22319" y="21716"/>
                  </a:cubicBezTo>
                  <a:cubicBezTo>
                    <a:pt x="23179" y="21552"/>
                    <a:pt x="22595" y="20627"/>
                    <a:pt x="22670" y="19909"/>
                  </a:cubicBezTo>
                  <a:cubicBezTo>
                    <a:pt x="22773" y="18986"/>
                    <a:pt x="23388" y="18227"/>
                    <a:pt x="24090" y="17655"/>
                  </a:cubicBezTo>
                  <a:cubicBezTo>
                    <a:pt x="24897" y="16999"/>
                    <a:pt x="26173" y="16324"/>
                    <a:pt x="25649" y="15026"/>
                  </a:cubicBezTo>
                  <a:cubicBezTo>
                    <a:pt x="25520" y="14709"/>
                    <a:pt x="25181" y="14435"/>
                    <a:pt x="25015" y="14137"/>
                  </a:cubicBezTo>
                  <a:cubicBezTo>
                    <a:pt x="24816" y="13786"/>
                    <a:pt x="24671" y="13373"/>
                    <a:pt x="24470" y="13005"/>
                  </a:cubicBezTo>
                  <a:cubicBezTo>
                    <a:pt x="24304" y="12709"/>
                    <a:pt x="24112" y="12433"/>
                    <a:pt x="23994" y="12116"/>
                  </a:cubicBezTo>
                  <a:cubicBezTo>
                    <a:pt x="23946" y="11998"/>
                    <a:pt x="23912" y="11883"/>
                    <a:pt x="23898" y="11751"/>
                  </a:cubicBezTo>
                  <a:cubicBezTo>
                    <a:pt x="23850" y="11371"/>
                    <a:pt x="23931" y="10979"/>
                    <a:pt x="23883" y="10600"/>
                  </a:cubicBezTo>
                  <a:cubicBezTo>
                    <a:pt x="23794" y="9737"/>
                    <a:pt x="22408" y="9413"/>
                    <a:pt x="23374" y="8675"/>
                  </a:cubicBezTo>
                  <a:cubicBezTo>
                    <a:pt x="24071" y="8137"/>
                    <a:pt x="24926" y="8165"/>
                    <a:pt x="24890" y="7075"/>
                  </a:cubicBezTo>
                  <a:cubicBezTo>
                    <a:pt x="24871" y="6053"/>
                    <a:pt x="23939" y="5633"/>
                    <a:pt x="23717" y="4703"/>
                  </a:cubicBezTo>
                  <a:cubicBezTo>
                    <a:pt x="23588" y="4131"/>
                    <a:pt x="23422" y="3446"/>
                    <a:pt x="23160" y="2826"/>
                  </a:cubicBezTo>
                  <a:cubicBezTo>
                    <a:pt x="22905" y="2218"/>
                    <a:pt x="22559" y="1682"/>
                    <a:pt x="22069" y="1365"/>
                  </a:cubicBezTo>
                  <a:cubicBezTo>
                    <a:pt x="21770" y="1160"/>
                    <a:pt x="21418" y="1038"/>
                    <a:pt x="20997" y="1038"/>
                  </a:cubicBezTo>
                  <a:cubicBezTo>
                    <a:pt x="20867" y="1038"/>
                    <a:pt x="20730" y="1050"/>
                    <a:pt x="20586" y="1074"/>
                  </a:cubicBezTo>
                  <a:cubicBezTo>
                    <a:pt x="19786" y="1211"/>
                    <a:pt x="18986" y="1454"/>
                    <a:pt x="18145" y="1480"/>
                  </a:cubicBezTo>
                  <a:cubicBezTo>
                    <a:pt x="18104" y="1482"/>
                    <a:pt x="18064" y="1483"/>
                    <a:pt x="18023" y="1483"/>
                  </a:cubicBezTo>
                  <a:cubicBezTo>
                    <a:pt x="17044" y="1483"/>
                    <a:pt x="16139" y="1081"/>
                    <a:pt x="15165" y="1074"/>
                  </a:cubicBezTo>
                  <a:cubicBezTo>
                    <a:pt x="14526" y="1074"/>
                    <a:pt x="14159" y="1694"/>
                    <a:pt x="13656" y="1805"/>
                  </a:cubicBezTo>
                  <a:cubicBezTo>
                    <a:pt x="13601" y="1819"/>
                    <a:pt x="13545" y="1826"/>
                    <a:pt x="13488" y="1826"/>
                  </a:cubicBezTo>
                  <a:cubicBezTo>
                    <a:pt x="13396" y="1826"/>
                    <a:pt x="13300" y="1807"/>
                    <a:pt x="13195" y="1764"/>
                  </a:cubicBezTo>
                  <a:cubicBezTo>
                    <a:pt x="12885" y="1639"/>
                    <a:pt x="12712" y="1454"/>
                    <a:pt x="12380" y="1365"/>
                  </a:cubicBezTo>
                  <a:cubicBezTo>
                    <a:pt x="12056" y="1281"/>
                    <a:pt x="11720" y="1365"/>
                    <a:pt x="11414" y="1156"/>
                  </a:cubicBezTo>
                  <a:cubicBezTo>
                    <a:pt x="10732" y="695"/>
                    <a:pt x="10559" y="116"/>
                    <a:pt x="9643" y="19"/>
                  </a:cubicBezTo>
                  <a:cubicBezTo>
                    <a:pt x="9518" y="6"/>
                    <a:pt x="9389" y="0"/>
                    <a:pt x="926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g1f7af28a4ea_8_143"/>
            <p:cNvSpPr/>
            <p:nvPr/>
          </p:nvSpPr>
          <p:spPr>
            <a:xfrm>
              <a:off x="6826275" y="2428025"/>
              <a:ext cx="49250" cy="124150"/>
            </a:xfrm>
            <a:custGeom>
              <a:rect b="b" l="l" r="r" t="t"/>
              <a:pathLst>
                <a:path extrusionOk="0" h="4966" w="1970">
                  <a:moveTo>
                    <a:pt x="1712" y="1"/>
                  </a:moveTo>
                  <a:cubicBezTo>
                    <a:pt x="1582" y="1"/>
                    <a:pt x="1429" y="359"/>
                    <a:pt x="1335" y="490"/>
                  </a:cubicBezTo>
                  <a:cubicBezTo>
                    <a:pt x="1251" y="600"/>
                    <a:pt x="1162" y="670"/>
                    <a:pt x="1114" y="785"/>
                  </a:cubicBezTo>
                  <a:cubicBezTo>
                    <a:pt x="1051" y="925"/>
                    <a:pt x="1037" y="1102"/>
                    <a:pt x="1018" y="1249"/>
                  </a:cubicBezTo>
                  <a:cubicBezTo>
                    <a:pt x="970" y="1633"/>
                    <a:pt x="789" y="1939"/>
                    <a:pt x="679" y="2275"/>
                  </a:cubicBezTo>
                  <a:cubicBezTo>
                    <a:pt x="549" y="2669"/>
                    <a:pt x="335" y="2986"/>
                    <a:pt x="162" y="3359"/>
                  </a:cubicBezTo>
                  <a:cubicBezTo>
                    <a:pt x="18" y="3676"/>
                    <a:pt x="11" y="3986"/>
                    <a:pt x="11" y="4330"/>
                  </a:cubicBezTo>
                  <a:cubicBezTo>
                    <a:pt x="0" y="4573"/>
                    <a:pt x="175" y="4965"/>
                    <a:pt x="367" y="4965"/>
                  </a:cubicBezTo>
                  <a:cubicBezTo>
                    <a:pt x="442" y="4965"/>
                    <a:pt x="520" y="4905"/>
                    <a:pt x="590" y="4753"/>
                  </a:cubicBezTo>
                  <a:cubicBezTo>
                    <a:pt x="756" y="4380"/>
                    <a:pt x="597" y="3911"/>
                    <a:pt x="734" y="3517"/>
                  </a:cubicBezTo>
                  <a:cubicBezTo>
                    <a:pt x="859" y="3164"/>
                    <a:pt x="1121" y="2897"/>
                    <a:pt x="1203" y="2518"/>
                  </a:cubicBezTo>
                  <a:cubicBezTo>
                    <a:pt x="1292" y="2116"/>
                    <a:pt x="1306" y="1737"/>
                    <a:pt x="1527" y="1393"/>
                  </a:cubicBezTo>
                  <a:cubicBezTo>
                    <a:pt x="1748" y="1042"/>
                    <a:pt x="1969" y="627"/>
                    <a:pt x="1844" y="187"/>
                  </a:cubicBezTo>
                  <a:cubicBezTo>
                    <a:pt x="1807" y="52"/>
                    <a:pt x="1761" y="1"/>
                    <a:pt x="17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g1f7af28a4ea_8_143"/>
            <p:cNvSpPr/>
            <p:nvPr/>
          </p:nvSpPr>
          <p:spPr>
            <a:xfrm>
              <a:off x="6813425" y="3838725"/>
              <a:ext cx="63950" cy="21950"/>
            </a:xfrm>
            <a:custGeom>
              <a:rect b="b" l="l" r="r" t="t"/>
              <a:pathLst>
                <a:path extrusionOk="0" h="878" w="2558">
                  <a:moveTo>
                    <a:pt x="938" y="0"/>
                  </a:moveTo>
                  <a:cubicBezTo>
                    <a:pt x="676" y="0"/>
                    <a:pt x="1" y="0"/>
                    <a:pt x="20" y="457"/>
                  </a:cubicBezTo>
                  <a:cubicBezTo>
                    <a:pt x="300" y="533"/>
                    <a:pt x="480" y="867"/>
                    <a:pt x="804" y="867"/>
                  </a:cubicBezTo>
                  <a:cubicBezTo>
                    <a:pt x="825" y="867"/>
                    <a:pt x="846" y="866"/>
                    <a:pt x="868" y="863"/>
                  </a:cubicBezTo>
                  <a:cubicBezTo>
                    <a:pt x="1070" y="836"/>
                    <a:pt x="1193" y="649"/>
                    <a:pt x="1421" y="622"/>
                  </a:cubicBezTo>
                  <a:cubicBezTo>
                    <a:pt x="1431" y="621"/>
                    <a:pt x="1440" y="621"/>
                    <a:pt x="1451" y="621"/>
                  </a:cubicBezTo>
                  <a:cubicBezTo>
                    <a:pt x="1671" y="621"/>
                    <a:pt x="2020" y="878"/>
                    <a:pt x="2249" y="878"/>
                  </a:cubicBezTo>
                  <a:cubicBezTo>
                    <a:pt x="2343" y="878"/>
                    <a:pt x="2418" y="834"/>
                    <a:pt x="2454" y="711"/>
                  </a:cubicBezTo>
                  <a:cubicBezTo>
                    <a:pt x="2505" y="567"/>
                    <a:pt x="2558" y="310"/>
                    <a:pt x="2435" y="180"/>
                  </a:cubicBezTo>
                  <a:cubicBezTo>
                    <a:pt x="2357" y="97"/>
                    <a:pt x="2168" y="57"/>
                    <a:pt x="2019" y="57"/>
                  </a:cubicBezTo>
                  <a:cubicBezTo>
                    <a:pt x="1970" y="57"/>
                    <a:pt x="1925" y="62"/>
                    <a:pt x="1890" y="70"/>
                  </a:cubicBezTo>
                  <a:cubicBezTo>
                    <a:pt x="1827" y="91"/>
                    <a:pt x="1772" y="159"/>
                    <a:pt x="1709" y="173"/>
                  </a:cubicBezTo>
                  <a:cubicBezTo>
                    <a:pt x="1695" y="176"/>
                    <a:pt x="1681" y="177"/>
                    <a:pt x="1668" y="177"/>
                  </a:cubicBezTo>
                  <a:cubicBezTo>
                    <a:pt x="1579" y="177"/>
                    <a:pt x="1513" y="120"/>
                    <a:pt x="1433" y="84"/>
                  </a:cubicBezTo>
                  <a:cubicBezTo>
                    <a:pt x="1270" y="7"/>
                    <a:pt x="1118" y="0"/>
                    <a:pt x="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g1f7af28a4ea_8_143"/>
            <p:cNvSpPr/>
            <p:nvPr/>
          </p:nvSpPr>
          <p:spPr>
            <a:xfrm>
              <a:off x="6789950" y="3801975"/>
              <a:ext cx="66225" cy="25625"/>
            </a:xfrm>
            <a:custGeom>
              <a:rect b="b" l="l" r="r" t="t"/>
              <a:pathLst>
                <a:path extrusionOk="0" h="1025" w="2649">
                  <a:moveTo>
                    <a:pt x="315" y="1"/>
                  </a:moveTo>
                  <a:cubicBezTo>
                    <a:pt x="211" y="1"/>
                    <a:pt x="117" y="19"/>
                    <a:pt x="70" y="72"/>
                  </a:cubicBezTo>
                  <a:cubicBezTo>
                    <a:pt x="0" y="463"/>
                    <a:pt x="310" y="374"/>
                    <a:pt x="442" y="470"/>
                  </a:cubicBezTo>
                  <a:cubicBezTo>
                    <a:pt x="512" y="533"/>
                    <a:pt x="505" y="643"/>
                    <a:pt x="553" y="713"/>
                  </a:cubicBezTo>
                  <a:cubicBezTo>
                    <a:pt x="623" y="802"/>
                    <a:pt x="671" y="816"/>
                    <a:pt x="781" y="850"/>
                  </a:cubicBezTo>
                  <a:cubicBezTo>
                    <a:pt x="966" y="905"/>
                    <a:pt x="1139" y="884"/>
                    <a:pt x="1339" y="898"/>
                  </a:cubicBezTo>
                  <a:cubicBezTo>
                    <a:pt x="1526" y="905"/>
                    <a:pt x="1678" y="982"/>
                    <a:pt x="1855" y="994"/>
                  </a:cubicBezTo>
                  <a:cubicBezTo>
                    <a:pt x="1955" y="1004"/>
                    <a:pt x="2125" y="1024"/>
                    <a:pt x="2268" y="1024"/>
                  </a:cubicBezTo>
                  <a:cubicBezTo>
                    <a:pt x="2346" y="1024"/>
                    <a:pt x="2415" y="1018"/>
                    <a:pt x="2463" y="1002"/>
                  </a:cubicBezTo>
                  <a:cubicBezTo>
                    <a:pt x="2648" y="927"/>
                    <a:pt x="2504" y="740"/>
                    <a:pt x="2386" y="622"/>
                  </a:cubicBezTo>
                  <a:cubicBezTo>
                    <a:pt x="2043" y="293"/>
                    <a:pt x="1512" y="451"/>
                    <a:pt x="1139" y="257"/>
                  </a:cubicBezTo>
                  <a:cubicBezTo>
                    <a:pt x="993" y="182"/>
                    <a:pt x="856" y="112"/>
                    <a:pt x="704" y="57"/>
                  </a:cubicBezTo>
                  <a:cubicBezTo>
                    <a:pt x="617" y="34"/>
                    <a:pt x="457" y="1"/>
                    <a:pt x="3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g1f7af28a4ea_8_143"/>
            <p:cNvSpPr/>
            <p:nvPr/>
          </p:nvSpPr>
          <p:spPr>
            <a:xfrm>
              <a:off x="6756475" y="3614925"/>
              <a:ext cx="286475" cy="271525"/>
            </a:xfrm>
            <a:custGeom>
              <a:rect b="b" l="l" r="r" t="t"/>
              <a:pathLst>
                <a:path extrusionOk="0" h="10861" w="11459">
                  <a:moveTo>
                    <a:pt x="632" y="1"/>
                  </a:moveTo>
                  <a:cubicBezTo>
                    <a:pt x="586" y="1"/>
                    <a:pt x="539" y="20"/>
                    <a:pt x="491" y="64"/>
                  </a:cubicBezTo>
                  <a:cubicBezTo>
                    <a:pt x="361" y="181"/>
                    <a:pt x="417" y="455"/>
                    <a:pt x="388" y="607"/>
                  </a:cubicBezTo>
                  <a:cubicBezTo>
                    <a:pt x="354" y="808"/>
                    <a:pt x="318" y="883"/>
                    <a:pt x="236" y="1070"/>
                  </a:cubicBezTo>
                  <a:cubicBezTo>
                    <a:pt x="78" y="1395"/>
                    <a:pt x="1" y="1705"/>
                    <a:pt x="332" y="2015"/>
                  </a:cubicBezTo>
                  <a:cubicBezTo>
                    <a:pt x="630" y="2284"/>
                    <a:pt x="926" y="2291"/>
                    <a:pt x="1154" y="2697"/>
                  </a:cubicBezTo>
                  <a:cubicBezTo>
                    <a:pt x="1347" y="3043"/>
                    <a:pt x="1354" y="3464"/>
                    <a:pt x="1568" y="3815"/>
                  </a:cubicBezTo>
                  <a:cubicBezTo>
                    <a:pt x="1781" y="4153"/>
                    <a:pt x="2154" y="4360"/>
                    <a:pt x="2382" y="4699"/>
                  </a:cubicBezTo>
                  <a:cubicBezTo>
                    <a:pt x="2707" y="5179"/>
                    <a:pt x="2851" y="5691"/>
                    <a:pt x="3319" y="6078"/>
                  </a:cubicBezTo>
                  <a:cubicBezTo>
                    <a:pt x="3651" y="6352"/>
                    <a:pt x="4035" y="6573"/>
                    <a:pt x="4312" y="6905"/>
                  </a:cubicBezTo>
                  <a:cubicBezTo>
                    <a:pt x="4518" y="7152"/>
                    <a:pt x="4617" y="7443"/>
                    <a:pt x="4836" y="7671"/>
                  </a:cubicBezTo>
                  <a:cubicBezTo>
                    <a:pt x="5429" y="8284"/>
                    <a:pt x="6347" y="8484"/>
                    <a:pt x="6808" y="9264"/>
                  </a:cubicBezTo>
                  <a:cubicBezTo>
                    <a:pt x="6989" y="9567"/>
                    <a:pt x="6996" y="9815"/>
                    <a:pt x="7236" y="10057"/>
                  </a:cubicBezTo>
                  <a:cubicBezTo>
                    <a:pt x="7409" y="10235"/>
                    <a:pt x="7748" y="10430"/>
                    <a:pt x="7789" y="10692"/>
                  </a:cubicBezTo>
                  <a:cubicBezTo>
                    <a:pt x="7758" y="10698"/>
                    <a:pt x="7725" y="10701"/>
                    <a:pt x="7691" y="10701"/>
                  </a:cubicBezTo>
                  <a:cubicBezTo>
                    <a:pt x="7657" y="10701"/>
                    <a:pt x="7623" y="10698"/>
                    <a:pt x="7589" y="10692"/>
                  </a:cubicBezTo>
                  <a:lnTo>
                    <a:pt x="7589" y="10692"/>
                  </a:lnTo>
                  <a:cubicBezTo>
                    <a:pt x="7732" y="10785"/>
                    <a:pt x="7904" y="10861"/>
                    <a:pt x="8058" y="10861"/>
                  </a:cubicBezTo>
                  <a:cubicBezTo>
                    <a:pt x="8120" y="10861"/>
                    <a:pt x="8178" y="10849"/>
                    <a:pt x="8231" y="10822"/>
                  </a:cubicBezTo>
                  <a:cubicBezTo>
                    <a:pt x="8265" y="10807"/>
                    <a:pt x="8291" y="10788"/>
                    <a:pt x="8313" y="10759"/>
                  </a:cubicBezTo>
                  <a:cubicBezTo>
                    <a:pt x="8527" y="10567"/>
                    <a:pt x="8423" y="10180"/>
                    <a:pt x="8361" y="9940"/>
                  </a:cubicBezTo>
                  <a:cubicBezTo>
                    <a:pt x="8224" y="9380"/>
                    <a:pt x="8313" y="9317"/>
                    <a:pt x="8700" y="8940"/>
                  </a:cubicBezTo>
                  <a:cubicBezTo>
                    <a:pt x="8969" y="8671"/>
                    <a:pt x="8995" y="8311"/>
                    <a:pt x="9154" y="7989"/>
                  </a:cubicBezTo>
                  <a:cubicBezTo>
                    <a:pt x="9248" y="7789"/>
                    <a:pt x="9313" y="7737"/>
                    <a:pt x="9398" y="7737"/>
                  </a:cubicBezTo>
                  <a:cubicBezTo>
                    <a:pt x="9487" y="7737"/>
                    <a:pt x="9598" y="7794"/>
                    <a:pt x="9787" y="7794"/>
                  </a:cubicBezTo>
                  <a:cubicBezTo>
                    <a:pt x="9798" y="7794"/>
                    <a:pt x="9810" y="7794"/>
                    <a:pt x="9822" y="7794"/>
                  </a:cubicBezTo>
                  <a:cubicBezTo>
                    <a:pt x="10264" y="7772"/>
                    <a:pt x="10105" y="7525"/>
                    <a:pt x="10050" y="7222"/>
                  </a:cubicBezTo>
                  <a:cubicBezTo>
                    <a:pt x="9995" y="6898"/>
                    <a:pt x="10245" y="6864"/>
                    <a:pt x="10526" y="6835"/>
                  </a:cubicBezTo>
                  <a:cubicBezTo>
                    <a:pt x="10817" y="6809"/>
                    <a:pt x="11134" y="6787"/>
                    <a:pt x="11196" y="6496"/>
                  </a:cubicBezTo>
                  <a:cubicBezTo>
                    <a:pt x="11230" y="6304"/>
                    <a:pt x="11215" y="5965"/>
                    <a:pt x="11141" y="5807"/>
                  </a:cubicBezTo>
                  <a:cubicBezTo>
                    <a:pt x="11009" y="5533"/>
                    <a:pt x="10843" y="5525"/>
                    <a:pt x="10872" y="5187"/>
                  </a:cubicBezTo>
                  <a:cubicBezTo>
                    <a:pt x="10883" y="5186"/>
                    <a:pt x="10894" y="5186"/>
                    <a:pt x="10906" y="5186"/>
                  </a:cubicBezTo>
                  <a:cubicBezTo>
                    <a:pt x="10962" y="5186"/>
                    <a:pt x="11024" y="5191"/>
                    <a:pt x="11085" y="5191"/>
                  </a:cubicBezTo>
                  <a:cubicBezTo>
                    <a:pt x="11197" y="5191"/>
                    <a:pt x="11305" y="5175"/>
                    <a:pt x="11367" y="5083"/>
                  </a:cubicBezTo>
                  <a:cubicBezTo>
                    <a:pt x="11458" y="4954"/>
                    <a:pt x="11360" y="4656"/>
                    <a:pt x="11278" y="4538"/>
                  </a:cubicBezTo>
                  <a:cubicBezTo>
                    <a:pt x="11035" y="4221"/>
                    <a:pt x="10603" y="4242"/>
                    <a:pt x="10367" y="3988"/>
                  </a:cubicBezTo>
                  <a:cubicBezTo>
                    <a:pt x="10153" y="3752"/>
                    <a:pt x="10271" y="3118"/>
                    <a:pt x="10374" y="2841"/>
                  </a:cubicBezTo>
                  <a:cubicBezTo>
                    <a:pt x="10499" y="2519"/>
                    <a:pt x="11071" y="2008"/>
                    <a:pt x="10817" y="1616"/>
                  </a:cubicBezTo>
                  <a:cubicBezTo>
                    <a:pt x="10754" y="1525"/>
                    <a:pt x="10463" y="1395"/>
                    <a:pt x="10187" y="1303"/>
                  </a:cubicBezTo>
                  <a:cubicBezTo>
                    <a:pt x="10146" y="1388"/>
                    <a:pt x="10072" y="1450"/>
                    <a:pt x="9932" y="1484"/>
                  </a:cubicBezTo>
                  <a:cubicBezTo>
                    <a:pt x="9846" y="1508"/>
                    <a:pt x="9762" y="1518"/>
                    <a:pt x="9678" y="1518"/>
                  </a:cubicBezTo>
                  <a:cubicBezTo>
                    <a:pt x="9131" y="1518"/>
                    <a:pt x="8634" y="1059"/>
                    <a:pt x="8173" y="842"/>
                  </a:cubicBezTo>
                  <a:cubicBezTo>
                    <a:pt x="7983" y="752"/>
                    <a:pt x="7792" y="722"/>
                    <a:pt x="7600" y="722"/>
                  </a:cubicBezTo>
                  <a:cubicBezTo>
                    <a:pt x="7217" y="722"/>
                    <a:pt x="6829" y="845"/>
                    <a:pt x="6429" y="864"/>
                  </a:cubicBezTo>
                  <a:cubicBezTo>
                    <a:pt x="6417" y="864"/>
                    <a:pt x="6405" y="864"/>
                    <a:pt x="6394" y="864"/>
                  </a:cubicBezTo>
                  <a:cubicBezTo>
                    <a:pt x="5949" y="864"/>
                    <a:pt x="5722" y="510"/>
                    <a:pt x="5319" y="484"/>
                  </a:cubicBezTo>
                  <a:cubicBezTo>
                    <a:pt x="5296" y="483"/>
                    <a:pt x="5273" y="482"/>
                    <a:pt x="5250" y="482"/>
                  </a:cubicBezTo>
                  <a:cubicBezTo>
                    <a:pt x="4969" y="482"/>
                    <a:pt x="4679" y="588"/>
                    <a:pt x="4394" y="588"/>
                  </a:cubicBezTo>
                  <a:cubicBezTo>
                    <a:pt x="4377" y="588"/>
                    <a:pt x="4361" y="588"/>
                    <a:pt x="4345" y="587"/>
                  </a:cubicBezTo>
                  <a:cubicBezTo>
                    <a:pt x="4064" y="573"/>
                    <a:pt x="3802" y="525"/>
                    <a:pt x="3526" y="443"/>
                  </a:cubicBezTo>
                  <a:cubicBezTo>
                    <a:pt x="3310" y="376"/>
                    <a:pt x="3177" y="343"/>
                    <a:pt x="3080" y="343"/>
                  </a:cubicBezTo>
                  <a:cubicBezTo>
                    <a:pt x="2881" y="343"/>
                    <a:pt x="2839" y="485"/>
                    <a:pt x="2546" y="760"/>
                  </a:cubicBezTo>
                  <a:cubicBezTo>
                    <a:pt x="2320" y="969"/>
                    <a:pt x="2040" y="1134"/>
                    <a:pt x="1776" y="1134"/>
                  </a:cubicBezTo>
                  <a:cubicBezTo>
                    <a:pt x="1629" y="1134"/>
                    <a:pt x="1486" y="1083"/>
                    <a:pt x="1361" y="960"/>
                  </a:cubicBezTo>
                  <a:cubicBezTo>
                    <a:pt x="1186" y="798"/>
                    <a:pt x="930" y="1"/>
                    <a:pt x="632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g1f7af28a4ea_8_143"/>
            <p:cNvSpPr/>
            <p:nvPr/>
          </p:nvSpPr>
          <p:spPr>
            <a:xfrm>
              <a:off x="6760800" y="3825300"/>
              <a:ext cx="33300" cy="15550"/>
            </a:xfrm>
            <a:custGeom>
              <a:rect b="b" l="l" r="r" t="t"/>
              <a:pathLst>
                <a:path extrusionOk="0" h="622" w="1332">
                  <a:moveTo>
                    <a:pt x="971" y="0"/>
                  </a:moveTo>
                  <a:cubicBezTo>
                    <a:pt x="923" y="0"/>
                    <a:pt x="875" y="5"/>
                    <a:pt x="830" y="13"/>
                  </a:cubicBezTo>
                  <a:cubicBezTo>
                    <a:pt x="609" y="47"/>
                    <a:pt x="450" y="131"/>
                    <a:pt x="200" y="131"/>
                  </a:cubicBezTo>
                  <a:cubicBezTo>
                    <a:pt x="1" y="165"/>
                    <a:pt x="140" y="537"/>
                    <a:pt x="299" y="607"/>
                  </a:cubicBezTo>
                  <a:cubicBezTo>
                    <a:pt x="325" y="617"/>
                    <a:pt x="353" y="622"/>
                    <a:pt x="380" y="622"/>
                  </a:cubicBezTo>
                  <a:cubicBezTo>
                    <a:pt x="526" y="622"/>
                    <a:pt x="681" y="495"/>
                    <a:pt x="831" y="495"/>
                  </a:cubicBezTo>
                  <a:cubicBezTo>
                    <a:pt x="839" y="495"/>
                    <a:pt x="848" y="495"/>
                    <a:pt x="856" y="496"/>
                  </a:cubicBezTo>
                  <a:cubicBezTo>
                    <a:pt x="901" y="501"/>
                    <a:pt x="951" y="506"/>
                    <a:pt x="1002" y="506"/>
                  </a:cubicBezTo>
                  <a:cubicBezTo>
                    <a:pt x="1165" y="506"/>
                    <a:pt x="1331" y="459"/>
                    <a:pt x="1306" y="234"/>
                  </a:cubicBezTo>
                  <a:cubicBezTo>
                    <a:pt x="1284" y="54"/>
                    <a:pt x="1129" y="0"/>
                    <a:pt x="9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g1f7af28a4ea_8_143"/>
            <p:cNvSpPr/>
            <p:nvPr/>
          </p:nvSpPr>
          <p:spPr>
            <a:xfrm>
              <a:off x="6717200" y="2638675"/>
              <a:ext cx="45200" cy="53675"/>
            </a:xfrm>
            <a:custGeom>
              <a:rect b="b" l="l" r="r" t="t"/>
              <a:pathLst>
                <a:path extrusionOk="0" h="2147" w="1808">
                  <a:moveTo>
                    <a:pt x="696" y="0"/>
                  </a:moveTo>
                  <a:cubicBezTo>
                    <a:pt x="572" y="0"/>
                    <a:pt x="461" y="38"/>
                    <a:pt x="387" y="133"/>
                  </a:cubicBezTo>
                  <a:cubicBezTo>
                    <a:pt x="0" y="395"/>
                    <a:pt x="118" y="789"/>
                    <a:pt x="373" y="1063"/>
                  </a:cubicBezTo>
                  <a:cubicBezTo>
                    <a:pt x="539" y="1250"/>
                    <a:pt x="642" y="1354"/>
                    <a:pt x="712" y="1601"/>
                  </a:cubicBezTo>
                  <a:cubicBezTo>
                    <a:pt x="760" y="1767"/>
                    <a:pt x="712" y="2043"/>
                    <a:pt x="904" y="2125"/>
                  </a:cubicBezTo>
                  <a:cubicBezTo>
                    <a:pt x="940" y="2140"/>
                    <a:pt x="974" y="2147"/>
                    <a:pt x="1006" y="2147"/>
                  </a:cubicBezTo>
                  <a:cubicBezTo>
                    <a:pt x="1298" y="2147"/>
                    <a:pt x="1456" y="1586"/>
                    <a:pt x="1579" y="1387"/>
                  </a:cubicBezTo>
                  <a:cubicBezTo>
                    <a:pt x="1800" y="1051"/>
                    <a:pt x="1807" y="683"/>
                    <a:pt x="1469" y="339"/>
                  </a:cubicBezTo>
                  <a:cubicBezTo>
                    <a:pt x="1325" y="191"/>
                    <a:pt x="977" y="0"/>
                    <a:pt x="696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g1f7af28a4ea_8_143"/>
            <p:cNvSpPr/>
            <p:nvPr/>
          </p:nvSpPr>
          <p:spPr>
            <a:xfrm>
              <a:off x="6661200" y="1096475"/>
              <a:ext cx="681400" cy="339600"/>
            </a:xfrm>
            <a:custGeom>
              <a:rect b="b" l="l" r="r" t="t"/>
              <a:pathLst>
                <a:path extrusionOk="0" h="13584" w="27256">
                  <a:moveTo>
                    <a:pt x="21738" y="0"/>
                  </a:moveTo>
                  <a:cubicBezTo>
                    <a:pt x="21135" y="0"/>
                    <a:pt x="20990" y="806"/>
                    <a:pt x="20431" y="841"/>
                  </a:cubicBezTo>
                  <a:cubicBezTo>
                    <a:pt x="20430" y="841"/>
                    <a:pt x="20428" y="841"/>
                    <a:pt x="20427" y="841"/>
                  </a:cubicBezTo>
                  <a:cubicBezTo>
                    <a:pt x="20375" y="841"/>
                    <a:pt x="20263" y="744"/>
                    <a:pt x="20200" y="723"/>
                  </a:cubicBezTo>
                  <a:cubicBezTo>
                    <a:pt x="19974" y="644"/>
                    <a:pt x="19931" y="560"/>
                    <a:pt x="19753" y="454"/>
                  </a:cubicBezTo>
                  <a:cubicBezTo>
                    <a:pt x="19722" y="435"/>
                    <a:pt x="19501" y="380"/>
                    <a:pt x="19477" y="372"/>
                  </a:cubicBezTo>
                  <a:cubicBezTo>
                    <a:pt x="19388" y="344"/>
                    <a:pt x="19263" y="308"/>
                    <a:pt x="19157" y="276"/>
                  </a:cubicBezTo>
                  <a:cubicBezTo>
                    <a:pt x="19001" y="228"/>
                    <a:pt x="18826" y="74"/>
                    <a:pt x="18665" y="65"/>
                  </a:cubicBezTo>
                  <a:cubicBezTo>
                    <a:pt x="18658" y="64"/>
                    <a:pt x="18652" y="64"/>
                    <a:pt x="18646" y="64"/>
                  </a:cubicBezTo>
                  <a:cubicBezTo>
                    <a:pt x="18353" y="64"/>
                    <a:pt x="18047" y="549"/>
                    <a:pt x="17802" y="723"/>
                  </a:cubicBezTo>
                  <a:cubicBezTo>
                    <a:pt x="17598" y="867"/>
                    <a:pt x="17434" y="935"/>
                    <a:pt x="17199" y="1021"/>
                  </a:cubicBezTo>
                  <a:cubicBezTo>
                    <a:pt x="16978" y="1103"/>
                    <a:pt x="16862" y="1201"/>
                    <a:pt x="16629" y="1298"/>
                  </a:cubicBezTo>
                  <a:cubicBezTo>
                    <a:pt x="16375" y="1401"/>
                    <a:pt x="16117" y="1492"/>
                    <a:pt x="15848" y="1528"/>
                  </a:cubicBezTo>
                  <a:cubicBezTo>
                    <a:pt x="15505" y="1572"/>
                    <a:pt x="14805" y="1843"/>
                    <a:pt x="14676" y="2194"/>
                  </a:cubicBezTo>
                  <a:cubicBezTo>
                    <a:pt x="14577" y="2465"/>
                    <a:pt x="14822" y="2660"/>
                    <a:pt x="14801" y="2963"/>
                  </a:cubicBezTo>
                  <a:cubicBezTo>
                    <a:pt x="14738" y="3866"/>
                    <a:pt x="14558" y="4522"/>
                    <a:pt x="13592" y="4537"/>
                  </a:cubicBezTo>
                  <a:cubicBezTo>
                    <a:pt x="13585" y="4537"/>
                    <a:pt x="13577" y="4537"/>
                    <a:pt x="13570" y="4537"/>
                  </a:cubicBezTo>
                  <a:cubicBezTo>
                    <a:pt x="13091" y="4537"/>
                    <a:pt x="12629" y="4325"/>
                    <a:pt x="12158" y="4325"/>
                  </a:cubicBezTo>
                  <a:cubicBezTo>
                    <a:pt x="12126" y="4325"/>
                    <a:pt x="12094" y="4326"/>
                    <a:pt x="12061" y="4328"/>
                  </a:cubicBezTo>
                  <a:cubicBezTo>
                    <a:pt x="12036" y="4329"/>
                    <a:pt x="12013" y="4330"/>
                    <a:pt x="11990" y="4330"/>
                  </a:cubicBezTo>
                  <a:cubicBezTo>
                    <a:pt x="11682" y="4330"/>
                    <a:pt x="11530" y="4187"/>
                    <a:pt x="11203" y="4109"/>
                  </a:cubicBezTo>
                  <a:cubicBezTo>
                    <a:pt x="11097" y="4084"/>
                    <a:pt x="10996" y="4072"/>
                    <a:pt x="10901" y="4072"/>
                  </a:cubicBezTo>
                  <a:cubicBezTo>
                    <a:pt x="10539" y="4072"/>
                    <a:pt x="10251" y="4246"/>
                    <a:pt x="9956" y="4510"/>
                  </a:cubicBezTo>
                  <a:cubicBezTo>
                    <a:pt x="9867" y="4590"/>
                    <a:pt x="9834" y="4739"/>
                    <a:pt x="9735" y="4830"/>
                  </a:cubicBezTo>
                  <a:cubicBezTo>
                    <a:pt x="9644" y="4912"/>
                    <a:pt x="9502" y="4924"/>
                    <a:pt x="9416" y="5037"/>
                  </a:cubicBezTo>
                  <a:cubicBezTo>
                    <a:pt x="9274" y="5219"/>
                    <a:pt x="9319" y="5587"/>
                    <a:pt x="9264" y="5818"/>
                  </a:cubicBezTo>
                  <a:cubicBezTo>
                    <a:pt x="9216" y="6012"/>
                    <a:pt x="9134" y="6286"/>
                    <a:pt x="8988" y="6437"/>
                  </a:cubicBezTo>
                  <a:cubicBezTo>
                    <a:pt x="8882" y="6546"/>
                    <a:pt x="8769" y="6578"/>
                    <a:pt x="8650" y="6578"/>
                  </a:cubicBezTo>
                  <a:cubicBezTo>
                    <a:pt x="8470" y="6578"/>
                    <a:pt x="8278" y="6504"/>
                    <a:pt x="8081" y="6504"/>
                  </a:cubicBezTo>
                  <a:cubicBezTo>
                    <a:pt x="8060" y="6504"/>
                    <a:pt x="8038" y="6505"/>
                    <a:pt x="8017" y="6507"/>
                  </a:cubicBezTo>
                  <a:cubicBezTo>
                    <a:pt x="7991" y="6668"/>
                    <a:pt x="7825" y="6668"/>
                    <a:pt x="7681" y="6704"/>
                  </a:cubicBezTo>
                  <a:cubicBezTo>
                    <a:pt x="7395" y="6776"/>
                    <a:pt x="7443" y="6716"/>
                    <a:pt x="7327" y="6920"/>
                  </a:cubicBezTo>
                  <a:cubicBezTo>
                    <a:pt x="7287" y="6993"/>
                    <a:pt x="7294" y="7127"/>
                    <a:pt x="7246" y="7216"/>
                  </a:cubicBezTo>
                  <a:cubicBezTo>
                    <a:pt x="7171" y="7353"/>
                    <a:pt x="6989" y="7401"/>
                    <a:pt x="6926" y="7516"/>
                  </a:cubicBezTo>
                  <a:cubicBezTo>
                    <a:pt x="6842" y="7675"/>
                    <a:pt x="7142" y="9372"/>
                    <a:pt x="7090" y="9376"/>
                  </a:cubicBezTo>
                  <a:cubicBezTo>
                    <a:pt x="7026" y="9382"/>
                    <a:pt x="6963" y="9384"/>
                    <a:pt x="6899" y="9384"/>
                  </a:cubicBezTo>
                  <a:cubicBezTo>
                    <a:pt x="6527" y="9384"/>
                    <a:pt x="6154" y="9297"/>
                    <a:pt x="5794" y="9225"/>
                  </a:cubicBezTo>
                  <a:cubicBezTo>
                    <a:pt x="5423" y="9152"/>
                    <a:pt x="5031" y="8952"/>
                    <a:pt x="4643" y="8952"/>
                  </a:cubicBezTo>
                  <a:cubicBezTo>
                    <a:pt x="4574" y="8952"/>
                    <a:pt x="4505" y="8958"/>
                    <a:pt x="4437" y="8973"/>
                  </a:cubicBezTo>
                  <a:cubicBezTo>
                    <a:pt x="4122" y="9040"/>
                    <a:pt x="3516" y="9247"/>
                    <a:pt x="3351" y="9523"/>
                  </a:cubicBezTo>
                  <a:cubicBezTo>
                    <a:pt x="3286" y="9631"/>
                    <a:pt x="3295" y="9737"/>
                    <a:pt x="3245" y="9845"/>
                  </a:cubicBezTo>
                  <a:cubicBezTo>
                    <a:pt x="3141" y="10068"/>
                    <a:pt x="2966" y="10064"/>
                    <a:pt x="2827" y="10241"/>
                  </a:cubicBezTo>
                  <a:cubicBezTo>
                    <a:pt x="2668" y="10446"/>
                    <a:pt x="2723" y="10710"/>
                    <a:pt x="2464" y="10852"/>
                  </a:cubicBezTo>
                  <a:cubicBezTo>
                    <a:pt x="2248" y="10967"/>
                    <a:pt x="1887" y="10929"/>
                    <a:pt x="1647" y="10957"/>
                  </a:cubicBezTo>
                  <a:cubicBezTo>
                    <a:pt x="1123" y="11020"/>
                    <a:pt x="356" y="11123"/>
                    <a:pt x="1" y="11575"/>
                  </a:cubicBezTo>
                  <a:cubicBezTo>
                    <a:pt x="99" y="11690"/>
                    <a:pt x="193" y="12068"/>
                    <a:pt x="183" y="12217"/>
                  </a:cubicBezTo>
                  <a:cubicBezTo>
                    <a:pt x="174" y="12394"/>
                    <a:pt x="30" y="12584"/>
                    <a:pt x="1" y="12784"/>
                  </a:cubicBezTo>
                  <a:cubicBezTo>
                    <a:pt x="13" y="12783"/>
                    <a:pt x="24" y="12782"/>
                    <a:pt x="34" y="12782"/>
                  </a:cubicBezTo>
                  <a:cubicBezTo>
                    <a:pt x="214" y="12782"/>
                    <a:pt x="196" y="12931"/>
                    <a:pt x="323" y="12976"/>
                  </a:cubicBezTo>
                  <a:cubicBezTo>
                    <a:pt x="375" y="12994"/>
                    <a:pt x="428" y="13001"/>
                    <a:pt x="482" y="13001"/>
                  </a:cubicBezTo>
                  <a:cubicBezTo>
                    <a:pt x="609" y="13001"/>
                    <a:pt x="740" y="12963"/>
                    <a:pt x="861" y="12937"/>
                  </a:cubicBezTo>
                  <a:cubicBezTo>
                    <a:pt x="1169" y="12875"/>
                    <a:pt x="1457" y="12885"/>
                    <a:pt x="1781" y="12877"/>
                  </a:cubicBezTo>
                  <a:cubicBezTo>
                    <a:pt x="1731" y="12306"/>
                    <a:pt x="2654" y="12041"/>
                    <a:pt x="3053" y="11835"/>
                  </a:cubicBezTo>
                  <a:cubicBezTo>
                    <a:pt x="3161" y="11779"/>
                    <a:pt x="3238" y="11738"/>
                    <a:pt x="3341" y="11659"/>
                  </a:cubicBezTo>
                  <a:cubicBezTo>
                    <a:pt x="3413" y="11604"/>
                    <a:pt x="3451" y="11522"/>
                    <a:pt x="3531" y="11476"/>
                  </a:cubicBezTo>
                  <a:cubicBezTo>
                    <a:pt x="3540" y="11471"/>
                    <a:pt x="3552" y="11469"/>
                    <a:pt x="3565" y="11469"/>
                  </a:cubicBezTo>
                  <a:cubicBezTo>
                    <a:pt x="3586" y="11469"/>
                    <a:pt x="3611" y="11474"/>
                    <a:pt x="3634" y="11474"/>
                  </a:cubicBezTo>
                  <a:cubicBezTo>
                    <a:pt x="3650" y="11474"/>
                    <a:pt x="3665" y="11471"/>
                    <a:pt x="3677" y="11464"/>
                  </a:cubicBezTo>
                  <a:cubicBezTo>
                    <a:pt x="4004" y="11287"/>
                    <a:pt x="4194" y="11087"/>
                    <a:pt x="4578" y="11006"/>
                  </a:cubicBezTo>
                  <a:cubicBezTo>
                    <a:pt x="4683" y="10983"/>
                    <a:pt x="4778" y="10973"/>
                    <a:pt x="4865" y="10973"/>
                  </a:cubicBezTo>
                  <a:cubicBezTo>
                    <a:pt x="5562" y="10973"/>
                    <a:pt x="5705" y="11649"/>
                    <a:pt x="5338" y="12334"/>
                  </a:cubicBezTo>
                  <a:cubicBezTo>
                    <a:pt x="5220" y="12548"/>
                    <a:pt x="5076" y="12736"/>
                    <a:pt x="4917" y="12894"/>
                  </a:cubicBezTo>
                  <a:lnTo>
                    <a:pt x="6842" y="13584"/>
                  </a:lnTo>
                  <a:cubicBezTo>
                    <a:pt x="6945" y="13329"/>
                    <a:pt x="7090" y="13108"/>
                    <a:pt x="7289" y="12964"/>
                  </a:cubicBezTo>
                  <a:cubicBezTo>
                    <a:pt x="7971" y="12459"/>
                    <a:pt x="8510" y="13101"/>
                    <a:pt x="8834" y="12024"/>
                  </a:cubicBezTo>
                  <a:cubicBezTo>
                    <a:pt x="9041" y="11371"/>
                    <a:pt x="8827" y="10792"/>
                    <a:pt x="9690" y="10792"/>
                  </a:cubicBezTo>
                  <a:cubicBezTo>
                    <a:pt x="10240" y="10792"/>
                    <a:pt x="10716" y="11080"/>
                    <a:pt x="11242" y="11094"/>
                  </a:cubicBezTo>
                  <a:cubicBezTo>
                    <a:pt x="11257" y="11095"/>
                    <a:pt x="11271" y="11095"/>
                    <a:pt x="11285" y="11095"/>
                  </a:cubicBezTo>
                  <a:cubicBezTo>
                    <a:pt x="12010" y="11095"/>
                    <a:pt x="11931" y="10441"/>
                    <a:pt x="11931" y="9818"/>
                  </a:cubicBezTo>
                  <a:cubicBezTo>
                    <a:pt x="11931" y="9343"/>
                    <a:pt x="11814" y="8557"/>
                    <a:pt x="12482" y="8466"/>
                  </a:cubicBezTo>
                  <a:cubicBezTo>
                    <a:pt x="12513" y="8462"/>
                    <a:pt x="12543" y="8460"/>
                    <a:pt x="12570" y="8460"/>
                  </a:cubicBezTo>
                  <a:cubicBezTo>
                    <a:pt x="12792" y="8460"/>
                    <a:pt x="12899" y="8574"/>
                    <a:pt x="13027" y="8708"/>
                  </a:cubicBezTo>
                  <a:cubicBezTo>
                    <a:pt x="13131" y="8218"/>
                    <a:pt x="13256" y="7709"/>
                    <a:pt x="13695" y="7653"/>
                  </a:cubicBezTo>
                  <a:cubicBezTo>
                    <a:pt x="13720" y="7650"/>
                    <a:pt x="13744" y="7649"/>
                    <a:pt x="13767" y="7649"/>
                  </a:cubicBezTo>
                  <a:cubicBezTo>
                    <a:pt x="14228" y="7649"/>
                    <a:pt x="14368" y="8221"/>
                    <a:pt x="14551" y="8564"/>
                  </a:cubicBezTo>
                  <a:cubicBezTo>
                    <a:pt x="14938" y="9254"/>
                    <a:pt x="15421" y="9638"/>
                    <a:pt x="16240" y="9722"/>
                  </a:cubicBezTo>
                  <a:cubicBezTo>
                    <a:pt x="16309" y="9730"/>
                    <a:pt x="16379" y="9734"/>
                    <a:pt x="16448" y="9734"/>
                  </a:cubicBezTo>
                  <a:cubicBezTo>
                    <a:pt x="16630" y="9734"/>
                    <a:pt x="16807" y="9702"/>
                    <a:pt x="16951" y="9597"/>
                  </a:cubicBezTo>
                  <a:cubicBezTo>
                    <a:pt x="17192" y="9432"/>
                    <a:pt x="17235" y="9059"/>
                    <a:pt x="17578" y="9047"/>
                  </a:cubicBezTo>
                  <a:cubicBezTo>
                    <a:pt x="17584" y="9047"/>
                    <a:pt x="17591" y="9047"/>
                    <a:pt x="17597" y="9047"/>
                  </a:cubicBezTo>
                  <a:cubicBezTo>
                    <a:pt x="18034" y="9047"/>
                    <a:pt x="18401" y="9703"/>
                    <a:pt x="18867" y="9703"/>
                  </a:cubicBezTo>
                  <a:cubicBezTo>
                    <a:pt x="18942" y="9703"/>
                    <a:pt x="19020" y="9686"/>
                    <a:pt x="19102" y="9645"/>
                  </a:cubicBezTo>
                  <a:cubicBezTo>
                    <a:pt x="19364" y="9523"/>
                    <a:pt x="19751" y="8840"/>
                    <a:pt x="19840" y="8583"/>
                  </a:cubicBezTo>
                  <a:cubicBezTo>
                    <a:pt x="20145" y="7735"/>
                    <a:pt x="20263" y="6584"/>
                    <a:pt x="20263" y="5659"/>
                  </a:cubicBezTo>
                  <a:cubicBezTo>
                    <a:pt x="20263" y="5219"/>
                    <a:pt x="20234" y="4542"/>
                    <a:pt x="20606" y="4232"/>
                  </a:cubicBezTo>
                  <a:cubicBezTo>
                    <a:pt x="20827" y="4054"/>
                    <a:pt x="21060" y="4121"/>
                    <a:pt x="21281" y="3970"/>
                  </a:cubicBezTo>
                  <a:cubicBezTo>
                    <a:pt x="21399" y="3888"/>
                    <a:pt x="21476" y="3708"/>
                    <a:pt x="21572" y="3612"/>
                  </a:cubicBezTo>
                  <a:cubicBezTo>
                    <a:pt x="21785" y="3388"/>
                    <a:pt x="22113" y="3130"/>
                    <a:pt x="22419" y="3130"/>
                  </a:cubicBezTo>
                  <a:cubicBezTo>
                    <a:pt x="22528" y="3130"/>
                    <a:pt x="22633" y="3162"/>
                    <a:pt x="22730" y="3239"/>
                  </a:cubicBezTo>
                  <a:cubicBezTo>
                    <a:pt x="22911" y="3383"/>
                    <a:pt x="22937" y="3667"/>
                    <a:pt x="23110" y="3833"/>
                  </a:cubicBezTo>
                  <a:cubicBezTo>
                    <a:pt x="23290" y="3998"/>
                    <a:pt x="23557" y="4109"/>
                    <a:pt x="23785" y="4205"/>
                  </a:cubicBezTo>
                  <a:cubicBezTo>
                    <a:pt x="24124" y="4342"/>
                    <a:pt x="24730" y="4438"/>
                    <a:pt x="24883" y="4825"/>
                  </a:cubicBezTo>
                  <a:cubicBezTo>
                    <a:pt x="25028" y="5198"/>
                    <a:pt x="24710" y="5496"/>
                    <a:pt x="24537" y="5769"/>
                  </a:cubicBezTo>
                  <a:cubicBezTo>
                    <a:pt x="24412" y="5979"/>
                    <a:pt x="24172" y="6454"/>
                    <a:pt x="24324" y="6716"/>
                  </a:cubicBezTo>
                  <a:cubicBezTo>
                    <a:pt x="24396" y="6846"/>
                    <a:pt x="24471" y="6902"/>
                    <a:pt x="24548" y="6902"/>
                  </a:cubicBezTo>
                  <a:cubicBezTo>
                    <a:pt x="24565" y="6902"/>
                    <a:pt x="24583" y="6899"/>
                    <a:pt x="24600" y="6894"/>
                  </a:cubicBezTo>
                  <a:cubicBezTo>
                    <a:pt x="24785" y="6853"/>
                    <a:pt x="24951" y="6536"/>
                    <a:pt x="25076" y="6385"/>
                  </a:cubicBezTo>
                  <a:cubicBezTo>
                    <a:pt x="25282" y="6123"/>
                    <a:pt x="25599" y="6005"/>
                    <a:pt x="25736" y="5673"/>
                  </a:cubicBezTo>
                  <a:cubicBezTo>
                    <a:pt x="25869" y="5356"/>
                    <a:pt x="25688" y="4902"/>
                    <a:pt x="25931" y="4655"/>
                  </a:cubicBezTo>
                  <a:cubicBezTo>
                    <a:pt x="26145" y="4445"/>
                    <a:pt x="26676" y="4433"/>
                    <a:pt x="26938" y="4212"/>
                  </a:cubicBezTo>
                  <a:cubicBezTo>
                    <a:pt x="27104" y="4073"/>
                    <a:pt x="27214" y="3914"/>
                    <a:pt x="27241" y="3722"/>
                  </a:cubicBezTo>
                  <a:cubicBezTo>
                    <a:pt x="27255" y="3645"/>
                    <a:pt x="27255" y="3556"/>
                    <a:pt x="27241" y="3467"/>
                  </a:cubicBezTo>
                  <a:cubicBezTo>
                    <a:pt x="27186" y="3465"/>
                    <a:pt x="27131" y="3464"/>
                    <a:pt x="27076" y="3464"/>
                  </a:cubicBezTo>
                  <a:cubicBezTo>
                    <a:pt x="26669" y="3464"/>
                    <a:pt x="26250" y="3527"/>
                    <a:pt x="25847" y="3527"/>
                  </a:cubicBezTo>
                  <a:cubicBezTo>
                    <a:pt x="25712" y="3527"/>
                    <a:pt x="25579" y="3520"/>
                    <a:pt x="25448" y="3501"/>
                  </a:cubicBezTo>
                  <a:cubicBezTo>
                    <a:pt x="25040" y="3446"/>
                    <a:pt x="25013" y="3239"/>
                    <a:pt x="24689" y="3006"/>
                  </a:cubicBezTo>
                  <a:cubicBezTo>
                    <a:pt x="24448" y="2833"/>
                    <a:pt x="24110" y="2749"/>
                    <a:pt x="23819" y="2742"/>
                  </a:cubicBezTo>
                  <a:cubicBezTo>
                    <a:pt x="23096" y="2107"/>
                    <a:pt x="25902" y="2494"/>
                    <a:pt x="25489" y="971"/>
                  </a:cubicBezTo>
                  <a:cubicBezTo>
                    <a:pt x="25448" y="969"/>
                    <a:pt x="25407" y="968"/>
                    <a:pt x="25366" y="968"/>
                  </a:cubicBezTo>
                  <a:cubicBezTo>
                    <a:pt x="24859" y="968"/>
                    <a:pt x="24285" y="1076"/>
                    <a:pt x="23754" y="1076"/>
                  </a:cubicBezTo>
                  <a:cubicBezTo>
                    <a:pt x="23389" y="1076"/>
                    <a:pt x="23045" y="1025"/>
                    <a:pt x="22757" y="853"/>
                  </a:cubicBezTo>
                  <a:cubicBezTo>
                    <a:pt x="22310" y="584"/>
                    <a:pt x="22483" y="82"/>
                    <a:pt x="21820" y="5"/>
                  </a:cubicBezTo>
                  <a:cubicBezTo>
                    <a:pt x="21791" y="2"/>
                    <a:pt x="21764" y="0"/>
                    <a:pt x="21738" y="0"/>
                  </a:cubicBezTo>
                  <a:close/>
                </a:path>
              </a:pathLst>
            </a:custGeom>
            <a:solidFill>
              <a:srgbClr val="0D0A2C">
                <a:alpha val="74117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g1f7af28a4ea_8_143"/>
            <p:cNvSpPr/>
            <p:nvPr/>
          </p:nvSpPr>
          <p:spPr>
            <a:xfrm>
              <a:off x="6533250" y="3055775"/>
              <a:ext cx="445725" cy="232625"/>
            </a:xfrm>
            <a:custGeom>
              <a:rect b="b" l="l" r="r" t="t"/>
              <a:pathLst>
                <a:path extrusionOk="0" h="9305" w="17829">
                  <a:moveTo>
                    <a:pt x="6082" y="0"/>
                  </a:moveTo>
                  <a:cubicBezTo>
                    <a:pt x="5993" y="579"/>
                    <a:pt x="6049" y="553"/>
                    <a:pt x="5441" y="712"/>
                  </a:cubicBezTo>
                  <a:cubicBezTo>
                    <a:pt x="5227" y="767"/>
                    <a:pt x="4972" y="808"/>
                    <a:pt x="4773" y="897"/>
                  </a:cubicBezTo>
                  <a:cubicBezTo>
                    <a:pt x="4537" y="1000"/>
                    <a:pt x="4374" y="1202"/>
                    <a:pt x="4146" y="1305"/>
                  </a:cubicBezTo>
                  <a:cubicBezTo>
                    <a:pt x="4024" y="1359"/>
                    <a:pt x="3904" y="1375"/>
                    <a:pt x="3784" y="1375"/>
                  </a:cubicBezTo>
                  <a:cubicBezTo>
                    <a:pt x="3618" y="1375"/>
                    <a:pt x="3454" y="1344"/>
                    <a:pt x="3295" y="1344"/>
                  </a:cubicBezTo>
                  <a:cubicBezTo>
                    <a:pt x="3219" y="1344"/>
                    <a:pt x="3143" y="1351"/>
                    <a:pt x="3069" y="1372"/>
                  </a:cubicBezTo>
                  <a:cubicBezTo>
                    <a:pt x="2918" y="1418"/>
                    <a:pt x="2780" y="1638"/>
                    <a:pt x="2626" y="1638"/>
                  </a:cubicBezTo>
                  <a:cubicBezTo>
                    <a:pt x="2570" y="1638"/>
                    <a:pt x="2511" y="1609"/>
                    <a:pt x="2449" y="1531"/>
                  </a:cubicBezTo>
                  <a:cubicBezTo>
                    <a:pt x="2446" y="1531"/>
                    <a:pt x="2443" y="1531"/>
                    <a:pt x="2440" y="1531"/>
                  </a:cubicBezTo>
                  <a:cubicBezTo>
                    <a:pt x="2033" y="1531"/>
                    <a:pt x="1563" y="1845"/>
                    <a:pt x="1291" y="2117"/>
                  </a:cubicBezTo>
                  <a:cubicBezTo>
                    <a:pt x="1118" y="2290"/>
                    <a:pt x="1111" y="2324"/>
                    <a:pt x="882" y="2401"/>
                  </a:cubicBezTo>
                  <a:cubicBezTo>
                    <a:pt x="705" y="2456"/>
                    <a:pt x="440" y="2463"/>
                    <a:pt x="310" y="2615"/>
                  </a:cubicBezTo>
                  <a:cubicBezTo>
                    <a:pt x="0" y="2966"/>
                    <a:pt x="385" y="3504"/>
                    <a:pt x="572" y="3828"/>
                  </a:cubicBezTo>
                  <a:cubicBezTo>
                    <a:pt x="849" y="4326"/>
                    <a:pt x="916" y="4602"/>
                    <a:pt x="916" y="5174"/>
                  </a:cubicBezTo>
                  <a:cubicBezTo>
                    <a:pt x="911" y="6303"/>
                    <a:pt x="2132" y="5974"/>
                    <a:pt x="2600" y="6697"/>
                  </a:cubicBezTo>
                  <a:cubicBezTo>
                    <a:pt x="2759" y="6940"/>
                    <a:pt x="2903" y="7188"/>
                    <a:pt x="3055" y="7428"/>
                  </a:cubicBezTo>
                  <a:lnTo>
                    <a:pt x="3062" y="7428"/>
                  </a:lnTo>
                  <a:cubicBezTo>
                    <a:pt x="3648" y="7635"/>
                    <a:pt x="3848" y="8298"/>
                    <a:pt x="4359" y="8697"/>
                  </a:cubicBezTo>
                  <a:cubicBezTo>
                    <a:pt x="4674" y="8948"/>
                    <a:pt x="5321" y="9254"/>
                    <a:pt x="5854" y="9254"/>
                  </a:cubicBezTo>
                  <a:cubicBezTo>
                    <a:pt x="6055" y="9254"/>
                    <a:pt x="6240" y="9211"/>
                    <a:pt x="6385" y="9105"/>
                  </a:cubicBezTo>
                  <a:cubicBezTo>
                    <a:pt x="6613" y="8932"/>
                    <a:pt x="6883" y="8504"/>
                    <a:pt x="7089" y="8298"/>
                  </a:cubicBezTo>
                  <a:cubicBezTo>
                    <a:pt x="7207" y="8180"/>
                    <a:pt x="7152" y="8007"/>
                    <a:pt x="7296" y="7933"/>
                  </a:cubicBezTo>
                  <a:cubicBezTo>
                    <a:pt x="7334" y="7913"/>
                    <a:pt x="7387" y="7905"/>
                    <a:pt x="7448" y="7905"/>
                  </a:cubicBezTo>
                  <a:cubicBezTo>
                    <a:pt x="7620" y="7905"/>
                    <a:pt x="7852" y="7968"/>
                    <a:pt x="7959" y="7995"/>
                  </a:cubicBezTo>
                  <a:cubicBezTo>
                    <a:pt x="8394" y="8084"/>
                    <a:pt x="8752" y="8360"/>
                    <a:pt x="9187" y="8464"/>
                  </a:cubicBezTo>
                  <a:cubicBezTo>
                    <a:pt x="9379" y="8508"/>
                    <a:pt x="9585" y="8520"/>
                    <a:pt x="9794" y="8520"/>
                  </a:cubicBezTo>
                  <a:cubicBezTo>
                    <a:pt x="10034" y="8520"/>
                    <a:pt x="10278" y="8504"/>
                    <a:pt x="10511" y="8504"/>
                  </a:cubicBezTo>
                  <a:cubicBezTo>
                    <a:pt x="11290" y="8504"/>
                    <a:pt x="11931" y="8766"/>
                    <a:pt x="12676" y="8877"/>
                  </a:cubicBezTo>
                  <a:cubicBezTo>
                    <a:pt x="12683" y="9016"/>
                    <a:pt x="12683" y="9160"/>
                    <a:pt x="12683" y="9305"/>
                  </a:cubicBezTo>
                  <a:cubicBezTo>
                    <a:pt x="12801" y="9208"/>
                    <a:pt x="12904" y="9098"/>
                    <a:pt x="12979" y="8980"/>
                  </a:cubicBezTo>
                  <a:cubicBezTo>
                    <a:pt x="13159" y="8711"/>
                    <a:pt x="13152" y="8497"/>
                    <a:pt x="13469" y="8360"/>
                  </a:cubicBezTo>
                  <a:cubicBezTo>
                    <a:pt x="13704" y="8257"/>
                    <a:pt x="13963" y="8242"/>
                    <a:pt x="14225" y="8242"/>
                  </a:cubicBezTo>
                  <a:cubicBezTo>
                    <a:pt x="14332" y="8242"/>
                    <a:pt x="14439" y="8245"/>
                    <a:pt x="14545" y="8245"/>
                  </a:cubicBezTo>
                  <a:cubicBezTo>
                    <a:pt x="14980" y="8245"/>
                    <a:pt x="15400" y="8203"/>
                    <a:pt x="15711" y="7781"/>
                  </a:cubicBezTo>
                  <a:cubicBezTo>
                    <a:pt x="16139" y="7202"/>
                    <a:pt x="15944" y="6587"/>
                    <a:pt x="16682" y="6181"/>
                  </a:cubicBezTo>
                  <a:cubicBezTo>
                    <a:pt x="16910" y="6055"/>
                    <a:pt x="17116" y="6014"/>
                    <a:pt x="17314" y="6014"/>
                  </a:cubicBezTo>
                  <a:cubicBezTo>
                    <a:pt x="17487" y="6014"/>
                    <a:pt x="17655" y="6045"/>
                    <a:pt x="17828" y="6077"/>
                  </a:cubicBezTo>
                  <a:cubicBezTo>
                    <a:pt x="17799" y="5753"/>
                    <a:pt x="17758" y="5484"/>
                    <a:pt x="17544" y="5167"/>
                  </a:cubicBezTo>
                  <a:cubicBezTo>
                    <a:pt x="17165" y="4621"/>
                    <a:pt x="16663" y="4263"/>
                    <a:pt x="16055" y="4016"/>
                  </a:cubicBezTo>
                  <a:cubicBezTo>
                    <a:pt x="15870" y="3932"/>
                    <a:pt x="15442" y="3850"/>
                    <a:pt x="15291" y="3699"/>
                  </a:cubicBezTo>
                  <a:cubicBezTo>
                    <a:pt x="15132" y="3533"/>
                    <a:pt x="15199" y="3256"/>
                    <a:pt x="15103" y="3076"/>
                  </a:cubicBezTo>
                  <a:cubicBezTo>
                    <a:pt x="15011" y="2912"/>
                    <a:pt x="14861" y="2876"/>
                    <a:pt x="14691" y="2876"/>
                  </a:cubicBezTo>
                  <a:cubicBezTo>
                    <a:pt x="14555" y="2876"/>
                    <a:pt x="14406" y="2899"/>
                    <a:pt x="14264" y="2899"/>
                  </a:cubicBezTo>
                  <a:cubicBezTo>
                    <a:pt x="14160" y="2899"/>
                    <a:pt x="14060" y="2887"/>
                    <a:pt x="13971" y="2843"/>
                  </a:cubicBezTo>
                  <a:cubicBezTo>
                    <a:pt x="13627" y="2663"/>
                    <a:pt x="13537" y="2268"/>
                    <a:pt x="13089" y="2268"/>
                  </a:cubicBezTo>
                  <a:cubicBezTo>
                    <a:pt x="13053" y="2268"/>
                    <a:pt x="13013" y="2270"/>
                    <a:pt x="12972" y="2276"/>
                  </a:cubicBezTo>
                  <a:cubicBezTo>
                    <a:pt x="12904" y="2504"/>
                    <a:pt x="13200" y="2946"/>
                    <a:pt x="13041" y="3146"/>
                  </a:cubicBezTo>
                  <a:cubicBezTo>
                    <a:pt x="13020" y="3175"/>
                    <a:pt x="12695" y="3242"/>
                    <a:pt x="12647" y="3256"/>
                  </a:cubicBezTo>
                  <a:cubicBezTo>
                    <a:pt x="12462" y="3315"/>
                    <a:pt x="12299" y="3349"/>
                    <a:pt x="12111" y="3349"/>
                  </a:cubicBezTo>
                  <a:cubicBezTo>
                    <a:pt x="12077" y="3349"/>
                    <a:pt x="12042" y="3347"/>
                    <a:pt x="12006" y="3345"/>
                  </a:cubicBezTo>
                  <a:cubicBezTo>
                    <a:pt x="11537" y="3319"/>
                    <a:pt x="10903" y="2684"/>
                    <a:pt x="11131" y="2187"/>
                  </a:cubicBezTo>
                  <a:cubicBezTo>
                    <a:pt x="11242" y="1952"/>
                    <a:pt x="11537" y="1800"/>
                    <a:pt x="11455" y="1483"/>
                  </a:cubicBezTo>
                  <a:cubicBezTo>
                    <a:pt x="11400" y="1290"/>
                    <a:pt x="11224" y="1255"/>
                    <a:pt x="11024" y="1255"/>
                  </a:cubicBezTo>
                  <a:cubicBezTo>
                    <a:pt x="10911" y="1255"/>
                    <a:pt x="10791" y="1266"/>
                    <a:pt x="10681" y="1266"/>
                  </a:cubicBezTo>
                  <a:cubicBezTo>
                    <a:pt x="10646" y="1266"/>
                    <a:pt x="10611" y="1265"/>
                    <a:pt x="10578" y="1262"/>
                  </a:cubicBezTo>
                  <a:cubicBezTo>
                    <a:pt x="9966" y="1202"/>
                    <a:pt x="9338" y="1091"/>
                    <a:pt x="8848" y="712"/>
                  </a:cubicBezTo>
                  <a:cubicBezTo>
                    <a:pt x="8497" y="435"/>
                    <a:pt x="8055" y="270"/>
                    <a:pt x="7668" y="22"/>
                  </a:cubicBezTo>
                  <a:lnTo>
                    <a:pt x="7668" y="22"/>
                  </a:lnTo>
                  <a:cubicBezTo>
                    <a:pt x="7637" y="415"/>
                    <a:pt x="7884" y="860"/>
                    <a:pt x="7360" y="860"/>
                  </a:cubicBezTo>
                  <a:cubicBezTo>
                    <a:pt x="7313" y="860"/>
                    <a:pt x="7260" y="856"/>
                    <a:pt x="7200" y="849"/>
                  </a:cubicBezTo>
                  <a:cubicBezTo>
                    <a:pt x="6856" y="808"/>
                    <a:pt x="6938" y="690"/>
                    <a:pt x="6806" y="443"/>
                  </a:cubicBezTo>
                  <a:cubicBezTo>
                    <a:pt x="6654" y="166"/>
                    <a:pt x="6373" y="89"/>
                    <a:pt x="608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g1f7af28a4ea_8_143"/>
            <p:cNvSpPr/>
            <p:nvPr/>
          </p:nvSpPr>
          <p:spPr>
            <a:xfrm>
              <a:off x="6661150" y="4250800"/>
              <a:ext cx="22800" cy="26425"/>
            </a:xfrm>
            <a:custGeom>
              <a:rect b="b" l="l" r="r" t="t"/>
              <a:pathLst>
                <a:path extrusionOk="0" h="1057" w="912">
                  <a:moveTo>
                    <a:pt x="327" y="0"/>
                  </a:moveTo>
                  <a:cubicBezTo>
                    <a:pt x="224" y="0"/>
                    <a:pt x="113" y="9"/>
                    <a:pt x="0" y="9"/>
                  </a:cubicBezTo>
                  <a:cubicBezTo>
                    <a:pt x="77" y="146"/>
                    <a:pt x="140" y="249"/>
                    <a:pt x="147" y="415"/>
                  </a:cubicBezTo>
                  <a:cubicBezTo>
                    <a:pt x="147" y="492"/>
                    <a:pt x="118" y="621"/>
                    <a:pt x="147" y="698"/>
                  </a:cubicBezTo>
                  <a:cubicBezTo>
                    <a:pt x="173" y="780"/>
                    <a:pt x="505" y="1056"/>
                    <a:pt x="623" y="1056"/>
                  </a:cubicBezTo>
                  <a:cubicBezTo>
                    <a:pt x="745" y="1056"/>
                    <a:pt x="801" y="953"/>
                    <a:pt x="801" y="842"/>
                  </a:cubicBezTo>
                  <a:cubicBezTo>
                    <a:pt x="808" y="705"/>
                    <a:pt x="697" y="669"/>
                    <a:pt x="678" y="566"/>
                  </a:cubicBezTo>
                  <a:cubicBezTo>
                    <a:pt x="635" y="359"/>
                    <a:pt x="911" y="249"/>
                    <a:pt x="664" y="76"/>
                  </a:cubicBezTo>
                  <a:cubicBezTo>
                    <a:pt x="575" y="14"/>
                    <a:pt x="458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g1f7af28a4ea_8_143"/>
            <p:cNvSpPr/>
            <p:nvPr/>
          </p:nvSpPr>
          <p:spPr>
            <a:xfrm>
              <a:off x="6592000" y="3454250"/>
              <a:ext cx="226925" cy="138950"/>
            </a:xfrm>
            <a:custGeom>
              <a:rect b="b" l="l" r="r" t="t"/>
              <a:pathLst>
                <a:path extrusionOk="0" h="5558" w="9077">
                  <a:moveTo>
                    <a:pt x="8541" y="0"/>
                  </a:moveTo>
                  <a:cubicBezTo>
                    <a:pt x="8312" y="192"/>
                    <a:pt x="7712" y="399"/>
                    <a:pt x="7498" y="531"/>
                  </a:cubicBezTo>
                  <a:cubicBezTo>
                    <a:pt x="6568" y="1096"/>
                    <a:pt x="5359" y="1180"/>
                    <a:pt x="4340" y="1476"/>
                  </a:cubicBezTo>
                  <a:cubicBezTo>
                    <a:pt x="3713" y="1662"/>
                    <a:pt x="3159" y="1959"/>
                    <a:pt x="2522" y="1959"/>
                  </a:cubicBezTo>
                  <a:cubicBezTo>
                    <a:pt x="2353" y="1959"/>
                    <a:pt x="2178" y="1938"/>
                    <a:pt x="1995" y="1889"/>
                  </a:cubicBezTo>
                  <a:cubicBezTo>
                    <a:pt x="1567" y="1774"/>
                    <a:pt x="1195" y="1663"/>
                    <a:pt x="801" y="1593"/>
                  </a:cubicBezTo>
                  <a:lnTo>
                    <a:pt x="794" y="1593"/>
                  </a:lnTo>
                  <a:cubicBezTo>
                    <a:pt x="443" y="1752"/>
                    <a:pt x="1" y="1884"/>
                    <a:pt x="361" y="2379"/>
                  </a:cubicBezTo>
                  <a:cubicBezTo>
                    <a:pt x="560" y="2655"/>
                    <a:pt x="794" y="2696"/>
                    <a:pt x="738" y="3105"/>
                  </a:cubicBezTo>
                  <a:cubicBezTo>
                    <a:pt x="719" y="3304"/>
                    <a:pt x="635" y="3429"/>
                    <a:pt x="616" y="3621"/>
                  </a:cubicBezTo>
                  <a:cubicBezTo>
                    <a:pt x="601" y="3780"/>
                    <a:pt x="657" y="3939"/>
                    <a:pt x="690" y="4090"/>
                  </a:cubicBezTo>
                  <a:cubicBezTo>
                    <a:pt x="933" y="4131"/>
                    <a:pt x="1236" y="4179"/>
                    <a:pt x="1250" y="4429"/>
                  </a:cubicBezTo>
                  <a:cubicBezTo>
                    <a:pt x="1257" y="4544"/>
                    <a:pt x="1147" y="4684"/>
                    <a:pt x="1036" y="4813"/>
                  </a:cubicBezTo>
                  <a:cubicBezTo>
                    <a:pt x="863" y="5034"/>
                    <a:pt x="690" y="5263"/>
                    <a:pt x="1036" y="5469"/>
                  </a:cubicBezTo>
                  <a:cubicBezTo>
                    <a:pt x="1103" y="5510"/>
                    <a:pt x="1171" y="5525"/>
                    <a:pt x="1240" y="5525"/>
                  </a:cubicBezTo>
                  <a:cubicBezTo>
                    <a:pt x="1440" y="5525"/>
                    <a:pt x="1643" y="5395"/>
                    <a:pt x="1822" y="5380"/>
                  </a:cubicBezTo>
                  <a:cubicBezTo>
                    <a:pt x="1839" y="5378"/>
                    <a:pt x="1857" y="5378"/>
                    <a:pt x="1874" y="5378"/>
                  </a:cubicBezTo>
                  <a:cubicBezTo>
                    <a:pt x="2081" y="5378"/>
                    <a:pt x="2278" y="5510"/>
                    <a:pt x="2480" y="5510"/>
                  </a:cubicBezTo>
                  <a:cubicBezTo>
                    <a:pt x="2506" y="5510"/>
                    <a:pt x="2533" y="5508"/>
                    <a:pt x="2560" y="5503"/>
                  </a:cubicBezTo>
                  <a:cubicBezTo>
                    <a:pt x="2829" y="5455"/>
                    <a:pt x="2850" y="5241"/>
                    <a:pt x="3043" y="5111"/>
                  </a:cubicBezTo>
                  <a:cubicBezTo>
                    <a:pt x="3134" y="5051"/>
                    <a:pt x="3232" y="5026"/>
                    <a:pt x="3332" y="5026"/>
                  </a:cubicBezTo>
                  <a:cubicBezTo>
                    <a:pt x="3482" y="5026"/>
                    <a:pt x="3636" y="5081"/>
                    <a:pt x="3780" y="5152"/>
                  </a:cubicBezTo>
                  <a:cubicBezTo>
                    <a:pt x="4042" y="5275"/>
                    <a:pt x="4215" y="5392"/>
                    <a:pt x="4513" y="5407"/>
                  </a:cubicBezTo>
                  <a:cubicBezTo>
                    <a:pt x="4535" y="5408"/>
                    <a:pt x="4556" y="5409"/>
                    <a:pt x="4577" y="5409"/>
                  </a:cubicBezTo>
                  <a:cubicBezTo>
                    <a:pt x="4715" y="5409"/>
                    <a:pt x="4849" y="5382"/>
                    <a:pt x="4985" y="5382"/>
                  </a:cubicBezTo>
                  <a:cubicBezTo>
                    <a:pt x="5040" y="5382"/>
                    <a:pt x="5096" y="5387"/>
                    <a:pt x="5153" y="5400"/>
                  </a:cubicBezTo>
                  <a:cubicBezTo>
                    <a:pt x="5288" y="5433"/>
                    <a:pt x="5453" y="5558"/>
                    <a:pt x="5610" y="5558"/>
                  </a:cubicBezTo>
                  <a:cubicBezTo>
                    <a:pt x="5679" y="5558"/>
                    <a:pt x="5746" y="5534"/>
                    <a:pt x="5809" y="5469"/>
                  </a:cubicBezTo>
                  <a:cubicBezTo>
                    <a:pt x="5996" y="5277"/>
                    <a:pt x="5842" y="4842"/>
                    <a:pt x="5782" y="4647"/>
                  </a:cubicBezTo>
                  <a:cubicBezTo>
                    <a:pt x="5624" y="4138"/>
                    <a:pt x="5782" y="4160"/>
                    <a:pt x="6251" y="4020"/>
                  </a:cubicBezTo>
                  <a:cubicBezTo>
                    <a:pt x="6726" y="3876"/>
                    <a:pt x="6726" y="3739"/>
                    <a:pt x="6575" y="3304"/>
                  </a:cubicBezTo>
                  <a:cubicBezTo>
                    <a:pt x="6243" y="2372"/>
                    <a:pt x="7070" y="2670"/>
                    <a:pt x="7519" y="2165"/>
                  </a:cubicBezTo>
                  <a:cubicBezTo>
                    <a:pt x="7844" y="1800"/>
                    <a:pt x="7844" y="1800"/>
                    <a:pt x="8368" y="1766"/>
                  </a:cubicBezTo>
                  <a:cubicBezTo>
                    <a:pt x="8656" y="1752"/>
                    <a:pt x="8807" y="1663"/>
                    <a:pt x="8899" y="1490"/>
                  </a:cubicBezTo>
                  <a:cubicBezTo>
                    <a:pt x="8947" y="1394"/>
                    <a:pt x="8980" y="1276"/>
                    <a:pt x="9009" y="1125"/>
                  </a:cubicBezTo>
                  <a:cubicBezTo>
                    <a:pt x="9077" y="711"/>
                    <a:pt x="8973" y="594"/>
                    <a:pt x="8719" y="303"/>
                  </a:cubicBezTo>
                  <a:cubicBezTo>
                    <a:pt x="8642" y="214"/>
                    <a:pt x="8589" y="111"/>
                    <a:pt x="8541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g1f7af28a4ea_8_143"/>
            <p:cNvSpPr/>
            <p:nvPr/>
          </p:nvSpPr>
          <p:spPr>
            <a:xfrm>
              <a:off x="6598250" y="4487050"/>
              <a:ext cx="38650" cy="47950"/>
            </a:xfrm>
            <a:custGeom>
              <a:rect b="b" l="l" r="r" t="t"/>
              <a:pathLst>
                <a:path extrusionOk="0" h="1918" w="1546">
                  <a:moveTo>
                    <a:pt x="342" y="0"/>
                  </a:moveTo>
                  <a:cubicBezTo>
                    <a:pt x="242" y="0"/>
                    <a:pt x="130" y="15"/>
                    <a:pt x="20" y="55"/>
                  </a:cubicBezTo>
                  <a:cubicBezTo>
                    <a:pt x="0" y="303"/>
                    <a:pt x="75" y="545"/>
                    <a:pt x="61" y="793"/>
                  </a:cubicBezTo>
                  <a:cubicBezTo>
                    <a:pt x="41" y="1047"/>
                    <a:pt x="49" y="1028"/>
                    <a:pt x="262" y="1165"/>
                  </a:cubicBezTo>
                  <a:cubicBezTo>
                    <a:pt x="469" y="1295"/>
                    <a:pt x="661" y="1406"/>
                    <a:pt x="779" y="1615"/>
                  </a:cubicBezTo>
                  <a:cubicBezTo>
                    <a:pt x="880" y="1795"/>
                    <a:pt x="907" y="1918"/>
                    <a:pt x="1139" y="1918"/>
                  </a:cubicBezTo>
                  <a:cubicBezTo>
                    <a:pt x="1145" y="1918"/>
                    <a:pt x="1152" y="1918"/>
                    <a:pt x="1159" y="1917"/>
                  </a:cubicBezTo>
                  <a:cubicBezTo>
                    <a:pt x="1365" y="1910"/>
                    <a:pt x="1546" y="1778"/>
                    <a:pt x="1510" y="1559"/>
                  </a:cubicBezTo>
                  <a:cubicBezTo>
                    <a:pt x="1483" y="1357"/>
                    <a:pt x="1296" y="1350"/>
                    <a:pt x="1228" y="1199"/>
                  </a:cubicBezTo>
                  <a:cubicBezTo>
                    <a:pt x="1152" y="1055"/>
                    <a:pt x="1262" y="862"/>
                    <a:pt x="1144" y="716"/>
                  </a:cubicBezTo>
                  <a:cubicBezTo>
                    <a:pt x="1048" y="593"/>
                    <a:pt x="897" y="613"/>
                    <a:pt x="820" y="449"/>
                  </a:cubicBezTo>
                  <a:cubicBezTo>
                    <a:pt x="738" y="255"/>
                    <a:pt x="820" y="118"/>
                    <a:pt x="580" y="33"/>
                  </a:cubicBezTo>
                  <a:cubicBezTo>
                    <a:pt x="519" y="14"/>
                    <a:pt x="436" y="0"/>
                    <a:pt x="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g1f7af28a4ea_8_143"/>
            <p:cNvSpPr/>
            <p:nvPr/>
          </p:nvSpPr>
          <p:spPr>
            <a:xfrm>
              <a:off x="6534100" y="1308000"/>
              <a:ext cx="608975" cy="1323975"/>
            </a:xfrm>
            <a:custGeom>
              <a:rect b="b" l="l" r="r" t="t"/>
              <a:pathLst>
                <a:path extrusionOk="0" h="52959" w="24359">
                  <a:moveTo>
                    <a:pt x="17659" y="1"/>
                  </a:moveTo>
                  <a:cubicBezTo>
                    <a:pt x="17630" y="1"/>
                    <a:pt x="17599" y="3"/>
                    <a:pt x="17566" y="7"/>
                  </a:cubicBezTo>
                  <a:cubicBezTo>
                    <a:pt x="16898" y="96"/>
                    <a:pt x="17013" y="882"/>
                    <a:pt x="17013" y="1357"/>
                  </a:cubicBezTo>
                  <a:cubicBezTo>
                    <a:pt x="17013" y="1979"/>
                    <a:pt x="17094" y="2634"/>
                    <a:pt x="16371" y="2634"/>
                  </a:cubicBezTo>
                  <a:cubicBezTo>
                    <a:pt x="16355" y="2634"/>
                    <a:pt x="16340" y="2634"/>
                    <a:pt x="16323" y="2633"/>
                  </a:cubicBezTo>
                  <a:cubicBezTo>
                    <a:pt x="15800" y="2619"/>
                    <a:pt x="15324" y="2331"/>
                    <a:pt x="14774" y="2331"/>
                  </a:cubicBezTo>
                  <a:cubicBezTo>
                    <a:pt x="13911" y="2331"/>
                    <a:pt x="14125" y="2910"/>
                    <a:pt x="13918" y="3566"/>
                  </a:cubicBezTo>
                  <a:cubicBezTo>
                    <a:pt x="13594" y="4640"/>
                    <a:pt x="13055" y="3998"/>
                    <a:pt x="12373" y="4503"/>
                  </a:cubicBezTo>
                  <a:cubicBezTo>
                    <a:pt x="12174" y="4647"/>
                    <a:pt x="12027" y="4868"/>
                    <a:pt x="11924" y="5123"/>
                  </a:cubicBezTo>
                  <a:cubicBezTo>
                    <a:pt x="11746" y="5543"/>
                    <a:pt x="11683" y="6048"/>
                    <a:pt x="11657" y="6447"/>
                  </a:cubicBezTo>
                  <a:cubicBezTo>
                    <a:pt x="11594" y="7302"/>
                    <a:pt x="11491" y="7826"/>
                    <a:pt x="11022" y="8571"/>
                  </a:cubicBezTo>
                  <a:cubicBezTo>
                    <a:pt x="10643" y="9186"/>
                    <a:pt x="10278" y="9833"/>
                    <a:pt x="9891" y="10448"/>
                  </a:cubicBezTo>
                  <a:cubicBezTo>
                    <a:pt x="9456" y="11137"/>
                    <a:pt x="8593" y="11013"/>
                    <a:pt x="8180" y="11613"/>
                  </a:cubicBezTo>
                  <a:cubicBezTo>
                    <a:pt x="7774" y="12200"/>
                    <a:pt x="8165" y="13329"/>
                    <a:pt x="7925" y="14014"/>
                  </a:cubicBezTo>
                  <a:cubicBezTo>
                    <a:pt x="7622" y="14881"/>
                    <a:pt x="7332" y="15648"/>
                    <a:pt x="6933" y="16474"/>
                  </a:cubicBezTo>
                  <a:cubicBezTo>
                    <a:pt x="6517" y="17344"/>
                    <a:pt x="6911" y="18041"/>
                    <a:pt x="7014" y="18909"/>
                  </a:cubicBezTo>
                  <a:cubicBezTo>
                    <a:pt x="7116" y="19772"/>
                    <a:pt x="6680" y="19853"/>
                    <a:pt x="6050" y="19853"/>
                  </a:cubicBezTo>
                  <a:cubicBezTo>
                    <a:pt x="5904" y="19853"/>
                    <a:pt x="5749" y="19848"/>
                    <a:pt x="5587" y="19848"/>
                  </a:cubicBezTo>
                  <a:cubicBezTo>
                    <a:pt x="5582" y="19848"/>
                    <a:pt x="5578" y="19848"/>
                    <a:pt x="5573" y="19848"/>
                  </a:cubicBezTo>
                  <a:cubicBezTo>
                    <a:pt x="3584" y="19848"/>
                    <a:pt x="3304" y="21438"/>
                    <a:pt x="3311" y="23109"/>
                  </a:cubicBezTo>
                  <a:lnTo>
                    <a:pt x="3311" y="24207"/>
                  </a:lnTo>
                  <a:cubicBezTo>
                    <a:pt x="3311" y="25510"/>
                    <a:pt x="3194" y="27028"/>
                    <a:pt x="3256" y="28242"/>
                  </a:cubicBezTo>
                  <a:cubicBezTo>
                    <a:pt x="3263" y="28441"/>
                    <a:pt x="3172" y="28835"/>
                    <a:pt x="3263" y="29013"/>
                  </a:cubicBezTo>
                  <a:cubicBezTo>
                    <a:pt x="3400" y="29289"/>
                    <a:pt x="3799" y="29316"/>
                    <a:pt x="3972" y="29551"/>
                  </a:cubicBezTo>
                  <a:cubicBezTo>
                    <a:pt x="4323" y="30027"/>
                    <a:pt x="4164" y="30642"/>
                    <a:pt x="3821" y="31008"/>
                  </a:cubicBezTo>
                  <a:cubicBezTo>
                    <a:pt x="3578" y="31262"/>
                    <a:pt x="3523" y="31130"/>
                    <a:pt x="3420" y="31517"/>
                  </a:cubicBezTo>
                  <a:cubicBezTo>
                    <a:pt x="3338" y="31827"/>
                    <a:pt x="3434" y="32262"/>
                    <a:pt x="3475" y="32565"/>
                  </a:cubicBezTo>
                  <a:cubicBezTo>
                    <a:pt x="3559" y="33096"/>
                    <a:pt x="3883" y="33663"/>
                    <a:pt x="3806" y="34213"/>
                  </a:cubicBezTo>
                  <a:cubicBezTo>
                    <a:pt x="3718" y="34876"/>
                    <a:pt x="3304" y="34980"/>
                    <a:pt x="2759" y="35275"/>
                  </a:cubicBezTo>
                  <a:cubicBezTo>
                    <a:pt x="2201" y="35580"/>
                    <a:pt x="1918" y="36090"/>
                    <a:pt x="1822" y="36753"/>
                  </a:cubicBezTo>
                  <a:cubicBezTo>
                    <a:pt x="1737" y="37289"/>
                    <a:pt x="2028" y="37904"/>
                    <a:pt x="1822" y="38413"/>
                  </a:cubicBezTo>
                  <a:cubicBezTo>
                    <a:pt x="1722" y="38651"/>
                    <a:pt x="1611" y="38734"/>
                    <a:pt x="1488" y="38734"/>
                  </a:cubicBezTo>
                  <a:cubicBezTo>
                    <a:pt x="1218" y="38734"/>
                    <a:pt x="890" y="38336"/>
                    <a:pt x="498" y="38298"/>
                  </a:cubicBezTo>
                  <a:cubicBezTo>
                    <a:pt x="262" y="38601"/>
                    <a:pt x="77" y="39055"/>
                    <a:pt x="22" y="39497"/>
                  </a:cubicBezTo>
                  <a:cubicBezTo>
                    <a:pt x="0" y="39711"/>
                    <a:pt x="7" y="39925"/>
                    <a:pt x="53" y="40117"/>
                  </a:cubicBezTo>
                  <a:cubicBezTo>
                    <a:pt x="207" y="40711"/>
                    <a:pt x="848" y="40973"/>
                    <a:pt x="993" y="41477"/>
                  </a:cubicBezTo>
                  <a:cubicBezTo>
                    <a:pt x="1178" y="42145"/>
                    <a:pt x="1005" y="42801"/>
                    <a:pt x="1269" y="43496"/>
                  </a:cubicBezTo>
                  <a:cubicBezTo>
                    <a:pt x="1564" y="44277"/>
                    <a:pt x="1944" y="44986"/>
                    <a:pt x="2288" y="45723"/>
                  </a:cubicBezTo>
                  <a:cubicBezTo>
                    <a:pt x="2598" y="46386"/>
                    <a:pt x="3172" y="47083"/>
                    <a:pt x="3309" y="47773"/>
                  </a:cubicBezTo>
                  <a:cubicBezTo>
                    <a:pt x="3441" y="48455"/>
                    <a:pt x="3013" y="48773"/>
                    <a:pt x="2855" y="49344"/>
                  </a:cubicBezTo>
                  <a:cubicBezTo>
                    <a:pt x="2759" y="49683"/>
                    <a:pt x="2800" y="49952"/>
                    <a:pt x="2896" y="50214"/>
                  </a:cubicBezTo>
                  <a:cubicBezTo>
                    <a:pt x="2985" y="50469"/>
                    <a:pt x="3136" y="50712"/>
                    <a:pt x="3268" y="50993"/>
                  </a:cubicBezTo>
                  <a:cubicBezTo>
                    <a:pt x="3496" y="51469"/>
                    <a:pt x="3448" y="52132"/>
                    <a:pt x="3840" y="52524"/>
                  </a:cubicBezTo>
                  <a:cubicBezTo>
                    <a:pt x="4116" y="52803"/>
                    <a:pt x="4500" y="52959"/>
                    <a:pt x="4876" y="52959"/>
                  </a:cubicBezTo>
                  <a:cubicBezTo>
                    <a:pt x="5169" y="52959"/>
                    <a:pt x="5456" y="52865"/>
                    <a:pt x="5683" y="52663"/>
                  </a:cubicBezTo>
                  <a:cubicBezTo>
                    <a:pt x="5945" y="52427"/>
                    <a:pt x="6221" y="52069"/>
                    <a:pt x="6361" y="51745"/>
                  </a:cubicBezTo>
                  <a:cubicBezTo>
                    <a:pt x="6505" y="51406"/>
                    <a:pt x="6481" y="51031"/>
                    <a:pt x="6880" y="50851"/>
                  </a:cubicBezTo>
                  <a:cubicBezTo>
                    <a:pt x="7416" y="50613"/>
                    <a:pt x="7762" y="50940"/>
                    <a:pt x="8197" y="50452"/>
                  </a:cubicBezTo>
                  <a:cubicBezTo>
                    <a:pt x="8431" y="50191"/>
                    <a:pt x="8533" y="50149"/>
                    <a:pt x="8688" y="50149"/>
                  </a:cubicBezTo>
                  <a:cubicBezTo>
                    <a:pt x="8762" y="50149"/>
                    <a:pt x="8847" y="50159"/>
                    <a:pt x="8965" y="50159"/>
                  </a:cubicBezTo>
                  <a:cubicBezTo>
                    <a:pt x="9044" y="50159"/>
                    <a:pt x="9139" y="50155"/>
                    <a:pt x="9254" y="50140"/>
                  </a:cubicBezTo>
                  <a:cubicBezTo>
                    <a:pt x="9533" y="50104"/>
                    <a:pt x="9722" y="49996"/>
                    <a:pt x="9975" y="49871"/>
                  </a:cubicBezTo>
                  <a:cubicBezTo>
                    <a:pt x="10734" y="49496"/>
                    <a:pt x="10527" y="49104"/>
                    <a:pt x="10835" y="48479"/>
                  </a:cubicBezTo>
                  <a:cubicBezTo>
                    <a:pt x="10967" y="48205"/>
                    <a:pt x="11131" y="48169"/>
                    <a:pt x="11176" y="47857"/>
                  </a:cubicBezTo>
                  <a:cubicBezTo>
                    <a:pt x="11188" y="47761"/>
                    <a:pt x="11126" y="47653"/>
                    <a:pt x="11128" y="47547"/>
                  </a:cubicBezTo>
                  <a:cubicBezTo>
                    <a:pt x="11150" y="47021"/>
                    <a:pt x="11436" y="46970"/>
                    <a:pt x="11654" y="46598"/>
                  </a:cubicBezTo>
                  <a:cubicBezTo>
                    <a:pt x="11849" y="46264"/>
                    <a:pt x="11847" y="45663"/>
                    <a:pt x="11916" y="45283"/>
                  </a:cubicBezTo>
                  <a:cubicBezTo>
                    <a:pt x="12003" y="44815"/>
                    <a:pt x="11964" y="44354"/>
                    <a:pt x="11976" y="43883"/>
                  </a:cubicBezTo>
                  <a:cubicBezTo>
                    <a:pt x="11984" y="43580"/>
                    <a:pt x="12092" y="43243"/>
                    <a:pt x="12046" y="42943"/>
                  </a:cubicBezTo>
                  <a:cubicBezTo>
                    <a:pt x="11969" y="42455"/>
                    <a:pt x="11854" y="42371"/>
                    <a:pt x="12113" y="41893"/>
                  </a:cubicBezTo>
                  <a:cubicBezTo>
                    <a:pt x="12310" y="41528"/>
                    <a:pt x="12587" y="41150"/>
                    <a:pt x="12863" y="40795"/>
                  </a:cubicBezTo>
                  <a:cubicBezTo>
                    <a:pt x="13046" y="40562"/>
                    <a:pt x="13154" y="40360"/>
                    <a:pt x="13298" y="40112"/>
                  </a:cubicBezTo>
                  <a:cubicBezTo>
                    <a:pt x="13529" y="39716"/>
                    <a:pt x="13603" y="39682"/>
                    <a:pt x="14077" y="39492"/>
                  </a:cubicBezTo>
                  <a:cubicBezTo>
                    <a:pt x="13981" y="38832"/>
                    <a:pt x="14812" y="38872"/>
                    <a:pt x="15211" y="38647"/>
                  </a:cubicBezTo>
                  <a:cubicBezTo>
                    <a:pt x="16001" y="38202"/>
                    <a:pt x="15437" y="37265"/>
                    <a:pt x="15987" y="36640"/>
                  </a:cubicBezTo>
                  <a:cubicBezTo>
                    <a:pt x="16304" y="36289"/>
                    <a:pt x="16559" y="36248"/>
                    <a:pt x="16629" y="35744"/>
                  </a:cubicBezTo>
                  <a:cubicBezTo>
                    <a:pt x="16679" y="35321"/>
                    <a:pt x="16456" y="34638"/>
                    <a:pt x="16239" y="34278"/>
                  </a:cubicBezTo>
                  <a:cubicBezTo>
                    <a:pt x="16102" y="34050"/>
                    <a:pt x="15766" y="33944"/>
                    <a:pt x="15776" y="33567"/>
                  </a:cubicBezTo>
                  <a:cubicBezTo>
                    <a:pt x="15518" y="33459"/>
                    <a:pt x="15240" y="33435"/>
                    <a:pt x="15059" y="33245"/>
                  </a:cubicBezTo>
                  <a:cubicBezTo>
                    <a:pt x="15014" y="33197"/>
                    <a:pt x="15047" y="33024"/>
                    <a:pt x="14961" y="32942"/>
                  </a:cubicBezTo>
                  <a:cubicBezTo>
                    <a:pt x="14807" y="32788"/>
                    <a:pt x="14548" y="32704"/>
                    <a:pt x="14351" y="32661"/>
                  </a:cubicBezTo>
                  <a:cubicBezTo>
                    <a:pt x="13808" y="32543"/>
                    <a:pt x="13555" y="32711"/>
                    <a:pt x="13320" y="32173"/>
                  </a:cubicBezTo>
                  <a:cubicBezTo>
                    <a:pt x="13149" y="31788"/>
                    <a:pt x="12851" y="31289"/>
                    <a:pt x="12916" y="30832"/>
                  </a:cubicBezTo>
                  <a:cubicBezTo>
                    <a:pt x="12974" y="30419"/>
                    <a:pt x="13082" y="30157"/>
                    <a:pt x="13055" y="29724"/>
                  </a:cubicBezTo>
                  <a:cubicBezTo>
                    <a:pt x="13039" y="29455"/>
                    <a:pt x="13007" y="29474"/>
                    <a:pt x="13043" y="29237"/>
                  </a:cubicBezTo>
                  <a:cubicBezTo>
                    <a:pt x="13132" y="28667"/>
                    <a:pt x="13325" y="28023"/>
                    <a:pt x="13498" y="27475"/>
                  </a:cubicBezTo>
                  <a:cubicBezTo>
                    <a:pt x="13637" y="27038"/>
                    <a:pt x="13901" y="26682"/>
                    <a:pt x="13925" y="26199"/>
                  </a:cubicBezTo>
                  <a:cubicBezTo>
                    <a:pt x="13944" y="25764"/>
                    <a:pt x="13870" y="25380"/>
                    <a:pt x="14036" y="24986"/>
                  </a:cubicBezTo>
                  <a:cubicBezTo>
                    <a:pt x="14286" y="24390"/>
                    <a:pt x="14810" y="24162"/>
                    <a:pt x="15180" y="23681"/>
                  </a:cubicBezTo>
                  <a:cubicBezTo>
                    <a:pt x="15542" y="23210"/>
                    <a:pt x="15684" y="22614"/>
                    <a:pt x="15956" y="22095"/>
                  </a:cubicBezTo>
                  <a:cubicBezTo>
                    <a:pt x="16122" y="21773"/>
                    <a:pt x="16314" y="21725"/>
                    <a:pt x="16535" y="21725"/>
                  </a:cubicBezTo>
                  <a:cubicBezTo>
                    <a:pt x="16629" y="21725"/>
                    <a:pt x="16728" y="21733"/>
                    <a:pt x="16833" y="21733"/>
                  </a:cubicBezTo>
                  <a:cubicBezTo>
                    <a:pt x="16954" y="21733"/>
                    <a:pt x="17081" y="21722"/>
                    <a:pt x="17217" y="21672"/>
                  </a:cubicBezTo>
                  <a:cubicBezTo>
                    <a:pt x="17530" y="21559"/>
                    <a:pt x="17712" y="21235"/>
                    <a:pt x="17953" y="21045"/>
                  </a:cubicBezTo>
                  <a:cubicBezTo>
                    <a:pt x="18239" y="20819"/>
                    <a:pt x="18613" y="20795"/>
                    <a:pt x="18556" y="20336"/>
                  </a:cubicBezTo>
                  <a:cubicBezTo>
                    <a:pt x="18609" y="20329"/>
                    <a:pt x="18658" y="20327"/>
                    <a:pt x="18705" y="20327"/>
                  </a:cubicBezTo>
                  <a:cubicBezTo>
                    <a:pt x="18854" y="20327"/>
                    <a:pt x="18974" y="20353"/>
                    <a:pt x="19081" y="20353"/>
                  </a:cubicBezTo>
                  <a:cubicBezTo>
                    <a:pt x="19212" y="20353"/>
                    <a:pt x="19323" y="20314"/>
                    <a:pt x="19445" y="20139"/>
                  </a:cubicBezTo>
                  <a:cubicBezTo>
                    <a:pt x="19524" y="20026"/>
                    <a:pt x="19630" y="19670"/>
                    <a:pt x="19709" y="19502"/>
                  </a:cubicBezTo>
                  <a:cubicBezTo>
                    <a:pt x="19969" y="18962"/>
                    <a:pt x="20067" y="18442"/>
                    <a:pt x="19762" y="17923"/>
                  </a:cubicBezTo>
                  <a:cubicBezTo>
                    <a:pt x="20308" y="17669"/>
                    <a:pt x="20122" y="17085"/>
                    <a:pt x="19930" y="16645"/>
                  </a:cubicBezTo>
                  <a:cubicBezTo>
                    <a:pt x="19697" y="16104"/>
                    <a:pt x="19702" y="16237"/>
                    <a:pt x="19954" y="15790"/>
                  </a:cubicBezTo>
                  <a:cubicBezTo>
                    <a:pt x="20053" y="15619"/>
                    <a:pt x="20122" y="15417"/>
                    <a:pt x="20202" y="15235"/>
                  </a:cubicBezTo>
                  <a:cubicBezTo>
                    <a:pt x="20365" y="14862"/>
                    <a:pt x="20577" y="14653"/>
                    <a:pt x="20740" y="14353"/>
                  </a:cubicBezTo>
                  <a:cubicBezTo>
                    <a:pt x="20819" y="14206"/>
                    <a:pt x="20764" y="14081"/>
                    <a:pt x="20870" y="13930"/>
                  </a:cubicBezTo>
                  <a:cubicBezTo>
                    <a:pt x="21129" y="13560"/>
                    <a:pt x="21596" y="13519"/>
                    <a:pt x="21843" y="13166"/>
                  </a:cubicBezTo>
                  <a:cubicBezTo>
                    <a:pt x="22076" y="12834"/>
                    <a:pt x="22011" y="12524"/>
                    <a:pt x="22429" y="12317"/>
                  </a:cubicBezTo>
                  <a:cubicBezTo>
                    <a:pt x="22869" y="12096"/>
                    <a:pt x="23366" y="12115"/>
                    <a:pt x="23809" y="11945"/>
                  </a:cubicBezTo>
                  <a:cubicBezTo>
                    <a:pt x="24075" y="11842"/>
                    <a:pt x="24208" y="11695"/>
                    <a:pt x="24248" y="11524"/>
                  </a:cubicBezTo>
                  <a:cubicBezTo>
                    <a:pt x="24359" y="11089"/>
                    <a:pt x="23898" y="10474"/>
                    <a:pt x="23809" y="9950"/>
                  </a:cubicBezTo>
                  <a:cubicBezTo>
                    <a:pt x="23643" y="8958"/>
                    <a:pt x="23876" y="8124"/>
                    <a:pt x="23035" y="7358"/>
                  </a:cubicBezTo>
                  <a:cubicBezTo>
                    <a:pt x="23311" y="6668"/>
                    <a:pt x="22696" y="5731"/>
                    <a:pt x="22482" y="5082"/>
                  </a:cubicBezTo>
                  <a:cubicBezTo>
                    <a:pt x="22290" y="4496"/>
                    <a:pt x="22352" y="3943"/>
                    <a:pt x="21958" y="3407"/>
                  </a:cubicBezTo>
                  <a:cubicBezTo>
                    <a:pt x="21574" y="2869"/>
                    <a:pt x="21139" y="2578"/>
                    <a:pt x="20579" y="2220"/>
                  </a:cubicBezTo>
                  <a:cubicBezTo>
                    <a:pt x="20036" y="1869"/>
                    <a:pt x="19731" y="1261"/>
                    <a:pt x="19214" y="882"/>
                  </a:cubicBezTo>
                  <a:cubicBezTo>
                    <a:pt x="18945" y="682"/>
                    <a:pt x="18601" y="649"/>
                    <a:pt x="18332" y="454"/>
                  </a:cubicBezTo>
                  <a:cubicBezTo>
                    <a:pt x="18241" y="391"/>
                    <a:pt x="18174" y="317"/>
                    <a:pt x="18111" y="247"/>
                  </a:cubicBezTo>
                  <a:cubicBezTo>
                    <a:pt x="17984" y="114"/>
                    <a:pt x="17877" y="1"/>
                    <a:pt x="17659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g1f7af28a4ea_8_143"/>
            <p:cNvSpPr/>
            <p:nvPr/>
          </p:nvSpPr>
          <p:spPr>
            <a:xfrm>
              <a:off x="6226325" y="1418825"/>
              <a:ext cx="605875" cy="923850"/>
            </a:xfrm>
            <a:custGeom>
              <a:rect b="b" l="l" r="r" t="t"/>
              <a:pathLst>
                <a:path extrusionOk="0" h="36954" w="24235">
                  <a:moveTo>
                    <a:pt x="22310" y="0"/>
                  </a:moveTo>
                  <a:cubicBezTo>
                    <a:pt x="21909" y="416"/>
                    <a:pt x="21188" y="608"/>
                    <a:pt x="20878" y="1079"/>
                  </a:cubicBezTo>
                  <a:cubicBezTo>
                    <a:pt x="20825" y="1158"/>
                    <a:pt x="20709" y="1310"/>
                    <a:pt x="20685" y="1401"/>
                  </a:cubicBezTo>
                  <a:cubicBezTo>
                    <a:pt x="20661" y="1500"/>
                    <a:pt x="20731" y="1651"/>
                    <a:pt x="20700" y="1735"/>
                  </a:cubicBezTo>
                  <a:cubicBezTo>
                    <a:pt x="20637" y="1906"/>
                    <a:pt x="20416" y="1915"/>
                    <a:pt x="20311" y="2084"/>
                  </a:cubicBezTo>
                  <a:cubicBezTo>
                    <a:pt x="20188" y="2278"/>
                    <a:pt x="20174" y="2756"/>
                    <a:pt x="20133" y="3002"/>
                  </a:cubicBezTo>
                  <a:cubicBezTo>
                    <a:pt x="20077" y="3343"/>
                    <a:pt x="20077" y="3658"/>
                    <a:pt x="19955" y="3992"/>
                  </a:cubicBezTo>
                  <a:cubicBezTo>
                    <a:pt x="19816" y="4364"/>
                    <a:pt x="19446" y="4590"/>
                    <a:pt x="19087" y="4717"/>
                  </a:cubicBezTo>
                  <a:cubicBezTo>
                    <a:pt x="18953" y="4763"/>
                    <a:pt x="18835" y="4837"/>
                    <a:pt x="18715" y="4885"/>
                  </a:cubicBezTo>
                  <a:cubicBezTo>
                    <a:pt x="18665" y="4905"/>
                    <a:pt x="18643" y="4974"/>
                    <a:pt x="18585" y="4994"/>
                  </a:cubicBezTo>
                  <a:cubicBezTo>
                    <a:pt x="18580" y="4995"/>
                    <a:pt x="18575" y="4996"/>
                    <a:pt x="18570" y="4996"/>
                  </a:cubicBezTo>
                  <a:cubicBezTo>
                    <a:pt x="18529" y="4996"/>
                    <a:pt x="18484" y="4955"/>
                    <a:pt x="18447" y="4955"/>
                  </a:cubicBezTo>
                  <a:cubicBezTo>
                    <a:pt x="18443" y="4955"/>
                    <a:pt x="18438" y="4956"/>
                    <a:pt x="18434" y="4958"/>
                  </a:cubicBezTo>
                  <a:cubicBezTo>
                    <a:pt x="18369" y="4982"/>
                    <a:pt x="18321" y="4958"/>
                    <a:pt x="18258" y="4996"/>
                  </a:cubicBezTo>
                  <a:cubicBezTo>
                    <a:pt x="18131" y="5070"/>
                    <a:pt x="18021" y="5383"/>
                    <a:pt x="17936" y="5503"/>
                  </a:cubicBezTo>
                  <a:cubicBezTo>
                    <a:pt x="17816" y="5669"/>
                    <a:pt x="17725" y="5868"/>
                    <a:pt x="17600" y="6020"/>
                  </a:cubicBezTo>
                  <a:cubicBezTo>
                    <a:pt x="17533" y="6101"/>
                    <a:pt x="17393" y="6197"/>
                    <a:pt x="17312" y="6279"/>
                  </a:cubicBezTo>
                  <a:cubicBezTo>
                    <a:pt x="17266" y="6322"/>
                    <a:pt x="17129" y="6402"/>
                    <a:pt x="17110" y="6435"/>
                  </a:cubicBezTo>
                  <a:cubicBezTo>
                    <a:pt x="16975" y="6700"/>
                    <a:pt x="17127" y="7060"/>
                    <a:pt x="17088" y="7341"/>
                  </a:cubicBezTo>
                  <a:cubicBezTo>
                    <a:pt x="17043" y="7675"/>
                    <a:pt x="16930" y="8007"/>
                    <a:pt x="16886" y="8346"/>
                  </a:cubicBezTo>
                  <a:cubicBezTo>
                    <a:pt x="16850" y="8641"/>
                    <a:pt x="16665" y="8855"/>
                    <a:pt x="16439" y="9059"/>
                  </a:cubicBezTo>
                  <a:cubicBezTo>
                    <a:pt x="16264" y="9218"/>
                    <a:pt x="16158" y="9208"/>
                    <a:pt x="15961" y="9280"/>
                  </a:cubicBezTo>
                  <a:cubicBezTo>
                    <a:pt x="15882" y="9309"/>
                    <a:pt x="15776" y="9391"/>
                    <a:pt x="15692" y="9403"/>
                  </a:cubicBezTo>
                  <a:cubicBezTo>
                    <a:pt x="15689" y="9403"/>
                    <a:pt x="15686" y="9404"/>
                    <a:pt x="15683" y="9404"/>
                  </a:cubicBezTo>
                  <a:cubicBezTo>
                    <a:pt x="15607" y="9404"/>
                    <a:pt x="15523" y="9305"/>
                    <a:pt x="15467" y="9305"/>
                  </a:cubicBezTo>
                  <a:cubicBezTo>
                    <a:pt x="15463" y="9305"/>
                    <a:pt x="15458" y="9306"/>
                    <a:pt x="15454" y="9307"/>
                  </a:cubicBezTo>
                  <a:cubicBezTo>
                    <a:pt x="15334" y="9345"/>
                    <a:pt x="15279" y="9509"/>
                    <a:pt x="15187" y="9576"/>
                  </a:cubicBezTo>
                  <a:cubicBezTo>
                    <a:pt x="15034" y="9691"/>
                    <a:pt x="14962" y="9684"/>
                    <a:pt x="14777" y="9732"/>
                  </a:cubicBezTo>
                  <a:cubicBezTo>
                    <a:pt x="14685" y="10083"/>
                    <a:pt x="13424" y="10112"/>
                    <a:pt x="14000" y="10773"/>
                  </a:cubicBezTo>
                  <a:cubicBezTo>
                    <a:pt x="13988" y="10785"/>
                    <a:pt x="13952" y="10794"/>
                    <a:pt x="13948" y="10799"/>
                  </a:cubicBezTo>
                  <a:cubicBezTo>
                    <a:pt x="14003" y="11095"/>
                    <a:pt x="14339" y="11080"/>
                    <a:pt x="14488" y="11275"/>
                  </a:cubicBezTo>
                  <a:cubicBezTo>
                    <a:pt x="14555" y="11364"/>
                    <a:pt x="14762" y="11719"/>
                    <a:pt x="14801" y="11818"/>
                  </a:cubicBezTo>
                  <a:cubicBezTo>
                    <a:pt x="15099" y="12601"/>
                    <a:pt x="13714" y="13450"/>
                    <a:pt x="13229" y="13786"/>
                  </a:cubicBezTo>
                  <a:cubicBezTo>
                    <a:pt x="13109" y="13870"/>
                    <a:pt x="12977" y="13889"/>
                    <a:pt x="12833" y="13930"/>
                  </a:cubicBezTo>
                  <a:cubicBezTo>
                    <a:pt x="12645" y="13985"/>
                    <a:pt x="12744" y="13923"/>
                    <a:pt x="12566" y="14041"/>
                  </a:cubicBezTo>
                  <a:cubicBezTo>
                    <a:pt x="12388" y="14161"/>
                    <a:pt x="12244" y="14327"/>
                    <a:pt x="12030" y="14399"/>
                  </a:cubicBezTo>
                  <a:cubicBezTo>
                    <a:pt x="11795" y="14478"/>
                    <a:pt x="11629" y="14461"/>
                    <a:pt x="11456" y="14677"/>
                  </a:cubicBezTo>
                  <a:cubicBezTo>
                    <a:pt x="11352" y="14810"/>
                    <a:pt x="11177" y="15124"/>
                    <a:pt x="11134" y="15283"/>
                  </a:cubicBezTo>
                  <a:cubicBezTo>
                    <a:pt x="11095" y="15432"/>
                    <a:pt x="11175" y="15595"/>
                    <a:pt x="11098" y="15742"/>
                  </a:cubicBezTo>
                  <a:cubicBezTo>
                    <a:pt x="11035" y="15865"/>
                    <a:pt x="10884" y="15889"/>
                    <a:pt x="10826" y="16006"/>
                  </a:cubicBezTo>
                  <a:cubicBezTo>
                    <a:pt x="10677" y="16311"/>
                    <a:pt x="10853" y="16403"/>
                    <a:pt x="10555" y="16638"/>
                  </a:cubicBezTo>
                  <a:cubicBezTo>
                    <a:pt x="10367" y="16790"/>
                    <a:pt x="10201" y="16751"/>
                    <a:pt x="9999" y="16819"/>
                  </a:cubicBezTo>
                  <a:cubicBezTo>
                    <a:pt x="9889" y="16855"/>
                    <a:pt x="9793" y="16992"/>
                    <a:pt x="9675" y="17001"/>
                  </a:cubicBezTo>
                  <a:cubicBezTo>
                    <a:pt x="9668" y="17002"/>
                    <a:pt x="9661" y="17002"/>
                    <a:pt x="9655" y="17002"/>
                  </a:cubicBezTo>
                  <a:cubicBezTo>
                    <a:pt x="9505" y="17002"/>
                    <a:pt x="9456" y="16852"/>
                    <a:pt x="9341" y="16845"/>
                  </a:cubicBezTo>
                  <a:cubicBezTo>
                    <a:pt x="9329" y="16844"/>
                    <a:pt x="9317" y="16844"/>
                    <a:pt x="9305" y="16844"/>
                  </a:cubicBezTo>
                  <a:cubicBezTo>
                    <a:pt x="8637" y="16844"/>
                    <a:pt x="8837" y="17971"/>
                    <a:pt x="8601" y="18318"/>
                  </a:cubicBezTo>
                  <a:cubicBezTo>
                    <a:pt x="8445" y="18546"/>
                    <a:pt x="8212" y="18743"/>
                    <a:pt x="7955" y="18847"/>
                  </a:cubicBezTo>
                  <a:cubicBezTo>
                    <a:pt x="7770" y="18921"/>
                    <a:pt x="7462" y="19070"/>
                    <a:pt x="7270" y="19092"/>
                  </a:cubicBezTo>
                  <a:cubicBezTo>
                    <a:pt x="7249" y="19094"/>
                    <a:pt x="7230" y="19095"/>
                    <a:pt x="7211" y="19095"/>
                  </a:cubicBezTo>
                  <a:cubicBezTo>
                    <a:pt x="7065" y="19095"/>
                    <a:pt x="6981" y="19030"/>
                    <a:pt x="6855" y="19030"/>
                  </a:cubicBezTo>
                  <a:cubicBezTo>
                    <a:pt x="6834" y="19030"/>
                    <a:pt x="6811" y="19032"/>
                    <a:pt x="6787" y="19036"/>
                  </a:cubicBezTo>
                  <a:cubicBezTo>
                    <a:pt x="6671" y="19060"/>
                    <a:pt x="6544" y="19226"/>
                    <a:pt x="6429" y="19262"/>
                  </a:cubicBezTo>
                  <a:cubicBezTo>
                    <a:pt x="6343" y="19291"/>
                    <a:pt x="6201" y="19294"/>
                    <a:pt x="6089" y="19294"/>
                  </a:cubicBezTo>
                  <a:cubicBezTo>
                    <a:pt x="6060" y="19294"/>
                    <a:pt x="6032" y="19294"/>
                    <a:pt x="6008" y="19294"/>
                  </a:cubicBezTo>
                  <a:cubicBezTo>
                    <a:pt x="5811" y="19291"/>
                    <a:pt x="5577" y="19147"/>
                    <a:pt x="5393" y="19147"/>
                  </a:cubicBezTo>
                  <a:cubicBezTo>
                    <a:pt x="5365" y="19147"/>
                    <a:pt x="5337" y="19151"/>
                    <a:pt x="5311" y="19159"/>
                  </a:cubicBezTo>
                  <a:cubicBezTo>
                    <a:pt x="5213" y="19190"/>
                    <a:pt x="5170" y="19327"/>
                    <a:pt x="5083" y="19375"/>
                  </a:cubicBezTo>
                  <a:cubicBezTo>
                    <a:pt x="4968" y="19438"/>
                    <a:pt x="4735" y="19402"/>
                    <a:pt x="4641" y="19507"/>
                  </a:cubicBezTo>
                  <a:cubicBezTo>
                    <a:pt x="4619" y="19534"/>
                    <a:pt x="4506" y="19861"/>
                    <a:pt x="4482" y="19916"/>
                  </a:cubicBezTo>
                  <a:cubicBezTo>
                    <a:pt x="4386" y="20142"/>
                    <a:pt x="4473" y="20469"/>
                    <a:pt x="4343" y="20661"/>
                  </a:cubicBezTo>
                  <a:cubicBezTo>
                    <a:pt x="4297" y="20728"/>
                    <a:pt x="4199" y="20675"/>
                    <a:pt x="4139" y="20733"/>
                  </a:cubicBezTo>
                  <a:cubicBezTo>
                    <a:pt x="3831" y="21021"/>
                    <a:pt x="3834" y="21401"/>
                    <a:pt x="3389" y="21487"/>
                  </a:cubicBezTo>
                  <a:cubicBezTo>
                    <a:pt x="3272" y="21510"/>
                    <a:pt x="3153" y="21518"/>
                    <a:pt x="3035" y="21518"/>
                  </a:cubicBezTo>
                  <a:cubicBezTo>
                    <a:pt x="2813" y="21518"/>
                    <a:pt x="2590" y="21492"/>
                    <a:pt x="2369" y="21492"/>
                  </a:cubicBezTo>
                  <a:cubicBezTo>
                    <a:pt x="2248" y="21492"/>
                    <a:pt x="2127" y="21500"/>
                    <a:pt x="2007" y="21524"/>
                  </a:cubicBezTo>
                  <a:cubicBezTo>
                    <a:pt x="1327" y="21660"/>
                    <a:pt x="1149" y="22249"/>
                    <a:pt x="1397" y="22888"/>
                  </a:cubicBezTo>
                  <a:cubicBezTo>
                    <a:pt x="1426" y="22963"/>
                    <a:pt x="1572" y="22977"/>
                    <a:pt x="1596" y="23054"/>
                  </a:cubicBezTo>
                  <a:cubicBezTo>
                    <a:pt x="1613" y="23117"/>
                    <a:pt x="1548" y="23268"/>
                    <a:pt x="1541" y="23345"/>
                  </a:cubicBezTo>
                  <a:cubicBezTo>
                    <a:pt x="1531" y="23439"/>
                    <a:pt x="1563" y="23556"/>
                    <a:pt x="1541" y="23648"/>
                  </a:cubicBezTo>
                  <a:cubicBezTo>
                    <a:pt x="1512" y="23765"/>
                    <a:pt x="1438" y="23806"/>
                    <a:pt x="1409" y="23893"/>
                  </a:cubicBezTo>
                  <a:cubicBezTo>
                    <a:pt x="1380" y="23979"/>
                    <a:pt x="1407" y="24212"/>
                    <a:pt x="1363" y="24292"/>
                  </a:cubicBezTo>
                  <a:cubicBezTo>
                    <a:pt x="1328" y="24355"/>
                    <a:pt x="1300" y="24369"/>
                    <a:pt x="1268" y="24369"/>
                  </a:cubicBezTo>
                  <a:cubicBezTo>
                    <a:pt x="1242" y="24369"/>
                    <a:pt x="1214" y="24360"/>
                    <a:pt x="1177" y="24360"/>
                  </a:cubicBezTo>
                  <a:cubicBezTo>
                    <a:pt x="1148" y="24360"/>
                    <a:pt x="1113" y="24366"/>
                    <a:pt x="1070" y="24385"/>
                  </a:cubicBezTo>
                  <a:cubicBezTo>
                    <a:pt x="758" y="24532"/>
                    <a:pt x="1111" y="24578"/>
                    <a:pt x="967" y="24830"/>
                  </a:cubicBezTo>
                  <a:cubicBezTo>
                    <a:pt x="919" y="24914"/>
                    <a:pt x="659" y="24986"/>
                    <a:pt x="565" y="25073"/>
                  </a:cubicBezTo>
                  <a:cubicBezTo>
                    <a:pt x="8" y="25582"/>
                    <a:pt x="1" y="26627"/>
                    <a:pt x="51" y="27305"/>
                  </a:cubicBezTo>
                  <a:cubicBezTo>
                    <a:pt x="114" y="28105"/>
                    <a:pt x="176" y="28985"/>
                    <a:pt x="417" y="29746"/>
                  </a:cubicBezTo>
                  <a:cubicBezTo>
                    <a:pt x="503" y="30028"/>
                    <a:pt x="426" y="30237"/>
                    <a:pt x="436" y="30525"/>
                  </a:cubicBezTo>
                  <a:cubicBezTo>
                    <a:pt x="441" y="30696"/>
                    <a:pt x="517" y="30840"/>
                    <a:pt x="501" y="31027"/>
                  </a:cubicBezTo>
                  <a:cubicBezTo>
                    <a:pt x="489" y="31147"/>
                    <a:pt x="402" y="31304"/>
                    <a:pt x="438" y="31421"/>
                  </a:cubicBezTo>
                  <a:cubicBezTo>
                    <a:pt x="498" y="31618"/>
                    <a:pt x="724" y="31671"/>
                    <a:pt x="767" y="31928"/>
                  </a:cubicBezTo>
                  <a:cubicBezTo>
                    <a:pt x="825" y="32267"/>
                    <a:pt x="832" y="32563"/>
                    <a:pt x="945" y="32904"/>
                  </a:cubicBezTo>
                  <a:cubicBezTo>
                    <a:pt x="1036" y="33175"/>
                    <a:pt x="1060" y="33413"/>
                    <a:pt x="1085" y="33692"/>
                  </a:cubicBezTo>
                  <a:cubicBezTo>
                    <a:pt x="1121" y="34069"/>
                    <a:pt x="988" y="34439"/>
                    <a:pt x="1008" y="34814"/>
                  </a:cubicBezTo>
                  <a:cubicBezTo>
                    <a:pt x="1022" y="35079"/>
                    <a:pt x="1027" y="35369"/>
                    <a:pt x="1109" y="35622"/>
                  </a:cubicBezTo>
                  <a:cubicBezTo>
                    <a:pt x="1164" y="35792"/>
                    <a:pt x="1315" y="35948"/>
                    <a:pt x="1337" y="36124"/>
                  </a:cubicBezTo>
                  <a:cubicBezTo>
                    <a:pt x="1349" y="36242"/>
                    <a:pt x="1248" y="36340"/>
                    <a:pt x="1277" y="36453"/>
                  </a:cubicBezTo>
                  <a:cubicBezTo>
                    <a:pt x="1365" y="36800"/>
                    <a:pt x="1628" y="36811"/>
                    <a:pt x="1881" y="36811"/>
                  </a:cubicBezTo>
                  <a:cubicBezTo>
                    <a:pt x="1899" y="36811"/>
                    <a:pt x="1916" y="36811"/>
                    <a:pt x="1933" y="36811"/>
                  </a:cubicBezTo>
                  <a:cubicBezTo>
                    <a:pt x="1947" y="36811"/>
                    <a:pt x="1960" y="36811"/>
                    <a:pt x="1974" y="36811"/>
                  </a:cubicBezTo>
                  <a:cubicBezTo>
                    <a:pt x="2190" y="36814"/>
                    <a:pt x="2404" y="36854"/>
                    <a:pt x="2618" y="36866"/>
                  </a:cubicBezTo>
                  <a:cubicBezTo>
                    <a:pt x="2620" y="36867"/>
                    <a:pt x="2623" y="36867"/>
                    <a:pt x="2626" y="36867"/>
                  </a:cubicBezTo>
                  <a:cubicBezTo>
                    <a:pt x="2695" y="36867"/>
                    <a:pt x="2758" y="36814"/>
                    <a:pt x="2827" y="36814"/>
                  </a:cubicBezTo>
                  <a:cubicBezTo>
                    <a:pt x="2833" y="36814"/>
                    <a:pt x="2839" y="36815"/>
                    <a:pt x="2846" y="36816"/>
                  </a:cubicBezTo>
                  <a:cubicBezTo>
                    <a:pt x="2870" y="36821"/>
                    <a:pt x="2889" y="36914"/>
                    <a:pt x="2925" y="36919"/>
                  </a:cubicBezTo>
                  <a:cubicBezTo>
                    <a:pt x="3017" y="36929"/>
                    <a:pt x="3141" y="36922"/>
                    <a:pt x="3242" y="36929"/>
                  </a:cubicBezTo>
                  <a:cubicBezTo>
                    <a:pt x="3358" y="36940"/>
                    <a:pt x="3457" y="36954"/>
                    <a:pt x="3553" y="36954"/>
                  </a:cubicBezTo>
                  <a:cubicBezTo>
                    <a:pt x="3682" y="36954"/>
                    <a:pt x="3805" y="36929"/>
                    <a:pt x="3954" y="36842"/>
                  </a:cubicBezTo>
                  <a:cubicBezTo>
                    <a:pt x="4182" y="36713"/>
                    <a:pt x="4374" y="36489"/>
                    <a:pt x="4655" y="36455"/>
                  </a:cubicBezTo>
                  <a:cubicBezTo>
                    <a:pt x="4664" y="36454"/>
                    <a:pt x="4674" y="36454"/>
                    <a:pt x="4683" y="36454"/>
                  </a:cubicBezTo>
                  <a:cubicBezTo>
                    <a:pt x="4759" y="36454"/>
                    <a:pt x="4833" y="36489"/>
                    <a:pt x="4906" y="36489"/>
                  </a:cubicBezTo>
                  <a:cubicBezTo>
                    <a:pt x="4916" y="36489"/>
                    <a:pt x="4926" y="36488"/>
                    <a:pt x="4936" y="36487"/>
                  </a:cubicBezTo>
                  <a:cubicBezTo>
                    <a:pt x="5148" y="36458"/>
                    <a:pt x="5309" y="36309"/>
                    <a:pt x="5496" y="36215"/>
                  </a:cubicBezTo>
                  <a:cubicBezTo>
                    <a:pt x="5749" y="36085"/>
                    <a:pt x="6042" y="36054"/>
                    <a:pt x="6282" y="35898"/>
                  </a:cubicBezTo>
                  <a:cubicBezTo>
                    <a:pt x="6496" y="35756"/>
                    <a:pt x="6700" y="35542"/>
                    <a:pt x="6902" y="35379"/>
                  </a:cubicBezTo>
                  <a:cubicBezTo>
                    <a:pt x="7051" y="35259"/>
                    <a:pt x="7186" y="35009"/>
                    <a:pt x="7349" y="34927"/>
                  </a:cubicBezTo>
                  <a:cubicBezTo>
                    <a:pt x="7380" y="34912"/>
                    <a:pt x="7411" y="34906"/>
                    <a:pt x="7443" y="34906"/>
                  </a:cubicBezTo>
                  <a:cubicBezTo>
                    <a:pt x="7527" y="34906"/>
                    <a:pt x="7614" y="34946"/>
                    <a:pt x="7694" y="34946"/>
                  </a:cubicBezTo>
                  <a:cubicBezTo>
                    <a:pt x="7715" y="34946"/>
                    <a:pt x="7735" y="34944"/>
                    <a:pt x="7755" y="34937"/>
                  </a:cubicBezTo>
                  <a:cubicBezTo>
                    <a:pt x="7904" y="34886"/>
                    <a:pt x="7921" y="34737"/>
                    <a:pt x="8029" y="34634"/>
                  </a:cubicBezTo>
                  <a:cubicBezTo>
                    <a:pt x="8214" y="34459"/>
                    <a:pt x="8440" y="34375"/>
                    <a:pt x="8637" y="34187"/>
                  </a:cubicBezTo>
                  <a:cubicBezTo>
                    <a:pt x="9067" y="33771"/>
                    <a:pt x="9207" y="33216"/>
                    <a:pt x="9646" y="32827"/>
                  </a:cubicBezTo>
                  <a:cubicBezTo>
                    <a:pt x="9884" y="32614"/>
                    <a:pt x="10153" y="32571"/>
                    <a:pt x="10453" y="32571"/>
                  </a:cubicBezTo>
                  <a:cubicBezTo>
                    <a:pt x="10562" y="32571"/>
                    <a:pt x="10675" y="32577"/>
                    <a:pt x="10792" y="32582"/>
                  </a:cubicBezTo>
                  <a:cubicBezTo>
                    <a:pt x="11412" y="32608"/>
                    <a:pt x="11410" y="32851"/>
                    <a:pt x="11569" y="33341"/>
                  </a:cubicBezTo>
                  <a:cubicBezTo>
                    <a:pt x="11758" y="33937"/>
                    <a:pt x="11715" y="34721"/>
                    <a:pt x="12333" y="35064"/>
                  </a:cubicBezTo>
                  <a:cubicBezTo>
                    <a:pt x="12388" y="34622"/>
                    <a:pt x="12573" y="34168"/>
                    <a:pt x="12806" y="33863"/>
                  </a:cubicBezTo>
                  <a:cubicBezTo>
                    <a:pt x="13199" y="33901"/>
                    <a:pt x="13528" y="34301"/>
                    <a:pt x="13797" y="34301"/>
                  </a:cubicBezTo>
                  <a:cubicBezTo>
                    <a:pt x="13920" y="34301"/>
                    <a:pt x="14031" y="34218"/>
                    <a:pt x="14130" y="33980"/>
                  </a:cubicBezTo>
                  <a:cubicBezTo>
                    <a:pt x="14337" y="33471"/>
                    <a:pt x="14048" y="32856"/>
                    <a:pt x="14130" y="32318"/>
                  </a:cubicBezTo>
                  <a:cubicBezTo>
                    <a:pt x="14229" y="31657"/>
                    <a:pt x="14510" y="31145"/>
                    <a:pt x="15070" y="30842"/>
                  </a:cubicBezTo>
                  <a:cubicBezTo>
                    <a:pt x="15613" y="30547"/>
                    <a:pt x="16029" y="30443"/>
                    <a:pt x="16117" y="29780"/>
                  </a:cubicBezTo>
                  <a:cubicBezTo>
                    <a:pt x="16194" y="29230"/>
                    <a:pt x="15870" y="28663"/>
                    <a:pt x="15786" y="28132"/>
                  </a:cubicBezTo>
                  <a:cubicBezTo>
                    <a:pt x="15745" y="27829"/>
                    <a:pt x="15649" y="27394"/>
                    <a:pt x="15731" y="27084"/>
                  </a:cubicBezTo>
                  <a:cubicBezTo>
                    <a:pt x="15834" y="26697"/>
                    <a:pt x="15889" y="26829"/>
                    <a:pt x="16132" y="26575"/>
                  </a:cubicBezTo>
                  <a:cubicBezTo>
                    <a:pt x="16475" y="26209"/>
                    <a:pt x="16634" y="25594"/>
                    <a:pt x="16283" y="25118"/>
                  </a:cubicBezTo>
                  <a:cubicBezTo>
                    <a:pt x="16110" y="24883"/>
                    <a:pt x="15711" y="24856"/>
                    <a:pt x="15572" y="24580"/>
                  </a:cubicBezTo>
                  <a:cubicBezTo>
                    <a:pt x="15483" y="24402"/>
                    <a:pt x="15572" y="24008"/>
                    <a:pt x="15565" y="23809"/>
                  </a:cubicBezTo>
                  <a:cubicBezTo>
                    <a:pt x="15505" y="22595"/>
                    <a:pt x="15620" y="21077"/>
                    <a:pt x="15620" y="19774"/>
                  </a:cubicBezTo>
                  <a:lnTo>
                    <a:pt x="15620" y="18676"/>
                  </a:lnTo>
                  <a:cubicBezTo>
                    <a:pt x="15613" y="17005"/>
                    <a:pt x="15895" y="15415"/>
                    <a:pt x="17882" y="15415"/>
                  </a:cubicBezTo>
                  <a:cubicBezTo>
                    <a:pt x="17887" y="15415"/>
                    <a:pt x="17891" y="15415"/>
                    <a:pt x="17896" y="15415"/>
                  </a:cubicBezTo>
                  <a:cubicBezTo>
                    <a:pt x="18057" y="15415"/>
                    <a:pt x="18213" y="15420"/>
                    <a:pt x="18358" y="15420"/>
                  </a:cubicBezTo>
                  <a:cubicBezTo>
                    <a:pt x="18988" y="15420"/>
                    <a:pt x="19425" y="15339"/>
                    <a:pt x="19325" y="14476"/>
                  </a:cubicBezTo>
                  <a:cubicBezTo>
                    <a:pt x="19222" y="13608"/>
                    <a:pt x="18828" y="12911"/>
                    <a:pt x="19241" y="12041"/>
                  </a:cubicBezTo>
                  <a:cubicBezTo>
                    <a:pt x="19643" y="11215"/>
                    <a:pt x="19931" y="10448"/>
                    <a:pt x="20234" y="9581"/>
                  </a:cubicBezTo>
                  <a:cubicBezTo>
                    <a:pt x="20476" y="8896"/>
                    <a:pt x="20082" y="7767"/>
                    <a:pt x="20491" y="7180"/>
                  </a:cubicBezTo>
                  <a:cubicBezTo>
                    <a:pt x="20904" y="6580"/>
                    <a:pt x="21767" y="6704"/>
                    <a:pt x="22199" y="6015"/>
                  </a:cubicBezTo>
                  <a:cubicBezTo>
                    <a:pt x="22586" y="5400"/>
                    <a:pt x="22951" y="4753"/>
                    <a:pt x="23331" y="4138"/>
                  </a:cubicBezTo>
                  <a:cubicBezTo>
                    <a:pt x="23800" y="3393"/>
                    <a:pt x="23903" y="2869"/>
                    <a:pt x="23965" y="2014"/>
                  </a:cubicBezTo>
                  <a:cubicBezTo>
                    <a:pt x="23994" y="1615"/>
                    <a:pt x="24054" y="1110"/>
                    <a:pt x="24235" y="690"/>
                  </a:cubicBezTo>
                  <a:lnTo>
                    <a:pt x="22310" y="0"/>
                  </a:ln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g1f7af28a4ea_8_143"/>
            <p:cNvSpPr/>
            <p:nvPr/>
          </p:nvSpPr>
          <p:spPr>
            <a:xfrm>
              <a:off x="6502375" y="2557050"/>
              <a:ext cx="99325" cy="145300"/>
            </a:xfrm>
            <a:custGeom>
              <a:rect b="b" l="l" r="r" t="t"/>
              <a:pathLst>
                <a:path extrusionOk="0" h="5812" w="3973">
                  <a:moveTo>
                    <a:pt x="3338" y="0"/>
                  </a:moveTo>
                  <a:cubicBezTo>
                    <a:pt x="3040" y="0"/>
                    <a:pt x="2850" y="142"/>
                    <a:pt x="2689" y="433"/>
                  </a:cubicBezTo>
                  <a:cubicBezTo>
                    <a:pt x="2587" y="616"/>
                    <a:pt x="2382" y="1502"/>
                    <a:pt x="2151" y="1502"/>
                  </a:cubicBezTo>
                  <a:cubicBezTo>
                    <a:pt x="2149" y="1502"/>
                    <a:pt x="2148" y="1502"/>
                    <a:pt x="2146" y="1502"/>
                  </a:cubicBezTo>
                  <a:cubicBezTo>
                    <a:pt x="1980" y="1495"/>
                    <a:pt x="1896" y="757"/>
                    <a:pt x="1545" y="687"/>
                  </a:cubicBezTo>
                  <a:cubicBezTo>
                    <a:pt x="1507" y="680"/>
                    <a:pt x="1470" y="677"/>
                    <a:pt x="1435" y="677"/>
                  </a:cubicBezTo>
                  <a:cubicBezTo>
                    <a:pt x="1097" y="677"/>
                    <a:pt x="920" y="989"/>
                    <a:pt x="613" y="1115"/>
                  </a:cubicBezTo>
                  <a:cubicBezTo>
                    <a:pt x="476" y="1170"/>
                    <a:pt x="358" y="1163"/>
                    <a:pt x="248" y="1259"/>
                  </a:cubicBezTo>
                  <a:cubicBezTo>
                    <a:pt x="89" y="1391"/>
                    <a:pt x="20" y="1721"/>
                    <a:pt x="48" y="1915"/>
                  </a:cubicBezTo>
                  <a:cubicBezTo>
                    <a:pt x="89" y="2196"/>
                    <a:pt x="303" y="2328"/>
                    <a:pt x="450" y="2564"/>
                  </a:cubicBezTo>
                  <a:cubicBezTo>
                    <a:pt x="524" y="2694"/>
                    <a:pt x="531" y="2886"/>
                    <a:pt x="620" y="3033"/>
                  </a:cubicBezTo>
                  <a:cubicBezTo>
                    <a:pt x="877" y="3439"/>
                    <a:pt x="1512" y="3121"/>
                    <a:pt x="1738" y="3667"/>
                  </a:cubicBezTo>
                  <a:cubicBezTo>
                    <a:pt x="1896" y="4047"/>
                    <a:pt x="1738" y="4479"/>
                    <a:pt x="1317" y="4556"/>
                  </a:cubicBezTo>
                  <a:cubicBezTo>
                    <a:pt x="1295" y="4560"/>
                    <a:pt x="1272" y="4562"/>
                    <a:pt x="1250" y="4562"/>
                  </a:cubicBezTo>
                  <a:cubicBezTo>
                    <a:pt x="945" y="4562"/>
                    <a:pt x="628" y="4191"/>
                    <a:pt x="340" y="4191"/>
                  </a:cubicBezTo>
                  <a:cubicBezTo>
                    <a:pt x="309" y="4191"/>
                    <a:pt x="278" y="4195"/>
                    <a:pt x="248" y="4205"/>
                  </a:cubicBezTo>
                  <a:cubicBezTo>
                    <a:pt x="82" y="4265"/>
                    <a:pt x="15" y="4424"/>
                    <a:pt x="8" y="4582"/>
                  </a:cubicBezTo>
                  <a:cubicBezTo>
                    <a:pt x="0" y="4693"/>
                    <a:pt x="27" y="4811"/>
                    <a:pt x="77" y="4907"/>
                  </a:cubicBezTo>
                  <a:cubicBezTo>
                    <a:pt x="178" y="5121"/>
                    <a:pt x="392" y="5452"/>
                    <a:pt x="531" y="5625"/>
                  </a:cubicBezTo>
                  <a:cubicBezTo>
                    <a:pt x="642" y="5754"/>
                    <a:pt x="746" y="5812"/>
                    <a:pt x="847" y="5812"/>
                  </a:cubicBezTo>
                  <a:cubicBezTo>
                    <a:pt x="972" y="5812"/>
                    <a:pt x="1092" y="5725"/>
                    <a:pt x="1214" y="5577"/>
                  </a:cubicBezTo>
                  <a:cubicBezTo>
                    <a:pt x="1428" y="5315"/>
                    <a:pt x="1461" y="5238"/>
                    <a:pt x="1807" y="5205"/>
                  </a:cubicBezTo>
                  <a:cubicBezTo>
                    <a:pt x="2262" y="5157"/>
                    <a:pt x="2379" y="5073"/>
                    <a:pt x="2620" y="4693"/>
                  </a:cubicBezTo>
                  <a:cubicBezTo>
                    <a:pt x="2807" y="4417"/>
                    <a:pt x="3069" y="4405"/>
                    <a:pt x="3146" y="4099"/>
                  </a:cubicBezTo>
                  <a:cubicBezTo>
                    <a:pt x="3220" y="3789"/>
                    <a:pt x="3040" y="3439"/>
                    <a:pt x="3117" y="3143"/>
                  </a:cubicBezTo>
                  <a:cubicBezTo>
                    <a:pt x="3151" y="2970"/>
                    <a:pt x="3283" y="2934"/>
                    <a:pt x="3345" y="2783"/>
                  </a:cubicBezTo>
                  <a:cubicBezTo>
                    <a:pt x="3379" y="2679"/>
                    <a:pt x="3324" y="2506"/>
                    <a:pt x="3338" y="2398"/>
                  </a:cubicBezTo>
                  <a:cubicBezTo>
                    <a:pt x="3386" y="2059"/>
                    <a:pt x="3545" y="1978"/>
                    <a:pt x="3732" y="1749"/>
                  </a:cubicBezTo>
                  <a:cubicBezTo>
                    <a:pt x="3972" y="1447"/>
                    <a:pt x="3953" y="1093"/>
                    <a:pt x="3953" y="714"/>
                  </a:cubicBezTo>
                  <a:cubicBezTo>
                    <a:pt x="3953" y="562"/>
                    <a:pt x="3946" y="437"/>
                    <a:pt x="3917" y="334"/>
                  </a:cubicBezTo>
                  <a:cubicBezTo>
                    <a:pt x="3869" y="163"/>
                    <a:pt x="3759" y="53"/>
                    <a:pt x="3497" y="12"/>
                  </a:cubicBezTo>
                  <a:cubicBezTo>
                    <a:pt x="3441" y="4"/>
                    <a:pt x="3388" y="0"/>
                    <a:pt x="3338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g1f7af28a4ea_8_143"/>
            <p:cNvSpPr/>
            <p:nvPr/>
          </p:nvSpPr>
          <p:spPr>
            <a:xfrm>
              <a:off x="6457725" y="4283375"/>
              <a:ext cx="276375" cy="158925"/>
            </a:xfrm>
            <a:custGeom>
              <a:rect b="b" l="l" r="r" t="t"/>
              <a:pathLst>
                <a:path extrusionOk="0" h="6357" w="11055">
                  <a:moveTo>
                    <a:pt x="10600" y="1"/>
                  </a:moveTo>
                  <a:cubicBezTo>
                    <a:pt x="9825" y="1"/>
                    <a:pt x="9395" y="536"/>
                    <a:pt x="8821" y="536"/>
                  </a:cubicBezTo>
                  <a:cubicBezTo>
                    <a:pt x="8737" y="536"/>
                    <a:pt x="8650" y="525"/>
                    <a:pt x="8558" y="498"/>
                  </a:cubicBezTo>
                  <a:cubicBezTo>
                    <a:pt x="8306" y="426"/>
                    <a:pt x="8126" y="352"/>
                    <a:pt x="7932" y="352"/>
                  </a:cubicBezTo>
                  <a:cubicBezTo>
                    <a:pt x="7807" y="352"/>
                    <a:pt x="7676" y="383"/>
                    <a:pt x="7517" y="465"/>
                  </a:cubicBezTo>
                  <a:cubicBezTo>
                    <a:pt x="7164" y="638"/>
                    <a:pt x="6892" y="828"/>
                    <a:pt x="6508" y="828"/>
                  </a:cubicBezTo>
                  <a:cubicBezTo>
                    <a:pt x="6452" y="828"/>
                    <a:pt x="6393" y="824"/>
                    <a:pt x="6330" y="815"/>
                  </a:cubicBezTo>
                  <a:cubicBezTo>
                    <a:pt x="5985" y="768"/>
                    <a:pt x="5732" y="632"/>
                    <a:pt x="5412" y="632"/>
                  </a:cubicBezTo>
                  <a:cubicBezTo>
                    <a:pt x="5362" y="632"/>
                    <a:pt x="5310" y="635"/>
                    <a:pt x="5256" y="642"/>
                  </a:cubicBezTo>
                  <a:cubicBezTo>
                    <a:pt x="5066" y="670"/>
                    <a:pt x="4903" y="689"/>
                    <a:pt x="4745" y="689"/>
                  </a:cubicBezTo>
                  <a:cubicBezTo>
                    <a:pt x="4508" y="689"/>
                    <a:pt x="4283" y="646"/>
                    <a:pt x="3992" y="525"/>
                  </a:cubicBezTo>
                  <a:cubicBezTo>
                    <a:pt x="3630" y="381"/>
                    <a:pt x="3309" y="160"/>
                    <a:pt x="2920" y="160"/>
                  </a:cubicBezTo>
                  <a:cubicBezTo>
                    <a:pt x="2865" y="160"/>
                    <a:pt x="2810" y="164"/>
                    <a:pt x="2752" y="174"/>
                  </a:cubicBezTo>
                  <a:cubicBezTo>
                    <a:pt x="2465" y="216"/>
                    <a:pt x="2264" y="433"/>
                    <a:pt x="2006" y="433"/>
                  </a:cubicBezTo>
                  <a:cubicBezTo>
                    <a:pt x="1973" y="433"/>
                    <a:pt x="1939" y="429"/>
                    <a:pt x="1904" y="421"/>
                  </a:cubicBezTo>
                  <a:cubicBezTo>
                    <a:pt x="1613" y="360"/>
                    <a:pt x="1431" y="53"/>
                    <a:pt x="1167" y="53"/>
                  </a:cubicBezTo>
                  <a:cubicBezTo>
                    <a:pt x="1111" y="53"/>
                    <a:pt x="1051" y="67"/>
                    <a:pt x="986" y="99"/>
                  </a:cubicBezTo>
                  <a:cubicBezTo>
                    <a:pt x="711" y="237"/>
                    <a:pt x="692" y="437"/>
                    <a:pt x="321" y="437"/>
                  </a:cubicBezTo>
                  <a:cubicBezTo>
                    <a:pt x="302" y="437"/>
                    <a:pt x="283" y="437"/>
                    <a:pt x="263" y="436"/>
                  </a:cubicBezTo>
                  <a:lnTo>
                    <a:pt x="263" y="436"/>
                  </a:lnTo>
                  <a:cubicBezTo>
                    <a:pt x="208" y="734"/>
                    <a:pt x="304" y="1022"/>
                    <a:pt x="215" y="1313"/>
                  </a:cubicBezTo>
                  <a:cubicBezTo>
                    <a:pt x="116" y="1623"/>
                    <a:pt x="1" y="1808"/>
                    <a:pt x="172" y="2139"/>
                  </a:cubicBezTo>
                  <a:cubicBezTo>
                    <a:pt x="477" y="2740"/>
                    <a:pt x="1255" y="2512"/>
                    <a:pt x="1779" y="2822"/>
                  </a:cubicBezTo>
                  <a:cubicBezTo>
                    <a:pt x="2041" y="2973"/>
                    <a:pt x="2262" y="3175"/>
                    <a:pt x="2517" y="3326"/>
                  </a:cubicBezTo>
                  <a:cubicBezTo>
                    <a:pt x="2760" y="3478"/>
                    <a:pt x="3000" y="3504"/>
                    <a:pt x="3247" y="3608"/>
                  </a:cubicBezTo>
                  <a:cubicBezTo>
                    <a:pt x="3531" y="3718"/>
                    <a:pt x="3855" y="3877"/>
                    <a:pt x="4091" y="4076"/>
                  </a:cubicBezTo>
                  <a:cubicBezTo>
                    <a:pt x="4324" y="4285"/>
                    <a:pt x="4482" y="4643"/>
                    <a:pt x="4807" y="4747"/>
                  </a:cubicBezTo>
                  <a:cubicBezTo>
                    <a:pt x="4954" y="4788"/>
                    <a:pt x="5098" y="4797"/>
                    <a:pt x="5241" y="4797"/>
                  </a:cubicBezTo>
                  <a:cubicBezTo>
                    <a:pt x="5350" y="4797"/>
                    <a:pt x="5458" y="4792"/>
                    <a:pt x="5565" y="4792"/>
                  </a:cubicBezTo>
                  <a:cubicBezTo>
                    <a:pt x="5805" y="4792"/>
                    <a:pt x="6043" y="4818"/>
                    <a:pt x="6282" y="4987"/>
                  </a:cubicBezTo>
                  <a:cubicBezTo>
                    <a:pt x="6463" y="5119"/>
                    <a:pt x="6559" y="5319"/>
                    <a:pt x="6739" y="5470"/>
                  </a:cubicBezTo>
                  <a:cubicBezTo>
                    <a:pt x="6883" y="5595"/>
                    <a:pt x="7082" y="5665"/>
                    <a:pt x="7234" y="5780"/>
                  </a:cubicBezTo>
                  <a:cubicBezTo>
                    <a:pt x="7614" y="6092"/>
                    <a:pt x="7912" y="6333"/>
                    <a:pt x="8435" y="6354"/>
                  </a:cubicBezTo>
                  <a:cubicBezTo>
                    <a:pt x="8470" y="6356"/>
                    <a:pt x="8503" y="6357"/>
                    <a:pt x="8532" y="6357"/>
                  </a:cubicBezTo>
                  <a:cubicBezTo>
                    <a:pt x="9104" y="6357"/>
                    <a:pt x="8803" y="6056"/>
                    <a:pt x="8993" y="5643"/>
                  </a:cubicBezTo>
                  <a:cubicBezTo>
                    <a:pt x="9077" y="5458"/>
                    <a:pt x="9387" y="5443"/>
                    <a:pt x="9497" y="5244"/>
                  </a:cubicBezTo>
                  <a:cubicBezTo>
                    <a:pt x="9601" y="5049"/>
                    <a:pt x="9502" y="4843"/>
                    <a:pt x="9454" y="4658"/>
                  </a:cubicBezTo>
                  <a:cubicBezTo>
                    <a:pt x="9344" y="4235"/>
                    <a:pt x="9344" y="3987"/>
                    <a:pt x="8916" y="3788"/>
                  </a:cubicBezTo>
                  <a:cubicBezTo>
                    <a:pt x="9034" y="3408"/>
                    <a:pt x="9137" y="3161"/>
                    <a:pt x="9137" y="2752"/>
                  </a:cubicBezTo>
                  <a:cubicBezTo>
                    <a:pt x="9137" y="2272"/>
                    <a:pt x="9173" y="2063"/>
                    <a:pt x="9558" y="1760"/>
                  </a:cubicBezTo>
                  <a:cubicBezTo>
                    <a:pt x="9966" y="1428"/>
                    <a:pt x="11055" y="623"/>
                    <a:pt x="10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g1f7af28a4ea_8_143"/>
            <p:cNvSpPr/>
            <p:nvPr/>
          </p:nvSpPr>
          <p:spPr>
            <a:xfrm>
              <a:off x="6331525" y="2394350"/>
              <a:ext cx="176575" cy="278825"/>
            </a:xfrm>
            <a:custGeom>
              <a:rect b="b" l="l" r="r" t="t"/>
              <a:pathLst>
                <a:path extrusionOk="0" h="11153" w="7063">
                  <a:moveTo>
                    <a:pt x="6890" y="1"/>
                  </a:moveTo>
                  <a:lnTo>
                    <a:pt x="6890" y="1"/>
                  </a:lnTo>
                  <a:cubicBezTo>
                    <a:pt x="6325" y="22"/>
                    <a:pt x="5503" y="277"/>
                    <a:pt x="5035" y="575"/>
                  </a:cubicBezTo>
                  <a:cubicBezTo>
                    <a:pt x="4552" y="878"/>
                    <a:pt x="4304" y="1339"/>
                    <a:pt x="3910" y="1726"/>
                  </a:cubicBezTo>
                  <a:cubicBezTo>
                    <a:pt x="3778" y="1858"/>
                    <a:pt x="3523" y="2106"/>
                    <a:pt x="3338" y="2180"/>
                  </a:cubicBezTo>
                  <a:cubicBezTo>
                    <a:pt x="3275" y="2206"/>
                    <a:pt x="3208" y="2216"/>
                    <a:pt x="3140" y="2216"/>
                  </a:cubicBezTo>
                  <a:cubicBezTo>
                    <a:pt x="2934" y="2216"/>
                    <a:pt x="2715" y="2126"/>
                    <a:pt x="2523" y="2106"/>
                  </a:cubicBezTo>
                  <a:cubicBezTo>
                    <a:pt x="2456" y="2098"/>
                    <a:pt x="2385" y="2094"/>
                    <a:pt x="2312" y="2094"/>
                  </a:cubicBezTo>
                  <a:cubicBezTo>
                    <a:pt x="1833" y="2094"/>
                    <a:pt x="1277" y="2268"/>
                    <a:pt x="1372" y="2844"/>
                  </a:cubicBezTo>
                  <a:cubicBezTo>
                    <a:pt x="1440" y="3257"/>
                    <a:pt x="2040" y="3540"/>
                    <a:pt x="1952" y="3995"/>
                  </a:cubicBezTo>
                  <a:cubicBezTo>
                    <a:pt x="1923" y="4000"/>
                    <a:pt x="1896" y="4003"/>
                    <a:pt x="1869" y="4003"/>
                  </a:cubicBezTo>
                  <a:cubicBezTo>
                    <a:pt x="1537" y="4003"/>
                    <a:pt x="1283" y="3609"/>
                    <a:pt x="946" y="3609"/>
                  </a:cubicBezTo>
                  <a:cubicBezTo>
                    <a:pt x="912" y="3609"/>
                    <a:pt x="877" y="3613"/>
                    <a:pt x="841" y="3622"/>
                  </a:cubicBezTo>
                  <a:cubicBezTo>
                    <a:pt x="366" y="3733"/>
                    <a:pt x="841" y="4194"/>
                    <a:pt x="731" y="4518"/>
                  </a:cubicBezTo>
                  <a:cubicBezTo>
                    <a:pt x="647" y="4773"/>
                    <a:pt x="282" y="4795"/>
                    <a:pt x="212" y="5134"/>
                  </a:cubicBezTo>
                  <a:cubicBezTo>
                    <a:pt x="152" y="5436"/>
                    <a:pt x="296" y="5732"/>
                    <a:pt x="447" y="5975"/>
                  </a:cubicBezTo>
                  <a:cubicBezTo>
                    <a:pt x="635" y="6285"/>
                    <a:pt x="702" y="6506"/>
                    <a:pt x="510" y="6864"/>
                  </a:cubicBezTo>
                  <a:cubicBezTo>
                    <a:pt x="344" y="7159"/>
                    <a:pt x="0" y="7354"/>
                    <a:pt x="137" y="7760"/>
                  </a:cubicBezTo>
                  <a:cubicBezTo>
                    <a:pt x="255" y="8118"/>
                    <a:pt x="606" y="8173"/>
                    <a:pt x="875" y="8354"/>
                  </a:cubicBezTo>
                  <a:cubicBezTo>
                    <a:pt x="1185" y="8567"/>
                    <a:pt x="1007" y="8870"/>
                    <a:pt x="938" y="9209"/>
                  </a:cubicBezTo>
                  <a:cubicBezTo>
                    <a:pt x="827" y="9740"/>
                    <a:pt x="882" y="10297"/>
                    <a:pt x="1214" y="10699"/>
                  </a:cubicBezTo>
                  <a:cubicBezTo>
                    <a:pt x="1274" y="10480"/>
                    <a:pt x="1463" y="10371"/>
                    <a:pt x="1743" y="10371"/>
                  </a:cubicBezTo>
                  <a:cubicBezTo>
                    <a:pt x="1808" y="10371"/>
                    <a:pt x="1877" y="10377"/>
                    <a:pt x="1952" y="10389"/>
                  </a:cubicBezTo>
                  <a:cubicBezTo>
                    <a:pt x="2461" y="10471"/>
                    <a:pt x="2814" y="10884"/>
                    <a:pt x="3331" y="10946"/>
                  </a:cubicBezTo>
                  <a:cubicBezTo>
                    <a:pt x="3441" y="10961"/>
                    <a:pt x="3538" y="10968"/>
                    <a:pt x="3619" y="10982"/>
                  </a:cubicBezTo>
                  <a:cubicBezTo>
                    <a:pt x="3626" y="10788"/>
                    <a:pt x="3571" y="10588"/>
                    <a:pt x="3511" y="10374"/>
                  </a:cubicBezTo>
                  <a:cubicBezTo>
                    <a:pt x="3386" y="9968"/>
                    <a:pt x="3511" y="9925"/>
                    <a:pt x="3662" y="9603"/>
                  </a:cubicBezTo>
                  <a:cubicBezTo>
                    <a:pt x="3752" y="9412"/>
                    <a:pt x="3741" y="8990"/>
                    <a:pt x="3890" y="8990"/>
                  </a:cubicBezTo>
                  <a:cubicBezTo>
                    <a:pt x="3936" y="8990"/>
                    <a:pt x="3998" y="9031"/>
                    <a:pt x="4083" y="9132"/>
                  </a:cubicBezTo>
                  <a:cubicBezTo>
                    <a:pt x="4316" y="9408"/>
                    <a:pt x="4194" y="9822"/>
                    <a:pt x="4463" y="10064"/>
                  </a:cubicBezTo>
                  <a:cubicBezTo>
                    <a:pt x="4655" y="10237"/>
                    <a:pt x="4946" y="10285"/>
                    <a:pt x="5172" y="10396"/>
                  </a:cubicBezTo>
                  <a:cubicBezTo>
                    <a:pt x="5385" y="10507"/>
                    <a:pt x="5462" y="10622"/>
                    <a:pt x="5628" y="10788"/>
                  </a:cubicBezTo>
                  <a:cubicBezTo>
                    <a:pt x="5778" y="10937"/>
                    <a:pt x="6006" y="11152"/>
                    <a:pt x="6194" y="11152"/>
                  </a:cubicBezTo>
                  <a:cubicBezTo>
                    <a:pt x="6266" y="11152"/>
                    <a:pt x="6332" y="11121"/>
                    <a:pt x="6385" y="11042"/>
                  </a:cubicBezTo>
                  <a:cubicBezTo>
                    <a:pt x="6407" y="11016"/>
                    <a:pt x="6421" y="10990"/>
                    <a:pt x="6435" y="10946"/>
                  </a:cubicBezTo>
                  <a:cubicBezTo>
                    <a:pt x="6551" y="10658"/>
                    <a:pt x="6435" y="10127"/>
                    <a:pt x="6435" y="9802"/>
                  </a:cubicBezTo>
                  <a:cubicBezTo>
                    <a:pt x="6435" y="9437"/>
                    <a:pt x="6421" y="9175"/>
                    <a:pt x="6241" y="8844"/>
                  </a:cubicBezTo>
                  <a:cubicBezTo>
                    <a:pt x="5794" y="8036"/>
                    <a:pt x="5054" y="8070"/>
                    <a:pt x="4261" y="8029"/>
                  </a:cubicBezTo>
                  <a:cubicBezTo>
                    <a:pt x="4109" y="7616"/>
                    <a:pt x="4537" y="7546"/>
                    <a:pt x="4799" y="7409"/>
                  </a:cubicBezTo>
                  <a:cubicBezTo>
                    <a:pt x="5164" y="7222"/>
                    <a:pt x="5503" y="6933"/>
                    <a:pt x="5592" y="6527"/>
                  </a:cubicBezTo>
                  <a:cubicBezTo>
                    <a:pt x="5695" y="6037"/>
                    <a:pt x="5717" y="6056"/>
                    <a:pt x="6214" y="6001"/>
                  </a:cubicBezTo>
                  <a:cubicBezTo>
                    <a:pt x="6606" y="5967"/>
                    <a:pt x="7063" y="5782"/>
                    <a:pt x="7048" y="5319"/>
                  </a:cubicBezTo>
                  <a:cubicBezTo>
                    <a:pt x="7034" y="4934"/>
                    <a:pt x="6695" y="4677"/>
                    <a:pt x="6373" y="4540"/>
                  </a:cubicBezTo>
                  <a:cubicBezTo>
                    <a:pt x="5952" y="4367"/>
                    <a:pt x="5765" y="4381"/>
                    <a:pt x="5688" y="3906"/>
                  </a:cubicBezTo>
                  <a:cubicBezTo>
                    <a:pt x="5647" y="3663"/>
                    <a:pt x="5551" y="3009"/>
                    <a:pt x="5710" y="2795"/>
                  </a:cubicBezTo>
                  <a:cubicBezTo>
                    <a:pt x="5854" y="2603"/>
                    <a:pt x="6130" y="2699"/>
                    <a:pt x="6330" y="2493"/>
                  </a:cubicBezTo>
                  <a:cubicBezTo>
                    <a:pt x="6661" y="2139"/>
                    <a:pt x="6690" y="1637"/>
                    <a:pt x="6794" y="1195"/>
                  </a:cubicBezTo>
                  <a:cubicBezTo>
                    <a:pt x="6875" y="837"/>
                    <a:pt x="7012" y="361"/>
                    <a:pt x="6890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g1f7af28a4ea_8_143"/>
            <p:cNvSpPr/>
            <p:nvPr/>
          </p:nvSpPr>
          <p:spPr>
            <a:xfrm>
              <a:off x="6329950" y="3241450"/>
              <a:ext cx="527775" cy="261825"/>
            </a:xfrm>
            <a:custGeom>
              <a:rect b="b" l="l" r="r" t="t"/>
              <a:pathLst>
                <a:path extrusionOk="0" h="10473" w="21111">
                  <a:moveTo>
                    <a:pt x="11194" y="1"/>
                  </a:moveTo>
                  <a:lnTo>
                    <a:pt x="11194" y="1"/>
                  </a:lnTo>
                  <a:cubicBezTo>
                    <a:pt x="11276" y="133"/>
                    <a:pt x="11360" y="265"/>
                    <a:pt x="11449" y="395"/>
                  </a:cubicBezTo>
                  <a:cubicBezTo>
                    <a:pt x="11607" y="623"/>
                    <a:pt x="11747" y="912"/>
                    <a:pt x="11953" y="1106"/>
                  </a:cubicBezTo>
                  <a:cubicBezTo>
                    <a:pt x="12090" y="1243"/>
                    <a:pt x="12208" y="1243"/>
                    <a:pt x="12215" y="1457"/>
                  </a:cubicBezTo>
                  <a:cubicBezTo>
                    <a:pt x="12222" y="1926"/>
                    <a:pt x="11408" y="1995"/>
                    <a:pt x="11139" y="2272"/>
                  </a:cubicBezTo>
                  <a:cubicBezTo>
                    <a:pt x="10994" y="2430"/>
                    <a:pt x="10987" y="2623"/>
                    <a:pt x="10869" y="2796"/>
                  </a:cubicBezTo>
                  <a:cubicBezTo>
                    <a:pt x="10704" y="3050"/>
                    <a:pt x="10574" y="3057"/>
                    <a:pt x="10290" y="3154"/>
                  </a:cubicBezTo>
                  <a:cubicBezTo>
                    <a:pt x="10132" y="3209"/>
                    <a:pt x="9718" y="3312"/>
                    <a:pt x="9622" y="3478"/>
                  </a:cubicBezTo>
                  <a:cubicBezTo>
                    <a:pt x="9512" y="3670"/>
                    <a:pt x="9711" y="4035"/>
                    <a:pt x="9781" y="4230"/>
                  </a:cubicBezTo>
                  <a:cubicBezTo>
                    <a:pt x="9855" y="4430"/>
                    <a:pt x="9932" y="4629"/>
                    <a:pt x="9952" y="4850"/>
                  </a:cubicBezTo>
                  <a:cubicBezTo>
                    <a:pt x="9980" y="5112"/>
                    <a:pt x="9884" y="5201"/>
                    <a:pt x="9836" y="5415"/>
                  </a:cubicBezTo>
                  <a:cubicBezTo>
                    <a:pt x="9789" y="5648"/>
                    <a:pt x="9943" y="5960"/>
                    <a:pt x="9612" y="5960"/>
                  </a:cubicBezTo>
                  <a:cubicBezTo>
                    <a:pt x="9608" y="5960"/>
                    <a:pt x="9605" y="5960"/>
                    <a:pt x="9601" y="5960"/>
                  </a:cubicBezTo>
                  <a:cubicBezTo>
                    <a:pt x="9408" y="5953"/>
                    <a:pt x="9235" y="5677"/>
                    <a:pt x="9110" y="5573"/>
                  </a:cubicBezTo>
                  <a:cubicBezTo>
                    <a:pt x="8752" y="5271"/>
                    <a:pt x="8354" y="5415"/>
                    <a:pt x="7981" y="5189"/>
                  </a:cubicBezTo>
                  <a:cubicBezTo>
                    <a:pt x="7817" y="5090"/>
                    <a:pt x="7764" y="5045"/>
                    <a:pt x="7674" y="5045"/>
                  </a:cubicBezTo>
                  <a:cubicBezTo>
                    <a:pt x="7612" y="5045"/>
                    <a:pt x="7532" y="5066"/>
                    <a:pt x="7388" y="5105"/>
                  </a:cubicBezTo>
                  <a:cubicBezTo>
                    <a:pt x="7118" y="5182"/>
                    <a:pt x="6876" y="5244"/>
                    <a:pt x="6595" y="5244"/>
                  </a:cubicBezTo>
                  <a:cubicBezTo>
                    <a:pt x="6023" y="5249"/>
                    <a:pt x="5621" y="5492"/>
                    <a:pt x="5064" y="5588"/>
                  </a:cubicBezTo>
                  <a:cubicBezTo>
                    <a:pt x="4864" y="5621"/>
                    <a:pt x="4664" y="5647"/>
                    <a:pt x="4470" y="5647"/>
                  </a:cubicBezTo>
                  <a:cubicBezTo>
                    <a:pt x="4182" y="5647"/>
                    <a:pt x="3906" y="5588"/>
                    <a:pt x="3663" y="5403"/>
                  </a:cubicBezTo>
                  <a:cubicBezTo>
                    <a:pt x="3433" y="5231"/>
                    <a:pt x="3218" y="4970"/>
                    <a:pt x="2996" y="4970"/>
                  </a:cubicBezTo>
                  <a:cubicBezTo>
                    <a:pt x="2905" y="4970"/>
                    <a:pt x="2813" y="5014"/>
                    <a:pt x="2719" y="5126"/>
                  </a:cubicBezTo>
                  <a:cubicBezTo>
                    <a:pt x="2505" y="5385"/>
                    <a:pt x="2279" y="5872"/>
                    <a:pt x="1886" y="5872"/>
                  </a:cubicBezTo>
                  <a:cubicBezTo>
                    <a:pt x="1858" y="5872"/>
                    <a:pt x="1830" y="5869"/>
                    <a:pt x="1801" y="5864"/>
                  </a:cubicBezTo>
                  <a:cubicBezTo>
                    <a:pt x="1344" y="5780"/>
                    <a:pt x="1270" y="5035"/>
                    <a:pt x="691" y="4927"/>
                  </a:cubicBezTo>
                  <a:cubicBezTo>
                    <a:pt x="634" y="4916"/>
                    <a:pt x="583" y="4910"/>
                    <a:pt x="532" y="4910"/>
                  </a:cubicBezTo>
                  <a:cubicBezTo>
                    <a:pt x="514" y="4910"/>
                    <a:pt x="495" y="4911"/>
                    <a:pt x="477" y="4913"/>
                  </a:cubicBezTo>
                  <a:cubicBezTo>
                    <a:pt x="566" y="5086"/>
                    <a:pt x="566" y="5292"/>
                    <a:pt x="462" y="5554"/>
                  </a:cubicBezTo>
                  <a:cubicBezTo>
                    <a:pt x="373" y="5794"/>
                    <a:pt x="123" y="6023"/>
                    <a:pt x="68" y="6270"/>
                  </a:cubicBezTo>
                  <a:cubicBezTo>
                    <a:pt x="1" y="6568"/>
                    <a:pt x="359" y="6691"/>
                    <a:pt x="621" y="6787"/>
                  </a:cubicBezTo>
                  <a:cubicBezTo>
                    <a:pt x="868" y="6871"/>
                    <a:pt x="1008" y="6953"/>
                    <a:pt x="1137" y="7174"/>
                  </a:cubicBezTo>
                  <a:cubicBezTo>
                    <a:pt x="1253" y="7367"/>
                    <a:pt x="1288" y="7566"/>
                    <a:pt x="1512" y="7566"/>
                  </a:cubicBezTo>
                  <a:cubicBezTo>
                    <a:pt x="1544" y="7566"/>
                    <a:pt x="1580" y="7562"/>
                    <a:pt x="1620" y="7553"/>
                  </a:cubicBezTo>
                  <a:cubicBezTo>
                    <a:pt x="1805" y="7519"/>
                    <a:pt x="1964" y="7354"/>
                    <a:pt x="2130" y="7354"/>
                  </a:cubicBezTo>
                  <a:cubicBezTo>
                    <a:pt x="2193" y="7354"/>
                    <a:pt x="2257" y="7378"/>
                    <a:pt x="2325" y="7443"/>
                  </a:cubicBezTo>
                  <a:cubicBezTo>
                    <a:pt x="2387" y="7505"/>
                    <a:pt x="2413" y="7561"/>
                    <a:pt x="2428" y="7623"/>
                  </a:cubicBezTo>
                  <a:cubicBezTo>
                    <a:pt x="2635" y="7678"/>
                    <a:pt x="2848" y="7830"/>
                    <a:pt x="3014" y="7940"/>
                  </a:cubicBezTo>
                  <a:cubicBezTo>
                    <a:pt x="3194" y="8064"/>
                    <a:pt x="3347" y="8118"/>
                    <a:pt x="3486" y="8118"/>
                  </a:cubicBezTo>
                  <a:cubicBezTo>
                    <a:pt x="3704" y="8118"/>
                    <a:pt x="3892" y="7987"/>
                    <a:pt x="4110" y="7782"/>
                  </a:cubicBezTo>
                  <a:cubicBezTo>
                    <a:pt x="4261" y="7638"/>
                    <a:pt x="4428" y="7595"/>
                    <a:pt x="4603" y="7595"/>
                  </a:cubicBezTo>
                  <a:cubicBezTo>
                    <a:pt x="4852" y="7595"/>
                    <a:pt x="5117" y="7682"/>
                    <a:pt x="5379" y="7698"/>
                  </a:cubicBezTo>
                  <a:cubicBezTo>
                    <a:pt x="5405" y="7699"/>
                    <a:pt x="5430" y="7700"/>
                    <a:pt x="5455" y="7700"/>
                  </a:cubicBezTo>
                  <a:cubicBezTo>
                    <a:pt x="5952" y="7700"/>
                    <a:pt x="6168" y="7369"/>
                    <a:pt x="6621" y="7277"/>
                  </a:cubicBezTo>
                  <a:cubicBezTo>
                    <a:pt x="6663" y="7269"/>
                    <a:pt x="6702" y="7265"/>
                    <a:pt x="6739" y="7265"/>
                  </a:cubicBezTo>
                  <a:cubicBezTo>
                    <a:pt x="7162" y="7265"/>
                    <a:pt x="7228" y="7787"/>
                    <a:pt x="7469" y="8099"/>
                  </a:cubicBezTo>
                  <a:cubicBezTo>
                    <a:pt x="7786" y="8512"/>
                    <a:pt x="8236" y="8774"/>
                    <a:pt x="8738" y="8892"/>
                  </a:cubicBezTo>
                  <a:cubicBezTo>
                    <a:pt x="9048" y="8962"/>
                    <a:pt x="9413" y="8974"/>
                    <a:pt x="9704" y="9120"/>
                  </a:cubicBezTo>
                  <a:cubicBezTo>
                    <a:pt x="9911" y="9223"/>
                    <a:pt x="10055" y="9408"/>
                    <a:pt x="10290" y="9478"/>
                  </a:cubicBezTo>
                  <a:cubicBezTo>
                    <a:pt x="10497" y="9541"/>
                    <a:pt x="11566" y="9485"/>
                    <a:pt x="11614" y="9747"/>
                  </a:cubicBezTo>
                  <a:cubicBezTo>
                    <a:pt x="11648" y="9920"/>
                    <a:pt x="11485" y="10016"/>
                    <a:pt x="11283" y="10105"/>
                  </a:cubicBezTo>
                  <a:cubicBezTo>
                    <a:pt x="11677" y="10175"/>
                    <a:pt x="12049" y="10286"/>
                    <a:pt x="12477" y="10403"/>
                  </a:cubicBezTo>
                  <a:cubicBezTo>
                    <a:pt x="12659" y="10452"/>
                    <a:pt x="12832" y="10472"/>
                    <a:pt x="13000" y="10472"/>
                  </a:cubicBezTo>
                  <a:cubicBezTo>
                    <a:pt x="13638" y="10472"/>
                    <a:pt x="14194" y="10174"/>
                    <a:pt x="14822" y="9988"/>
                  </a:cubicBezTo>
                  <a:cubicBezTo>
                    <a:pt x="15841" y="9692"/>
                    <a:pt x="17050" y="9608"/>
                    <a:pt x="17980" y="9043"/>
                  </a:cubicBezTo>
                  <a:cubicBezTo>
                    <a:pt x="18194" y="8913"/>
                    <a:pt x="18794" y="8704"/>
                    <a:pt x="19023" y="8512"/>
                  </a:cubicBezTo>
                  <a:cubicBezTo>
                    <a:pt x="19056" y="8486"/>
                    <a:pt x="19083" y="8450"/>
                    <a:pt x="19097" y="8423"/>
                  </a:cubicBezTo>
                  <a:cubicBezTo>
                    <a:pt x="19304" y="8003"/>
                    <a:pt x="18739" y="7436"/>
                    <a:pt x="19160" y="6926"/>
                  </a:cubicBezTo>
                  <a:cubicBezTo>
                    <a:pt x="19388" y="6650"/>
                    <a:pt x="19945" y="6573"/>
                    <a:pt x="19931" y="6119"/>
                  </a:cubicBezTo>
                  <a:cubicBezTo>
                    <a:pt x="19926" y="5713"/>
                    <a:pt x="19400" y="5746"/>
                    <a:pt x="19525" y="5285"/>
                  </a:cubicBezTo>
                  <a:cubicBezTo>
                    <a:pt x="19549" y="5282"/>
                    <a:pt x="19573" y="5280"/>
                    <a:pt x="19598" y="5280"/>
                  </a:cubicBezTo>
                  <a:cubicBezTo>
                    <a:pt x="19859" y="5280"/>
                    <a:pt x="20144" y="5454"/>
                    <a:pt x="20415" y="5454"/>
                  </a:cubicBezTo>
                  <a:cubicBezTo>
                    <a:pt x="20537" y="5454"/>
                    <a:pt x="20655" y="5419"/>
                    <a:pt x="20767" y="5319"/>
                  </a:cubicBezTo>
                  <a:cubicBezTo>
                    <a:pt x="21111" y="5001"/>
                    <a:pt x="20856" y="4341"/>
                    <a:pt x="20801" y="3980"/>
                  </a:cubicBezTo>
                  <a:cubicBezTo>
                    <a:pt x="20794" y="3947"/>
                    <a:pt x="20794" y="3920"/>
                    <a:pt x="20794" y="3884"/>
                  </a:cubicBezTo>
                  <a:cubicBezTo>
                    <a:pt x="20712" y="3228"/>
                    <a:pt x="20801" y="2546"/>
                    <a:pt x="20815" y="1878"/>
                  </a:cubicBezTo>
                  <a:cubicBezTo>
                    <a:pt x="20815" y="1733"/>
                    <a:pt x="20815" y="1587"/>
                    <a:pt x="20808" y="1450"/>
                  </a:cubicBezTo>
                  <a:cubicBezTo>
                    <a:pt x="20063" y="1339"/>
                    <a:pt x="19422" y="1077"/>
                    <a:pt x="18643" y="1077"/>
                  </a:cubicBezTo>
                  <a:cubicBezTo>
                    <a:pt x="18410" y="1077"/>
                    <a:pt x="18166" y="1093"/>
                    <a:pt x="17926" y="1093"/>
                  </a:cubicBezTo>
                  <a:cubicBezTo>
                    <a:pt x="17717" y="1093"/>
                    <a:pt x="17511" y="1081"/>
                    <a:pt x="17319" y="1037"/>
                  </a:cubicBezTo>
                  <a:cubicBezTo>
                    <a:pt x="16884" y="933"/>
                    <a:pt x="16526" y="657"/>
                    <a:pt x="16091" y="568"/>
                  </a:cubicBezTo>
                  <a:cubicBezTo>
                    <a:pt x="15984" y="541"/>
                    <a:pt x="15752" y="478"/>
                    <a:pt x="15580" y="478"/>
                  </a:cubicBezTo>
                  <a:cubicBezTo>
                    <a:pt x="15519" y="478"/>
                    <a:pt x="15466" y="486"/>
                    <a:pt x="15428" y="506"/>
                  </a:cubicBezTo>
                  <a:cubicBezTo>
                    <a:pt x="15284" y="580"/>
                    <a:pt x="15339" y="753"/>
                    <a:pt x="15221" y="871"/>
                  </a:cubicBezTo>
                  <a:cubicBezTo>
                    <a:pt x="15015" y="1077"/>
                    <a:pt x="14745" y="1505"/>
                    <a:pt x="14517" y="1678"/>
                  </a:cubicBezTo>
                  <a:cubicBezTo>
                    <a:pt x="14372" y="1783"/>
                    <a:pt x="14188" y="1826"/>
                    <a:pt x="13987" y="1826"/>
                  </a:cubicBezTo>
                  <a:cubicBezTo>
                    <a:pt x="13453" y="1826"/>
                    <a:pt x="12806" y="1521"/>
                    <a:pt x="12491" y="1270"/>
                  </a:cubicBezTo>
                  <a:cubicBezTo>
                    <a:pt x="11980" y="871"/>
                    <a:pt x="11780" y="208"/>
                    <a:pt x="1119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g1f7af28a4ea_8_143"/>
            <p:cNvSpPr/>
            <p:nvPr/>
          </p:nvSpPr>
          <p:spPr>
            <a:xfrm>
              <a:off x="6199950" y="3797500"/>
              <a:ext cx="88100" cy="163225"/>
            </a:xfrm>
            <a:custGeom>
              <a:rect b="b" l="l" r="r" t="t"/>
              <a:pathLst>
                <a:path extrusionOk="0" h="6529" w="3524">
                  <a:moveTo>
                    <a:pt x="2795" y="1"/>
                  </a:moveTo>
                  <a:cubicBezTo>
                    <a:pt x="2411" y="1"/>
                    <a:pt x="2651" y="898"/>
                    <a:pt x="2553" y="1096"/>
                  </a:cubicBezTo>
                  <a:cubicBezTo>
                    <a:pt x="2396" y="1235"/>
                    <a:pt x="2216" y="1271"/>
                    <a:pt x="2038" y="1271"/>
                  </a:cubicBezTo>
                  <a:cubicBezTo>
                    <a:pt x="1895" y="1271"/>
                    <a:pt x="1754" y="1248"/>
                    <a:pt x="1628" y="1236"/>
                  </a:cubicBezTo>
                  <a:cubicBezTo>
                    <a:pt x="1554" y="1229"/>
                    <a:pt x="1492" y="1225"/>
                    <a:pt x="1437" y="1225"/>
                  </a:cubicBezTo>
                  <a:cubicBezTo>
                    <a:pt x="1125" y="1225"/>
                    <a:pt x="1078" y="1341"/>
                    <a:pt x="739" y="1560"/>
                  </a:cubicBezTo>
                  <a:cubicBezTo>
                    <a:pt x="414" y="1781"/>
                    <a:pt x="71" y="1635"/>
                    <a:pt x="159" y="2154"/>
                  </a:cubicBezTo>
                  <a:cubicBezTo>
                    <a:pt x="186" y="2324"/>
                    <a:pt x="373" y="2560"/>
                    <a:pt x="330" y="2745"/>
                  </a:cubicBezTo>
                  <a:cubicBezTo>
                    <a:pt x="289" y="2939"/>
                    <a:pt x="35" y="2939"/>
                    <a:pt x="20" y="3153"/>
                  </a:cubicBezTo>
                  <a:cubicBezTo>
                    <a:pt x="1" y="3456"/>
                    <a:pt x="421" y="3437"/>
                    <a:pt x="469" y="3747"/>
                  </a:cubicBezTo>
                  <a:cubicBezTo>
                    <a:pt x="503" y="3980"/>
                    <a:pt x="263" y="4223"/>
                    <a:pt x="227" y="4463"/>
                  </a:cubicBezTo>
                  <a:cubicBezTo>
                    <a:pt x="208" y="4602"/>
                    <a:pt x="200" y="4816"/>
                    <a:pt x="296" y="4912"/>
                  </a:cubicBezTo>
                  <a:cubicBezTo>
                    <a:pt x="429" y="5056"/>
                    <a:pt x="669" y="4920"/>
                    <a:pt x="772" y="5078"/>
                  </a:cubicBezTo>
                  <a:cubicBezTo>
                    <a:pt x="849" y="5181"/>
                    <a:pt x="717" y="5407"/>
                    <a:pt x="746" y="5539"/>
                  </a:cubicBezTo>
                  <a:cubicBezTo>
                    <a:pt x="772" y="5712"/>
                    <a:pt x="801" y="5698"/>
                    <a:pt x="890" y="5828"/>
                  </a:cubicBezTo>
                  <a:cubicBezTo>
                    <a:pt x="1001" y="5994"/>
                    <a:pt x="1234" y="6340"/>
                    <a:pt x="1414" y="6443"/>
                  </a:cubicBezTo>
                  <a:cubicBezTo>
                    <a:pt x="1518" y="6504"/>
                    <a:pt x="1589" y="6529"/>
                    <a:pt x="1639" y="6529"/>
                  </a:cubicBezTo>
                  <a:cubicBezTo>
                    <a:pt x="1764" y="6529"/>
                    <a:pt x="1760" y="6372"/>
                    <a:pt x="1834" y="6229"/>
                  </a:cubicBezTo>
                  <a:cubicBezTo>
                    <a:pt x="2084" y="5746"/>
                    <a:pt x="2214" y="5374"/>
                    <a:pt x="2401" y="4828"/>
                  </a:cubicBezTo>
                  <a:cubicBezTo>
                    <a:pt x="2601" y="4223"/>
                    <a:pt x="3144" y="3725"/>
                    <a:pt x="3242" y="3084"/>
                  </a:cubicBezTo>
                  <a:cubicBezTo>
                    <a:pt x="3317" y="2553"/>
                    <a:pt x="3048" y="1995"/>
                    <a:pt x="3158" y="1476"/>
                  </a:cubicBezTo>
                  <a:cubicBezTo>
                    <a:pt x="3242" y="1111"/>
                    <a:pt x="3524" y="351"/>
                    <a:pt x="3055" y="90"/>
                  </a:cubicBezTo>
                  <a:cubicBezTo>
                    <a:pt x="2946" y="28"/>
                    <a:pt x="2861" y="1"/>
                    <a:pt x="279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g1f7af28a4ea_8_143"/>
            <p:cNvSpPr/>
            <p:nvPr/>
          </p:nvSpPr>
          <p:spPr>
            <a:xfrm>
              <a:off x="6130100" y="3971550"/>
              <a:ext cx="147625" cy="215375"/>
            </a:xfrm>
            <a:custGeom>
              <a:rect b="b" l="l" r="r" t="t"/>
              <a:pathLst>
                <a:path extrusionOk="0" h="8615" w="5905">
                  <a:moveTo>
                    <a:pt x="4715" y="0"/>
                  </a:moveTo>
                  <a:cubicBezTo>
                    <a:pt x="4424" y="0"/>
                    <a:pt x="4135" y="197"/>
                    <a:pt x="3910" y="344"/>
                  </a:cubicBezTo>
                  <a:cubicBezTo>
                    <a:pt x="3408" y="668"/>
                    <a:pt x="2773" y="1033"/>
                    <a:pt x="2201" y="1115"/>
                  </a:cubicBezTo>
                  <a:cubicBezTo>
                    <a:pt x="2100" y="1131"/>
                    <a:pt x="1975" y="1138"/>
                    <a:pt x="1848" y="1138"/>
                  </a:cubicBezTo>
                  <a:cubicBezTo>
                    <a:pt x="1682" y="1138"/>
                    <a:pt x="1512" y="1125"/>
                    <a:pt x="1387" y="1101"/>
                  </a:cubicBezTo>
                  <a:cubicBezTo>
                    <a:pt x="1339" y="771"/>
                    <a:pt x="1615" y="521"/>
                    <a:pt x="1531" y="192"/>
                  </a:cubicBezTo>
                  <a:cubicBezTo>
                    <a:pt x="1615" y="142"/>
                    <a:pt x="1697" y="142"/>
                    <a:pt x="1622" y="19"/>
                  </a:cubicBezTo>
                  <a:cubicBezTo>
                    <a:pt x="1598" y="16"/>
                    <a:pt x="1574" y="14"/>
                    <a:pt x="1550" y="14"/>
                  </a:cubicBezTo>
                  <a:cubicBezTo>
                    <a:pt x="1218" y="14"/>
                    <a:pt x="1046" y="369"/>
                    <a:pt x="981" y="632"/>
                  </a:cubicBezTo>
                  <a:cubicBezTo>
                    <a:pt x="904" y="937"/>
                    <a:pt x="642" y="1329"/>
                    <a:pt x="627" y="1632"/>
                  </a:cubicBezTo>
                  <a:cubicBezTo>
                    <a:pt x="594" y="2151"/>
                    <a:pt x="1007" y="1970"/>
                    <a:pt x="1247" y="2225"/>
                  </a:cubicBezTo>
                  <a:cubicBezTo>
                    <a:pt x="1483" y="2475"/>
                    <a:pt x="1346" y="3184"/>
                    <a:pt x="1346" y="3489"/>
                  </a:cubicBezTo>
                  <a:cubicBezTo>
                    <a:pt x="1346" y="3811"/>
                    <a:pt x="1303" y="4179"/>
                    <a:pt x="1365" y="4482"/>
                  </a:cubicBezTo>
                  <a:cubicBezTo>
                    <a:pt x="1468" y="5005"/>
                    <a:pt x="1461" y="5190"/>
                    <a:pt x="1207" y="5721"/>
                  </a:cubicBezTo>
                  <a:cubicBezTo>
                    <a:pt x="1041" y="6053"/>
                    <a:pt x="815" y="6329"/>
                    <a:pt x="661" y="6675"/>
                  </a:cubicBezTo>
                  <a:cubicBezTo>
                    <a:pt x="579" y="6860"/>
                    <a:pt x="613" y="6971"/>
                    <a:pt x="558" y="7170"/>
                  </a:cubicBezTo>
                  <a:cubicBezTo>
                    <a:pt x="498" y="7406"/>
                    <a:pt x="351" y="7358"/>
                    <a:pt x="248" y="7528"/>
                  </a:cubicBezTo>
                  <a:cubicBezTo>
                    <a:pt x="0" y="7956"/>
                    <a:pt x="310" y="8136"/>
                    <a:pt x="642" y="8192"/>
                  </a:cubicBezTo>
                  <a:cubicBezTo>
                    <a:pt x="1108" y="8266"/>
                    <a:pt x="1333" y="8615"/>
                    <a:pt x="1785" y="8615"/>
                  </a:cubicBezTo>
                  <a:cubicBezTo>
                    <a:pt x="1827" y="8615"/>
                    <a:pt x="1871" y="8612"/>
                    <a:pt x="1918" y="8605"/>
                  </a:cubicBezTo>
                  <a:cubicBezTo>
                    <a:pt x="2124" y="8579"/>
                    <a:pt x="2456" y="8468"/>
                    <a:pt x="2629" y="8350"/>
                  </a:cubicBezTo>
                  <a:cubicBezTo>
                    <a:pt x="2843" y="8199"/>
                    <a:pt x="2829" y="7992"/>
                    <a:pt x="2980" y="7805"/>
                  </a:cubicBezTo>
                  <a:cubicBezTo>
                    <a:pt x="3063" y="7705"/>
                    <a:pt x="3155" y="7666"/>
                    <a:pt x="3253" y="7666"/>
                  </a:cubicBezTo>
                  <a:cubicBezTo>
                    <a:pt x="3518" y="7666"/>
                    <a:pt x="3823" y="7955"/>
                    <a:pt x="4090" y="8081"/>
                  </a:cubicBezTo>
                  <a:cubicBezTo>
                    <a:pt x="4212" y="8137"/>
                    <a:pt x="4319" y="8162"/>
                    <a:pt x="4412" y="8162"/>
                  </a:cubicBezTo>
                  <a:cubicBezTo>
                    <a:pt x="4730" y="8162"/>
                    <a:pt x="4881" y="7864"/>
                    <a:pt x="4876" y="7473"/>
                  </a:cubicBezTo>
                  <a:cubicBezTo>
                    <a:pt x="4869" y="7199"/>
                    <a:pt x="4835" y="6894"/>
                    <a:pt x="4905" y="6625"/>
                  </a:cubicBezTo>
                  <a:cubicBezTo>
                    <a:pt x="4994" y="6289"/>
                    <a:pt x="5241" y="6012"/>
                    <a:pt x="5395" y="5702"/>
                  </a:cubicBezTo>
                  <a:cubicBezTo>
                    <a:pt x="5614" y="5238"/>
                    <a:pt x="5558" y="4736"/>
                    <a:pt x="5484" y="4246"/>
                  </a:cubicBezTo>
                  <a:cubicBezTo>
                    <a:pt x="5448" y="4032"/>
                    <a:pt x="5429" y="3840"/>
                    <a:pt x="5498" y="3626"/>
                  </a:cubicBezTo>
                  <a:cubicBezTo>
                    <a:pt x="5573" y="3412"/>
                    <a:pt x="5779" y="3232"/>
                    <a:pt x="5827" y="2999"/>
                  </a:cubicBezTo>
                  <a:cubicBezTo>
                    <a:pt x="5904" y="2619"/>
                    <a:pt x="5767" y="2081"/>
                    <a:pt x="5690" y="1716"/>
                  </a:cubicBezTo>
                  <a:cubicBezTo>
                    <a:pt x="5628" y="1439"/>
                    <a:pt x="5517" y="1358"/>
                    <a:pt x="5340" y="1149"/>
                  </a:cubicBezTo>
                  <a:cubicBezTo>
                    <a:pt x="5138" y="916"/>
                    <a:pt x="5145" y="853"/>
                    <a:pt x="5145" y="514"/>
                  </a:cubicBezTo>
                  <a:cubicBezTo>
                    <a:pt x="5145" y="240"/>
                    <a:pt x="5186" y="137"/>
                    <a:pt x="4912" y="34"/>
                  </a:cubicBezTo>
                  <a:cubicBezTo>
                    <a:pt x="4847" y="11"/>
                    <a:pt x="4781" y="0"/>
                    <a:pt x="4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g1f7af28a4ea_8_143"/>
            <p:cNvSpPr/>
            <p:nvPr/>
          </p:nvSpPr>
          <p:spPr>
            <a:xfrm>
              <a:off x="6101850" y="3423075"/>
              <a:ext cx="867800" cy="900900"/>
            </a:xfrm>
            <a:custGeom>
              <a:rect b="b" l="l" r="r" t="t"/>
              <a:pathLst>
                <a:path extrusionOk="0" h="36036" w="34712">
                  <a:moveTo>
                    <a:pt x="15865" y="0"/>
                  </a:moveTo>
                  <a:cubicBezTo>
                    <a:pt x="15829" y="0"/>
                    <a:pt x="15789" y="4"/>
                    <a:pt x="15747" y="12"/>
                  </a:cubicBezTo>
                  <a:cubicBezTo>
                    <a:pt x="15294" y="106"/>
                    <a:pt x="15079" y="435"/>
                    <a:pt x="14582" y="435"/>
                  </a:cubicBezTo>
                  <a:cubicBezTo>
                    <a:pt x="14557" y="435"/>
                    <a:pt x="14531" y="434"/>
                    <a:pt x="14505" y="433"/>
                  </a:cubicBezTo>
                  <a:cubicBezTo>
                    <a:pt x="14242" y="417"/>
                    <a:pt x="13977" y="330"/>
                    <a:pt x="13729" y="330"/>
                  </a:cubicBezTo>
                  <a:cubicBezTo>
                    <a:pt x="13554" y="330"/>
                    <a:pt x="13388" y="373"/>
                    <a:pt x="13236" y="517"/>
                  </a:cubicBezTo>
                  <a:cubicBezTo>
                    <a:pt x="13018" y="722"/>
                    <a:pt x="12830" y="853"/>
                    <a:pt x="12613" y="853"/>
                  </a:cubicBezTo>
                  <a:cubicBezTo>
                    <a:pt x="12473" y="853"/>
                    <a:pt x="12321" y="799"/>
                    <a:pt x="12141" y="675"/>
                  </a:cubicBezTo>
                  <a:cubicBezTo>
                    <a:pt x="11975" y="565"/>
                    <a:pt x="11761" y="413"/>
                    <a:pt x="11552" y="358"/>
                  </a:cubicBezTo>
                  <a:lnTo>
                    <a:pt x="11552" y="358"/>
                  </a:lnTo>
                  <a:cubicBezTo>
                    <a:pt x="11607" y="531"/>
                    <a:pt x="11533" y="709"/>
                    <a:pt x="11504" y="889"/>
                  </a:cubicBezTo>
                  <a:cubicBezTo>
                    <a:pt x="11463" y="1158"/>
                    <a:pt x="11787" y="1531"/>
                    <a:pt x="11492" y="1701"/>
                  </a:cubicBezTo>
                  <a:cubicBezTo>
                    <a:pt x="11425" y="1740"/>
                    <a:pt x="11361" y="1755"/>
                    <a:pt x="11297" y="1755"/>
                  </a:cubicBezTo>
                  <a:cubicBezTo>
                    <a:pt x="11051" y="1755"/>
                    <a:pt x="10826" y="1521"/>
                    <a:pt x="10600" y="1483"/>
                  </a:cubicBezTo>
                  <a:lnTo>
                    <a:pt x="10600" y="1483"/>
                  </a:lnTo>
                  <a:cubicBezTo>
                    <a:pt x="10353" y="1833"/>
                    <a:pt x="10692" y="2398"/>
                    <a:pt x="10559" y="2778"/>
                  </a:cubicBezTo>
                  <a:cubicBezTo>
                    <a:pt x="10526" y="2888"/>
                    <a:pt x="10435" y="2963"/>
                    <a:pt x="10323" y="2963"/>
                  </a:cubicBezTo>
                  <a:cubicBezTo>
                    <a:pt x="10273" y="2963"/>
                    <a:pt x="10220" y="2949"/>
                    <a:pt x="10165" y="2917"/>
                  </a:cubicBezTo>
                  <a:cubicBezTo>
                    <a:pt x="9966" y="2807"/>
                    <a:pt x="10050" y="2538"/>
                    <a:pt x="9855" y="2405"/>
                  </a:cubicBezTo>
                  <a:cubicBezTo>
                    <a:pt x="9786" y="2362"/>
                    <a:pt x="9735" y="2344"/>
                    <a:pt x="9696" y="2344"/>
                  </a:cubicBezTo>
                  <a:cubicBezTo>
                    <a:pt x="9556" y="2344"/>
                    <a:pt x="9567" y="2572"/>
                    <a:pt x="9420" y="2667"/>
                  </a:cubicBezTo>
                  <a:cubicBezTo>
                    <a:pt x="9370" y="2700"/>
                    <a:pt x="9315" y="2714"/>
                    <a:pt x="9259" y="2714"/>
                  </a:cubicBezTo>
                  <a:cubicBezTo>
                    <a:pt x="9101" y="2714"/>
                    <a:pt x="8936" y="2603"/>
                    <a:pt x="8849" y="2497"/>
                  </a:cubicBezTo>
                  <a:cubicBezTo>
                    <a:pt x="8750" y="2366"/>
                    <a:pt x="8623" y="1679"/>
                    <a:pt x="8440" y="1679"/>
                  </a:cubicBezTo>
                  <a:cubicBezTo>
                    <a:pt x="8382" y="1679"/>
                    <a:pt x="8318" y="1749"/>
                    <a:pt x="8248" y="1930"/>
                  </a:cubicBezTo>
                  <a:cubicBezTo>
                    <a:pt x="8159" y="2151"/>
                    <a:pt x="8200" y="2386"/>
                    <a:pt x="8022" y="2557"/>
                  </a:cubicBezTo>
                  <a:cubicBezTo>
                    <a:pt x="7786" y="2771"/>
                    <a:pt x="7628" y="2708"/>
                    <a:pt x="7498" y="3033"/>
                  </a:cubicBezTo>
                  <a:cubicBezTo>
                    <a:pt x="7407" y="3246"/>
                    <a:pt x="7303" y="3468"/>
                    <a:pt x="7284" y="3703"/>
                  </a:cubicBezTo>
                  <a:cubicBezTo>
                    <a:pt x="7270" y="3814"/>
                    <a:pt x="7325" y="3999"/>
                    <a:pt x="7248" y="4102"/>
                  </a:cubicBezTo>
                  <a:cubicBezTo>
                    <a:pt x="7190" y="4179"/>
                    <a:pt x="7121" y="4210"/>
                    <a:pt x="7050" y="4210"/>
                  </a:cubicBezTo>
                  <a:cubicBezTo>
                    <a:pt x="6918" y="4210"/>
                    <a:pt x="6780" y="4104"/>
                    <a:pt x="6691" y="3991"/>
                  </a:cubicBezTo>
                  <a:cubicBezTo>
                    <a:pt x="6462" y="3710"/>
                    <a:pt x="6378" y="3412"/>
                    <a:pt x="6270" y="3088"/>
                  </a:cubicBezTo>
                  <a:cubicBezTo>
                    <a:pt x="6186" y="2840"/>
                    <a:pt x="5946" y="2737"/>
                    <a:pt x="5847" y="2482"/>
                  </a:cubicBezTo>
                  <a:cubicBezTo>
                    <a:pt x="5751" y="2225"/>
                    <a:pt x="5958" y="1944"/>
                    <a:pt x="5876" y="1716"/>
                  </a:cubicBezTo>
                  <a:cubicBezTo>
                    <a:pt x="5839" y="1620"/>
                    <a:pt x="5781" y="1585"/>
                    <a:pt x="5713" y="1585"/>
                  </a:cubicBezTo>
                  <a:cubicBezTo>
                    <a:pt x="5590" y="1585"/>
                    <a:pt x="5435" y="1697"/>
                    <a:pt x="5311" y="1764"/>
                  </a:cubicBezTo>
                  <a:cubicBezTo>
                    <a:pt x="4780" y="2055"/>
                    <a:pt x="4725" y="2324"/>
                    <a:pt x="4475" y="2792"/>
                  </a:cubicBezTo>
                  <a:cubicBezTo>
                    <a:pt x="4292" y="3134"/>
                    <a:pt x="4059" y="3238"/>
                    <a:pt x="3749" y="3238"/>
                  </a:cubicBezTo>
                  <a:cubicBezTo>
                    <a:pt x="3640" y="3238"/>
                    <a:pt x="3522" y="3226"/>
                    <a:pt x="3394" y="3206"/>
                  </a:cubicBezTo>
                  <a:cubicBezTo>
                    <a:pt x="3143" y="3167"/>
                    <a:pt x="2911" y="3121"/>
                    <a:pt x="2672" y="3121"/>
                  </a:cubicBezTo>
                  <a:cubicBezTo>
                    <a:pt x="2569" y="3121"/>
                    <a:pt x="2465" y="3129"/>
                    <a:pt x="2358" y="3150"/>
                  </a:cubicBezTo>
                  <a:cubicBezTo>
                    <a:pt x="2089" y="3198"/>
                    <a:pt x="1786" y="3323"/>
                    <a:pt x="1483" y="3412"/>
                  </a:cubicBezTo>
                  <a:cubicBezTo>
                    <a:pt x="1476" y="3453"/>
                    <a:pt x="1462" y="3496"/>
                    <a:pt x="1447" y="3537"/>
                  </a:cubicBezTo>
                  <a:cubicBezTo>
                    <a:pt x="1359" y="3773"/>
                    <a:pt x="1262" y="3977"/>
                    <a:pt x="1351" y="4227"/>
                  </a:cubicBezTo>
                  <a:cubicBezTo>
                    <a:pt x="1483" y="4585"/>
                    <a:pt x="1801" y="4688"/>
                    <a:pt x="1772" y="5109"/>
                  </a:cubicBezTo>
                  <a:cubicBezTo>
                    <a:pt x="1753" y="5426"/>
                    <a:pt x="1676" y="5640"/>
                    <a:pt x="1373" y="5779"/>
                  </a:cubicBezTo>
                  <a:cubicBezTo>
                    <a:pt x="1056" y="5931"/>
                    <a:pt x="429" y="6005"/>
                    <a:pt x="227" y="6303"/>
                  </a:cubicBezTo>
                  <a:cubicBezTo>
                    <a:pt x="1" y="6620"/>
                    <a:pt x="441" y="6868"/>
                    <a:pt x="710" y="6978"/>
                  </a:cubicBezTo>
                  <a:cubicBezTo>
                    <a:pt x="1152" y="7166"/>
                    <a:pt x="1159" y="8026"/>
                    <a:pt x="1234" y="8494"/>
                  </a:cubicBezTo>
                  <a:cubicBezTo>
                    <a:pt x="1262" y="8704"/>
                    <a:pt x="1289" y="8999"/>
                    <a:pt x="1214" y="9199"/>
                  </a:cubicBezTo>
                  <a:cubicBezTo>
                    <a:pt x="1152" y="9372"/>
                    <a:pt x="924" y="9552"/>
                    <a:pt x="993" y="9766"/>
                  </a:cubicBezTo>
                  <a:cubicBezTo>
                    <a:pt x="1056" y="9958"/>
                    <a:pt x="1399" y="10061"/>
                    <a:pt x="1572" y="10109"/>
                  </a:cubicBezTo>
                  <a:cubicBezTo>
                    <a:pt x="1724" y="10157"/>
                    <a:pt x="2096" y="10150"/>
                    <a:pt x="2214" y="10275"/>
                  </a:cubicBezTo>
                  <a:cubicBezTo>
                    <a:pt x="2325" y="10386"/>
                    <a:pt x="2269" y="10688"/>
                    <a:pt x="2248" y="10847"/>
                  </a:cubicBezTo>
                  <a:cubicBezTo>
                    <a:pt x="2221" y="11020"/>
                    <a:pt x="2173" y="11157"/>
                    <a:pt x="2089" y="11275"/>
                  </a:cubicBezTo>
                  <a:cubicBezTo>
                    <a:pt x="2236" y="11294"/>
                    <a:pt x="2380" y="11308"/>
                    <a:pt x="2524" y="11308"/>
                  </a:cubicBezTo>
                  <a:cubicBezTo>
                    <a:pt x="2966" y="11308"/>
                    <a:pt x="3202" y="11183"/>
                    <a:pt x="3567" y="10977"/>
                  </a:cubicBezTo>
                  <a:cubicBezTo>
                    <a:pt x="3939" y="10763"/>
                    <a:pt x="4180" y="10604"/>
                    <a:pt x="4434" y="10253"/>
                  </a:cubicBezTo>
                  <a:cubicBezTo>
                    <a:pt x="4655" y="9958"/>
                    <a:pt x="4891" y="9578"/>
                    <a:pt x="5290" y="9557"/>
                  </a:cubicBezTo>
                  <a:cubicBezTo>
                    <a:pt x="5295" y="9556"/>
                    <a:pt x="5300" y="9556"/>
                    <a:pt x="5305" y="9556"/>
                  </a:cubicBezTo>
                  <a:cubicBezTo>
                    <a:pt x="5603" y="9556"/>
                    <a:pt x="5903" y="9764"/>
                    <a:pt x="6200" y="9833"/>
                  </a:cubicBezTo>
                  <a:cubicBezTo>
                    <a:pt x="6448" y="9888"/>
                    <a:pt x="6691" y="9881"/>
                    <a:pt x="6931" y="9958"/>
                  </a:cubicBezTo>
                  <a:cubicBezTo>
                    <a:pt x="7222" y="10040"/>
                    <a:pt x="7587" y="10165"/>
                    <a:pt x="7815" y="10371"/>
                  </a:cubicBezTo>
                  <a:cubicBezTo>
                    <a:pt x="8048" y="10599"/>
                    <a:pt x="8084" y="10866"/>
                    <a:pt x="8366" y="11061"/>
                  </a:cubicBezTo>
                  <a:cubicBezTo>
                    <a:pt x="8615" y="11234"/>
                    <a:pt x="8937" y="11282"/>
                    <a:pt x="9180" y="11433"/>
                  </a:cubicBezTo>
                  <a:cubicBezTo>
                    <a:pt x="9476" y="11626"/>
                    <a:pt x="9512" y="11875"/>
                    <a:pt x="9608" y="12197"/>
                  </a:cubicBezTo>
                  <a:cubicBezTo>
                    <a:pt x="9774" y="12750"/>
                    <a:pt x="10165" y="13156"/>
                    <a:pt x="10367" y="13682"/>
                  </a:cubicBezTo>
                  <a:cubicBezTo>
                    <a:pt x="10559" y="14177"/>
                    <a:pt x="10463" y="14709"/>
                    <a:pt x="10209" y="15151"/>
                  </a:cubicBezTo>
                  <a:cubicBezTo>
                    <a:pt x="10091" y="15343"/>
                    <a:pt x="9829" y="15598"/>
                    <a:pt x="10050" y="15763"/>
                  </a:cubicBezTo>
                  <a:cubicBezTo>
                    <a:pt x="10112" y="15811"/>
                    <a:pt x="10191" y="15827"/>
                    <a:pt x="10279" y="15827"/>
                  </a:cubicBezTo>
                  <a:cubicBezTo>
                    <a:pt x="10456" y="15827"/>
                    <a:pt x="10668" y="15762"/>
                    <a:pt x="10843" y="15762"/>
                  </a:cubicBezTo>
                  <a:cubicBezTo>
                    <a:pt x="10898" y="15762"/>
                    <a:pt x="10949" y="15768"/>
                    <a:pt x="10994" y="15785"/>
                  </a:cubicBezTo>
                  <a:cubicBezTo>
                    <a:pt x="11304" y="15903"/>
                    <a:pt x="11497" y="16537"/>
                    <a:pt x="11629" y="16833"/>
                  </a:cubicBezTo>
                  <a:cubicBezTo>
                    <a:pt x="11787" y="17205"/>
                    <a:pt x="11821" y="17503"/>
                    <a:pt x="11917" y="17888"/>
                  </a:cubicBezTo>
                  <a:cubicBezTo>
                    <a:pt x="11953" y="17890"/>
                    <a:pt x="11989" y="17890"/>
                    <a:pt x="12025" y="17890"/>
                  </a:cubicBezTo>
                  <a:cubicBezTo>
                    <a:pt x="12169" y="17890"/>
                    <a:pt x="12318" y="17878"/>
                    <a:pt x="12463" y="17878"/>
                  </a:cubicBezTo>
                  <a:cubicBezTo>
                    <a:pt x="12546" y="17878"/>
                    <a:pt x="12627" y="17882"/>
                    <a:pt x="12705" y="17895"/>
                  </a:cubicBezTo>
                  <a:cubicBezTo>
                    <a:pt x="12994" y="17943"/>
                    <a:pt x="13015" y="18039"/>
                    <a:pt x="13188" y="18275"/>
                  </a:cubicBezTo>
                  <a:cubicBezTo>
                    <a:pt x="13477" y="18661"/>
                    <a:pt x="13760" y="19053"/>
                    <a:pt x="14174" y="19329"/>
                  </a:cubicBezTo>
                  <a:cubicBezTo>
                    <a:pt x="14594" y="19613"/>
                    <a:pt x="15091" y="19632"/>
                    <a:pt x="15409" y="20067"/>
                  </a:cubicBezTo>
                  <a:cubicBezTo>
                    <a:pt x="15793" y="20591"/>
                    <a:pt x="15704" y="21276"/>
                    <a:pt x="16276" y="21634"/>
                  </a:cubicBezTo>
                  <a:cubicBezTo>
                    <a:pt x="16449" y="21737"/>
                    <a:pt x="16608" y="21826"/>
                    <a:pt x="16718" y="21985"/>
                  </a:cubicBezTo>
                  <a:cubicBezTo>
                    <a:pt x="16843" y="22150"/>
                    <a:pt x="16947" y="22737"/>
                    <a:pt x="17117" y="22737"/>
                  </a:cubicBezTo>
                  <a:cubicBezTo>
                    <a:pt x="17198" y="22868"/>
                    <a:pt x="17294" y="22913"/>
                    <a:pt x="17397" y="22913"/>
                  </a:cubicBezTo>
                  <a:cubicBezTo>
                    <a:pt x="17612" y="22913"/>
                    <a:pt x="17860" y="22720"/>
                    <a:pt x="18074" y="22720"/>
                  </a:cubicBezTo>
                  <a:cubicBezTo>
                    <a:pt x="18108" y="22720"/>
                    <a:pt x="18142" y="22725"/>
                    <a:pt x="18174" y="22737"/>
                  </a:cubicBezTo>
                  <a:cubicBezTo>
                    <a:pt x="18290" y="22778"/>
                    <a:pt x="18338" y="23006"/>
                    <a:pt x="18477" y="23068"/>
                  </a:cubicBezTo>
                  <a:cubicBezTo>
                    <a:pt x="18510" y="23081"/>
                    <a:pt x="18552" y="23086"/>
                    <a:pt x="18598" y="23086"/>
                  </a:cubicBezTo>
                  <a:cubicBezTo>
                    <a:pt x="18727" y="23086"/>
                    <a:pt x="18891" y="23048"/>
                    <a:pt x="18987" y="23032"/>
                  </a:cubicBezTo>
                  <a:cubicBezTo>
                    <a:pt x="19128" y="23012"/>
                    <a:pt x="19135" y="22968"/>
                    <a:pt x="19225" y="22968"/>
                  </a:cubicBezTo>
                  <a:cubicBezTo>
                    <a:pt x="19253" y="22968"/>
                    <a:pt x="19291" y="22973"/>
                    <a:pt x="19345" y="22984"/>
                  </a:cubicBezTo>
                  <a:cubicBezTo>
                    <a:pt x="19477" y="23020"/>
                    <a:pt x="19643" y="23150"/>
                    <a:pt x="19724" y="23246"/>
                  </a:cubicBezTo>
                  <a:cubicBezTo>
                    <a:pt x="20030" y="23599"/>
                    <a:pt x="19945" y="24364"/>
                    <a:pt x="20457" y="24544"/>
                  </a:cubicBezTo>
                  <a:cubicBezTo>
                    <a:pt x="20503" y="24560"/>
                    <a:pt x="20550" y="24567"/>
                    <a:pt x="20598" y="24567"/>
                  </a:cubicBezTo>
                  <a:cubicBezTo>
                    <a:pt x="20782" y="24567"/>
                    <a:pt x="20972" y="24469"/>
                    <a:pt x="21130" y="24469"/>
                  </a:cubicBezTo>
                  <a:cubicBezTo>
                    <a:pt x="21206" y="24469"/>
                    <a:pt x="21275" y="24491"/>
                    <a:pt x="21332" y="24558"/>
                  </a:cubicBezTo>
                  <a:cubicBezTo>
                    <a:pt x="21531" y="24799"/>
                    <a:pt x="21361" y="25255"/>
                    <a:pt x="21594" y="25481"/>
                  </a:cubicBezTo>
                  <a:cubicBezTo>
                    <a:pt x="21711" y="25593"/>
                    <a:pt x="21839" y="25626"/>
                    <a:pt x="21971" y="25626"/>
                  </a:cubicBezTo>
                  <a:cubicBezTo>
                    <a:pt x="22164" y="25626"/>
                    <a:pt x="22369" y="25555"/>
                    <a:pt x="22569" y="25555"/>
                  </a:cubicBezTo>
                  <a:cubicBezTo>
                    <a:pt x="22713" y="25555"/>
                    <a:pt x="22854" y="25591"/>
                    <a:pt x="22988" y="25716"/>
                  </a:cubicBezTo>
                  <a:cubicBezTo>
                    <a:pt x="23449" y="26159"/>
                    <a:pt x="23180" y="26723"/>
                    <a:pt x="23257" y="27276"/>
                  </a:cubicBezTo>
                  <a:cubicBezTo>
                    <a:pt x="23449" y="27331"/>
                    <a:pt x="23747" y="27406"/>
                    <a:pt x="23884" y="27531"/>
                  </a:cubicBezTo>
                  <a:cubicBezTo>
                    <a:pt x="24023" y="27656"/>
                    <a:pt x="24009" y="27870"/>
                    <a:pt x="24153" y="27980"/>
                  </a:cubicBezTo>
                  <a:cubicBezTo>
                    <a:pt x="24255" y="28061"/>
                    <a:pt x="24347" y="28090"/>
                    <a:pt x="24433" y="28090"/>
                  </a:cubicBezTo>
                  <a:cubicBezTo>
                    <a:pt x="24581" y="28090"/>
                    <a:pt x="24713" y="28005"/>
                    <a:pt x="24857" y="27944"/>
                  </a:cubicBezTo>
                  <a:cubicBezTo>
                    <a:pt x="24964" y="27897"/>
                    <a:pt x="25221" y="27775"/>
                    <a:pt x="25410" y="27775"/>
                  </a:cubicBezTo>
                  <a:cubicBezTo>
                    <a:pt x="25476" y="27775"/>
                    <a:pt x="25533" y="27789"/>
                    <a:pt x="25573" y="27826"/>
                  </a:cubicBezTo>
                  <a:cubicBezTo>
                    <a:pt x="25676" y="27930"/>
                    <a:pt x="25602" y="28172"/>
                    <a:pt x="25621" y="28302"/>
                  </a:cubicBezTo>
                  <a:cubicBezTo>
                    <a:pt x="25691" y="28896"/>
                    <a:pt x="26325" y="29179"/>
                    <a:pt x="26443" y="29737"/>
                  </a:cubicBezTo>
                  <a:cubicBezTo>
                    <a:pt x="26561" y="30289"/>
                    <a:pt x="26203" y="30842"/>
                    <a:pt x="26525" y="31344"/>
                  </a:cubicBezTo>
                  <a:cubicBezTo>
                    <a:pt x="26760" y="31709"/>
                    <a:pt x="27471" y="32454"/>
                    <a:pt x="27000" y="32918"/>
                  </a:cubicBezTo>
                  <a:cubicBezTo>
                    <a:pt x="26876" y="33042"/>
                    <a:pt x="26722" y="33066"/>
                    <a:pt x="26568" y="33066"/>
                  </a:cubicBezTo>
                  <a:cubicBezTo>
                    <a:pt x="26473" y="33066"/>
                    <a:pt x="26377" y="33057"/>
                    <a:pt x="26289" y="33057"/>
                  </a:cubicBezTo>
                  <a:cubicBezTo>
                    <a:pt x="26087" y="33057"/>
                    <a:pt x="25922" y="33105"/>
                    <a:pt x="25883" y="33420"/>
                  </a:cubicBezTo>
                  <a:cubicBezTo>
                    <a:pt x="25830" y="33814"/>
                    <a:pt x="26022" y="34365"/>
                    <a:pt x="25753" y="34648"/>
                  </a:cubicBezTo>
                  <a:cubicBezTo>
                    <a:pt x="25436" y="34973"/>
                    <a:pt x="24946" y="34965"/>
                    <a:pt x="24994" y="35545"/>
                  </a:cubicBezTo>
                  <a:cubicBezTo>
                    <a:pt x="25023" y="35897"/>
                    <a:pt x="25386" y="36035"/>
                    <a:pt x="25799" y="36035"/>
                  </a:cubicBezTo>
                  <a:cubicBezTo>
                    <a:pt x="26276" y="36035"/>
                    <a:pt x="26818" y="35851"/>
                    <a:pt x="26988" y="35600"/>
                  </a:cubicBezTo>
                  <a:cubicBezTo>
                    <a:pt x="27229" y="35249"/>
                    <a:pt x="27361" y="34869"/>
                    <a:pt x="27690" y="34579"/>
                  </a:cubicBezTo>
                  <a:cubicBezTo>
                    <a:pt x="28003" y="34317"/>
                    <a:pt x="28139" y="34305"/>
                    <a:pt x="28250" y="33911"/>
                  </a:cubicBezTo>
                  <a:cubicBezTo>
                    <a:pt x="28401" y="33394"/>
                    <a:pt x="28346" y="33110"/>
                    <a:pt x="28822" y="32820"/>
                  </a:cubicBezTo>
                  <a:cubicBezTo>
                    <a:pt x="29242" y="32558"/>
                    <a:pt x="29622" y="32502"/>
                    <a:pt x="30098" y="32392"/>
                  </a:cubicBezTo>
                  <a:cubicBezTo>
                    <a:pt x="30312" y="32337"/>
                    <a:pt x="30381" y="32435"/>
                    <a:pt x="30396" y="32159"/>
                  </a:cubicBezTo>
                  <a:cubicBezTo>
                    <a:pt x="30408" y="31959"/>
                    <a:pt x="30208" y="31731"/>
                    <a:pt x="30201" y="31517"/>
                  </a:cubicBezTo>
                  <a:cubicBezTo>
                    <a:pt x="30182" y="31178"/>
                    <a:pt x="30326" y="30854"/>
                    <a:pt x="30230" y="30510"/>
                  </a:cubicBezTo>
                  <a:cubicBezTo>
                    <a:pt x="30127" y="30131"/>
                    <a:pt x="29795" y="29953"/>
                    <a:pt x="29437" y="29854"/>
                  </a:cubicBezTo>
                  <a:cubicBezTo>
                    <a:pt x="29098" y="29773"/>
                    <a:pt x="28361" y="29792"/>
                    <a:pt x="28224" y="29441"/>
                  </a:cubicBezTo>
                  <a:cubicBezTo>
                    <a:pt x="28059" y="29038"/>
                    <a:pt x="28451" y="27612"/>
                    <a:pt x="28904" y="27612"/>
                  </a:cubicBezTo>
                  <a:cubicBezTo>
                    <a:pt x="28907" y="27612"/>
                    <a:pt x="28910" y="27612"/>
                    <a:pt x="28913" y="27612"/>
                  </a:cubicBezTo>
                  <a:cubicBezTo>
                    <a:pt x="28995" y="27346"/>
                    <a:pt x="29139" y="27084"/>
                    <a:pt x="29235" y="26815"/>
                  </a:cubicBezTo>
                  <a:cubicBezTo>
                    <a:pt x="29367" y="26461"/>
                    <a:pt x="29471" y="26324"/>
                    <a:pt x="29898" y="26269"/>
                  </a:cubicBezTo>
                  <a:cubicBezTo>
                    <a:pt x="29992" y="26256"/>
                    <a:pt x="30085" y="26247"/>
                    <a:pt x="30175" y="26247"/>
                  </a:cubicBezTo>
                  <a:cubicBezTo>
                    <a:pt x="30361" y="26247"/>
                    <a:pt x="30538" y="26284"/>
                    <a:pt x="30691" y="26399"/>
                  </a:cubicBezTo>
                  <a:cubicBezTo>
                    <a:pt x="30968" y="26613"/>
                    <a:pt x="31049" y="26992"/>
                    <a:pt x="31367" y="27185"/>
                  </a:cubicBezTo>
                  <a:cubicBezTo>
                    <a:pt x="31553" y="27300"/>
                    <a:pt x="31748" y="27313"/>
                    <a:pt x="31949" y="27313"/>
                  </a:cubicBezTo>
                  <a:cubicBezTo>
                    <a:pt x="32006" y="27313"/>
                    <a:pt x="32063" y="27312"/>
                    <a:pt x="32121" y="27312"/>
                  </a:cubicBezTo>
                  <a:cubicBezTo>
                    <a:pt x="32177" y="27312"/>
                    <a:pt x="32234" y="27313"/>
                    <a:pt x="32292" y="27317"/>
                  </a:cubicBezTo>
                  <a:cubicBezTo>
                    <a:pt x="32926" y="27358"/>
                    <a:pt x="33078" y="27737"/>
                    <a:pt x="33299" y="28261"/>
                  </a:cubicBezTo>
                  <a:cubicBezTo>
                    <a:pt x="33417" y="28558"/>
                    <a:pt x="33670" y="28875"/>
                    <a:pt x="33995" y="28875"/>
                  </a:cubicBezTo>
                  <a:cubicBezTo>
                    <a:pt x="34086" y="28875"/>
                    <a:pt x="34183" y="28850"/>
                    <a:pt x="34284" y="28792"/>
                  </a:cubicBezTo>
                  <a:cubicBezTo>
                    <a:pt x="34512" y="28662"/>
                    <a:pt x="34435" y="28530"/>
                    <a:pt x="34512" y="28338"/>
                  </a:cubicBezTo>
                  <a:cubicBezTo>
                    <a:pt x="34596" y="28124"/>
                    <a:pt x="34712" y="28006"/>
                    <a:pt x="34712" y="27759"/>
                  </a:cubicBezTo>
                  <a:cubicBezTo>
                    <a:pt x="34712" y="27420"/>
                    <a:pt x="34430" y="26745"/>
                    <a:pt x="34250" y="26461"/>
                  </a:cubicBezTo>
                  <a:cubicBezTo>
                    <a:pt x="33926" y="25945"/>
                    <a:pt x="33147" y="26000"/>
                    <a:pt x="32686" y="25676"/>
                  </a:cubicBezTo>
                  <a:cubicBezTo>
                    <a:pt x="32325" y="25414"/>
                    <a:pt x="32229" y="24952"/>
                    <a:pt x="31842" y="24710"/>
                  </a:cubicBezTo>
                  <a:cubicBezTo>
                    <a:pt x="31319" y="24371"/>
                    <a:pt x="30595" y="24565"/>
                    <a:pt x="30064" y="24212"/>
                  </a:cubicBezTo>
                  <a:cubicBezTo>
                    <a:pt x="29574" y="23883"/>
                    <a:pt x="29312" y="23496"/>
                    <a:pt x="28747" y="23289"/>
                  </a:cubicBezTo>
                  <a:cubicBezTo>
                    <a:pt x="28478" y="23201"/>
                    <a:pt x="28264" y="23040"/>
                    <a:pt x="28010" y="22965"/>
                  </a:cubicBezTo>
                  <a:cubicBezTo>
                    <a:pt x="27671" y="22869"/>
                    <a:pt x="27380" y="22792"/>
                    <a:pt x="27111" y="22571"/>
                  </a:cubicBezTo>
                  <a:cubicBezTo>
                    <a:pt x="26808" y="22331"/>
                    <a:pt x="26630" y="22047"/>
                    <a:pt x="26823" y="21667"/>
                  </a:cubicBezTo>
                  <a:cubicBezTo>
                    <a:pt x="26948" y="21434"/>
                    <a:pt x="27479" y="21074"/>
                    <a:pt x="27270" y="20757"/>
                  </a:cubicBezTo>
                  <a:cubicBezTo>
                    <a:pt x="27176" y="20617"/>
                    <a:pt x="27049" y="20568"/>
                    <a:pt x="26909" y="20568"/>
                  </a:cubicBezTo>
                  <a:cubicBezTo>
                    <a:pt x="26629" y="20568"/>
                    <a:pt x="26301" y="20767"/>
                    <a:pt x="26111" y="20826"/>
                  </a:cubicBezTo>
                  <a:cubicBezTo>
                    <a:pt x="26033" y="20854"/>
                    <a:pt x="25955" y="20865"/>
                    <a:pt x="25878" y="20865"/>
                  </a:cubicBezTo>
                  <a:cubicBezTo>
                    <a:pt x="25606" y="20865"/>
                    <a:pt x="25341" y="20730"/>
                    <a:pt x="25056" y="20730"/>
                  </a:cubicBezTo>
                  <a:cubicBezTo>
                    <a:pt x="24878" y="20730"/>
                    <a:pt x="24679" y="20747"/>
                    <a:pt x="24480" y="20747"/>
                  </a:cubicBezTo>
                  <a:cubicBezTo>
                    <a:pt x="24202" y="20747"/>
                    <a:pt x="23926" y="20714"/>
                    <a:pt x="23713" y="20557"/>
                  </a:cubicBezTo>
                  <a:cubicBezTo>
                    <a:pt x="23360" y="20295"/>
                    <a:pt x="23286" y="19868"/>
                    <a:pt x="22947" y="19606"/>
                  </a:cubicBezTo>
                  <a:cubicBezTo>
                    <a:pt x="22545" y="19303"/>
                    <a:pt x="22043" y="19255"/>
                    <a:pt x="21649" y="18964"/>
                  </a:cubicBezTo>
                  <a:cubicBezTo>
                    <a:pt x="21277" y="18695"/>
                    <a:pt x="21077" y="18255"/>
                    <a:pt x="20959" y="17813"/>
                  </a:cubicBezTo>
                  <a:cubicBezTo>
                    <a:pt x="20904" y="17599"/>
                    <a:pt x="20911" y="17393"/>
                    <a:pt x="20878" y="17172"/>
                  </a:cubicBezTo>
                  <a:cubicBezTo>
                    <a:pt x="20808" y="16737"/>
                    <a:pt x="20443" y="16242"/>
                    <a:pt x="20476" y="15785"/>
                  </a:cubicBezTo>
                  <a:cubicBezTo>
                    <a:pt x="19856" y="14918"/>
                    <a:pt x="20044" y="13745"/>
                    <a:pt x="18927" y="13240"/>
                  </a:cubicBezTo>
                  <a:cubicBezTo>
                    <a:pt x="18134" y="12889"/>
                    <a:pt x="17223" y="12351"/>
                    <a:pt x="16692" y="11669"/>
                  </a:cubicBezTo>
                  <a:cubicBezTo>
                    <a:pt x="16387" y="11282"/>
                    <a:pt x="15305" y="10393"/>
                    <a:pt x="15608" y="9821"/>
                  </a:cubicBezTo>
                  <a:cubicBezTo>
                    <a:pt x="15733" y="9585"/>
                    <a:pt x="16132" y="9460"/>
                    <a:pt x="16327" y="9268"/>
                  </a:cubicBezTo>
                  <a:cubicBezTo>
                    <a:pt x="16533" y="9062"/>
                    <a:pt x="16829" y="8704"/>
                    <a:pt x="16891" y="8413"/>
                  </a:cubicBezTo>
                  <a:cubicBezTo>
                    <a:pt x="16925" y="8283"/>
                    <a:pt x="16913" y="7999"/>
                    <a:pt x="16858" y="7867"/>
                  </a:cubicBezTo>
                  <a:cubicBezTo>
                    <a:pt x="16759" y="7627"/>
                    <a:pt x="16442" y="7572"/>
                    <a:pt x="16394" y="7324"/>
                  </a:cubicBezTo>
                  <a:cubicBezTo>
                    <a:pt x="16353" y="7110"/>
                    <a:pt x="16519" y="6786"/>
                    <a:pt x="16663" y="6654"/>
                  </a:cubicBezTo>
                  <a:cubicBezTo>
                    <a:pt x="16790" y="6546"/>
                    <a:pt x="16883" y="6535"/>
                    <a:pt x="17001" y="6535"/>
                  </a:cubicBezTo>
                  <a:cubicBezTo>
                    <a:pt x="17032" y="6535"/>
                    <a:pt x="17065" y="6536"/>
                    <a:pt x="17101" y="6536"/>
                  </a:cubicBezTo>
                  <a:cubicBezTo>
                    <a:pt x="17138" y="6536"/>
                    <a:pt x="17179" y="6535"/>
                    <a:pt x="17223" y="6531"/>
                  </a:cubicBezTo>
                  <a:cubicBezTo>
                    <a:pt x="17566" y="6502"/>
                    <a:pt x="17864" y="6351"/>
                    <a:pt x="18148" y="6200"/>
                  </a:cubicBezTo>
                  <a:cubicBezTo>
                    <a:pt x="18520" y="6005"/>
                    <a:pt x="18871" y="5834"/>
                    <a:pt x="19299" y="5772"/>
                  </a:cubicBezTo>
                  <a:cubicBezTo>
                    <a:pt x="19638" y="5724"/>
                    <a:pt x="20022" y="5772"/>
                    <a:pt x="20347" y="5669"/>
                  </a:cubicBezTo>
                  <a:cubicBezTo>
                    <a:pt x="20361" y="5558"/>
                    <a:pt x="20332" y="5448"/>
                    <a:pt x="20299" y="5337"/>
                  </a:cubicBezTo>
                  <a:cubicBezTo>
                    <a:pt x="20265" y="5186"/>
                    <a:pt x="20210" y="5027"/>
                    <a:pt x="20222" y="4868"/>
                  </a:cubicBezTo>
                  <a:cubicBezTo>
                    <a:pt x="20243" y="4676"/>
                    <a:pt x="20325" y="4551"/>
                    <a:pt x="20347" y="4352"/>
                  </a:cubicBezTo>
                  <a:cubicBezTo>
                    <a:pt x="20402" y="3943"/>
                    <a:pt x="20166" y="3902"/>
                    <a:pt x="19967" y="3626"/>
                  </a:cubicBezTo>
                  <a:cubicBezTo>
                    <a:pt x="19609" y="3131"/>
                    <a:pt x="20051" y="2999"/>
                    <a:pt x="20402" y="2840"/>
                  </a:cubicBezTo>
                  <a:lnTo>
                    <a:pt x="20409" y="2840"/>
                  </a:lnTo>
                  <a:cubicBezTo>
                    <a:pt x="20609" y="2751"/>
                    <a:pt x="20774" y="2655"/>
                    <a:pt x="20741" y="2482"/>
                  </a:cubicBezTo>
                  <a:cubicBezTo>
                    <a:pt x="20693" y="2220"/>
                    <a:pt x="19623" y="2276"/>
                    <a:pt x="19417" y="2213"/>
                  </a:cubicBezTo>
                  <a:cubicBezTo>
                    <a:pt x="19181" y="2143"/>
                    <a:pt x="19037" y="1958"/>
                    <a:pt x="18830" y="1855"/>
                  </a:cubicBezTo>
                  <a:cubicBezTo>
                    <a:pt x="18540" y="1709"/>
                    <a:pt x="18174" y="1697"/>
                    <a:pt x="17864" y="1627"/>
                  </a:cubicBezTo>
                  <a:cubicBezTo>
                    <a:pt x="17360" y="1509"/>
                    <a:pt x="16913" y="1247"/>
                    <a:pt x="16596" y="834"/>
                  </a:cubicBezTo>
                  <a:cubicBezTo>
                    <a:pt x="16354" y="522"/>
                    <a:pt x="16289" y="0"/>
                    <a:pt x="15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g1f7af28a4ea_8_143"/>
            <p:cNvSpPr/>
            <p:nvPr/>
          </p:nvSpPr>
          <p:spPr>
            <a:xfrm>
              <a:off x="6104750" y="2653550"/>
              <a:ext cx="626950" cy="736925"/>
            </a:xfrm>
            <a:custGeom>
              <a:rect b="b" l="l" r="r" t="t"/>
              <a:pathLst>
                <a:path extrusionOk="0" h="29477" w="25078">
                  <a:moveTo>
                    <a:pt x="10814" y="1"/>
                  </a:moveTo>
                  <a:cubicBezTo>
                    <a:pt x="10534" y="1"/>
                    <a:pt x="10345" y="110"/>
                    <a:pt x="10282" y="328"/>
                  </a:cubicBezTo>
                  <a:cubicBezTo>
                    <a:pt x="10249" y="434"/>
                    <a:pt x="10249" y="564"/>
                    <a:pt x="10282" y="715"/>
                  </a:cubicBezTo>
                  <a:cubicBezTo>
                    <a:pt x="10338" y="999"/>
                    <a:pt x="10580" y="1157"/>
                    <a:pt x="10717" y="1405"/>
                  </a:cubicBezTo>
                  <a:cubicBezTo>
                    <a:pt x="10794" y="1556"/>
                    <a:pt x="10931" y="1881"/>
                    <a:pt x="10780" y="2020"/>
                  </a:cubicBezTo>
                  <a:cubicBezTo>
                    <a:pt x="10746" y="2051"/>
                    <a:pt x="10695" y="2061"/>
                    <a:pt x="10637" y="2061"/>
                  </a:cubicBezTo>
                  <a:cubicBezTo>
                    <a:pt x="10555" y="2061"/>
                    <a:pt x="10459" y="2041"/>
                    <a:pt x="10383" y="2041"/>
                  </a:cubicBezTo>
                  <a:cubicBezTo>
                    <a:pt x="10362" y="2041"/>
                    <a:pt x="10343" y="2043"/>
                    <a:pt x="10326" y="2046"/>
                  </a:cubicBezTo>
                  <a:cubicBezTo>
                    <a:pt x="9754" y="2186"/>
                    <a:pt x="10160" y="2448"/>
                    <a:pt x="10381" y="2666"/>
                  </a:cubicBezTo>
                  <a:cubicBezTo>
                    <a:pt x="10650" y="2943"/>
                    <a:pt x="10628" y="3012"/>
                    <a:pt x="10636" y="3392"/>
                  </a:cubicBezTo>
                  <a:cubicBezTo>
                    <a:pt x="10636" y="3599"/>
                    <a:pt x="10938" y="3993"/>
                    <a:pt x="10823" y="4171"/>
                  </a:cubicBezTo>
                  <a:cubicBezTo>
                    <a:pt x="10739" y="4305"/>
                    <a:pt x="10587" y="4342"/>
                    <a:pt x="10404" y="4342"/>
                  </a:cubicBezTo>
                  <a:cubicBezTo>
                    <a:pt x="10180" y="4342"/>
                    <a:pt x="9911" y="4286"/>
                    <a:pt x="9665" y="4286"/>
                  </a:cubicBezTo>
                  <a:cubicBezTo>
                    <a:pt x="9420" y="4286"/>
                    <a:pt x="9199" y="4342"/>
                    <a:pt x="9071" y="4565"/>
                  </a:cubicBezTo>
                  <a:cubicBezTo>
                    <a:pt x="8898" y="4853"/>
                    <a:pt x="9021" y="5343"/>
                    <a:pt x="8648" y="5439"/>
                  </a:cubicBezTo>
                  <a:cubicBezTo>
                    <a:pt x="8601" y="5453"/>
                    <a:pt x="8554" y="5459"/>
                    <a:pt x="8510" y="5459"/>
                  </a:cubicBezTo>
                  <a:cubicBezTo>
                    <a:pt x="8275" y="5459"/>
                    <a:pt x="8094" y="5283"/>
                    <a:pt x="7995" y="5067"/>
                  </a:cubicBezTo>
                  <a:cubicBezTo>
                    <a:pt x="7899" y="4841"/>
                    <a:pt x="7925" y="4344"/>
                    <a:pt x="7685" y="4207"/>
                  </a:cubicBezTo>
                  <a:cubicBezTo>
                    <a:pt x="7604" y="4163"/>
                    <a:pt x="7483" y="4148"/>
                    <a:pt x="7348" y="4148"/>
                  </a:cubicBezTo>
                  <a:cubicBezTo>
                    <a:pt x="7077" y="4148"/>
                    <a:pt x="6748" y="4207"/>
                    <a:pt x="6560" y="4207"/>
                  </a:cubicBezTo>
                  <a:cubicBezTo>
                    <a:pt x="6436" y="4207"/>
                    <a:pt x="6268" y="4186"/>
                    <a:pt x="6119" y="4186"/>
                  </a:cubicBezTo>
                  <a:cubicBezTo>
                    <a:pt x="5946" y="4186"/>
                    <a:pt x="5797" y="4214"/>
                    <a:pt x="5767" y="4337"/>
                  </a:cubicBezTo>
                  <a:cubicBezTo>
                    <a:pt x="5738" y="4473"/>
                    <a:pt x="5911" y="4565"/>
                    <a:pt x="5871" y="4723"/>
                  </a:cubicBezTo>
                  <a:cubicBezTo>
                    <a:pt x="5835" y="4875"/>
                    <a:pt x="5628" y="4916"/>
                    <a:pt x="5616" y="5081"/>
                  </a:cubicBezTo>
                  <a:cubicBezTo>
                    <a:pt x="5580" y="5399"/>
                    <a:pt x="6015" y="5620"/>
                    <a:pt x="5904" y="5963"/>
                  </a:cubicBezTo>
                  <a:cubicBezTo>
                    <a:pt x="5871" y="6074"/>
                    <a:pt x="5808" y="6117"/>
                    <a:pt x="5724" y="6129"/>
                  </a:cubicBezTo>
                  <a:lnTo>
                    <a:pt x="5724" y="6136"/>
                  </a:lnTo>
                  <a:cubicBezTo>
                    <a:pt x="5753" y="6206"/>
                    <a:pt x="5775" y="6268"/>
                    <a:pt x="5794" y="6331"/>
                  </a:cubicBezTo>
                  <a:cubicBezTo>
                    <a:pt x="5938" y="6730"/>
                    <a:pt x="5890" y="7110"/>
                    <a:pt x="5628" y="7453"/>
                  </a:cubicBezTo>
                  <a:cubicBezTo>
                    <a:pt x="5457" y="7681"/>
                    <a:pt x="5292" y="7881"/>
                    <a:pt x="5034" y="8006"/>
                  </a:cubicBezTo>
                  <a:cubicBezTo>
                    <a:pt x="4912" y="8076"/>
                    <a:pt x="4669" y="8102"/>
                    <a:pt x="4580" y="8205"/>
                  </a:cubicBezTo>
                  <a:cubicBezTo>
                    <a:pt x="4347" y="8503"/>
                    <a:pt x="4739" y="8828"/>
                    <a:pt x="4809" y="9102"/>
                  </a:cubicBezTo>
                  <a:cubicBezTo>
                    <a:pt x="4897" y="9503"/>
                    <a:pt x="4664" y="10060"/>
                    <a:pt x="4388" y="10344"/>
                  </a:cubicBezTo>
                  <a:cubicBezTo>
                    <a:pt x="3931" y="10805"/>
                    <a:pt x="3444" y="10805"/>
                    <a:pt x="2862" y="10849"/>
                  </a:cubicBezTo>
                  <a:cubicBezTo>
                    <a:pt x="2838" y="10850"/>
                    <a:pt x="2816" y="10850"/>
                    <a:pt x="2796" y="10850"/>
                  </a:cubicBezTo>
                  <a:cubicBezTo>
                    <a:pt x="2766" y="10850"/>
                    <a:pt x="2741" y="10850"/>
                    <a:pt x="2718" y="10850"/>
                  </a:cubicBezTo>
                  <a:cubicBezTo>
                    <a:pt x="2633" y="10850"/>
                    <a:pt x="2587" y="10863"/>
                    <a:pt x="2526" y="10993"/>
                  </a:cubicBezTo>
                  <a:cubicBezTo>
                    <a:pt x="2430" y="11185"/>
                    <a:pt x="2559" y="11557"/>
                    <a:pt x="2581" y="11764"/>
                  </a:cubicBezTo>
                  <a:cubicBezTo>
                    <a:pt x="2636" y="12406"/>
                    <a:pt x="2504" y="12951"/>
                    <a:pt x="2139" y="13475"/>
                  </a:cubicBezTo>
                  <a:cubicBezTo>
                    <a:pt x="1987" y="13696"/>
                    <a:pt x="1802" y="13888"/>
                    <a:pt x="1608" y="14076"/>
                  </a:cubicBezTo>
                  <a:cubicBezTo>
                    <a:pt x="1663" y="14364"/>
                    <a:pt x="1656" y="14600"/>
                    <a:pt x="1836" y="14895"/>
                  </a:cubicBezTo>
                  <a:cubicBezTo>
                    <a:pt x="2028" y="15205"/>
                    <a:pt x="2201" y="15517"/>
                    <a:pt x="2278" y="15909"/>
                  </a:cubicBezTo>
                  <a:cubicBezTo>
                    <a:pt x="2415" y="16640"/>
                    <a:pt x="1961" y="17226"/>
                    <a:pt x="1257" y="17358"/>
                  </a:cubicBezTo>
                  <a:cubicBezTo>
                    <a:pt x="0" y="17586"/>
                    <a:pt x="1781" y="18288"/>
                    <a:pt x="1339" y="18867"/>
                  </a:cubicBezTo>
                  <a:cubicBezTo>
                    <a:pt x="1106" y="19172"/>
                    <a:pt x="615" y="19047"/>
                    <a:pt x="394" y="19461"/>
                  </a:cubicBezTo>
                  <a:cubicBezTo>
                    <a:pt x="365" y="19516"/>
                    <a:pt x="339" y="19578"/>
                    <a:pt x="317" y="19641"/>
                  </a:cubicBezTo>
                  <a:cubicBezTo>
                    <a:pt x="365" y="19663"/>
                    <a:pt x="414" y="19682"/>
                    <a:pt x="469" y="19696"/>
                  </a:cubicBezTo>
                  <a:cubicBezTo>
                    <a:pt x="614" y="19742"/>
                    <a:pt x="751" y="19800"/>
                    <a:pt x="906" y="19800"/>
                  </a:cubicBezTo>
                  <a:cubicBezTo>
                    <a:pt x="915" y="19800"/>
                    <a:pt x="924" y="19800"/>
                    <a:pt x="933" y="19800"/>
                  </a:cubicBezTo>
                  <a:cubicBezTo>
                    <a:pt x="1091" y="19792"/>
                    <a:pt x="1214" y="19667"/>
                    <a:pt x="1360" y="19667"/>
                  </a:cubicBezTo>
                  <a:cubicBezTo>
                    <a:pt x="1733" y="19667"/>
                    <a:pt x="1925" y="20246"/>
                    <a:pt x="2021" y="20516"/>
                  </a:cubicBezTo>
                  <a:cubicBezTo>
                    <a:pt x="2194" y="20972"/>
                    <a:pt x="2305" y="21179"/>
                    <a:pt x="2802" y="21179"/>
                  </a:cubicBezTo>
                  <a:cubicBezTo>
                    <a:pt x="3126" y="21179"/>
                    <a:pt x="3285" y="21256"/>
                    <a:pt x="3573" y="21378"/>
                  </a:cubicBezTo>
                  <a:cubicBezTo>
                    <a:pt x="3919" y="21518"/>
                    <a:pt x="4292" y="21462"/>
                    <a:pt x="4636" y="21607"/>
                  </a:cubicBezTo>
                  <a:cubicBezTo>
                    <a:pt x="4809" y="21681"/>
                    <a:pt x="4945" y="21813"/>
                    <a:pt x="5111" y="21909"/>
                  </a:cubicBezTo>
                  <a:cubicBezTo>
                    <a:pt x="5325" y="22027"/>
                    <a:pt x="5561" y="22097"/>
                    <a:pt x="5779" y="22200"/>
                  </a:cubicBezTo>
                  <a:cubicBezTo>
                    <a:pt x="5897" y="22263"/>
                    <a:pt x="6000" y="22330"/>
                    <a:pt x="6140" y="22366"/>
                  </a:cubicBezTo>
                  <a:cubicBezTo>
                    <a:pt x="6243" y="22392"/>
                    <a:pt x="6435" y="22366"/>
                    <a:pt x="6505" y="22469"/>
                  </a:cubicBezTo>
                  <a:cubicBezTo>
                    <a:pt x="6601" y="22621"/>
                    <a:pt x="6402" y="22971"/>
                    <a:pt x="6332" y="23108"/>
                  </a:cubicBezTo>
                  <a:cubicBezTo>
                    <a:pt x="6048" y="23690"/>
                    <a:pt x="5594" y="24110"/>
                    <a:pt x="5270" y="24646"/>
                  </a:cubicBezTo>
                  <a:cubicBezTo>
                    <a:pt x="5133" y="24875"/>
                    <a:pt x="5111" y="25206"/>
                    <a:pt x="4945" y="25413"/>
                  </a:cubicBezTo>
                  <a:cubicBezTo>
                    <a:pt x="4816" y="25571"/>
                    <a:pt x="4186" y="25696"/>
                    <a:pt x="4201" y="25867"/>
                  </a:cubicBezTo>
                  <a:cubicBezTo>
                    <a:pt x="4229" y="26184"/>
                    <a:pt x="3924" y="26412"/>
                    <a:pt x="3883" y="26744"/>
                  </a:cubicBezTo>
                  <a:cubicBezTo>
                    <a:pt x="3843" y="27020"/>
                    <a:pt x="3835" y="27275"/>
                    <a:pt x="3773" y="27544"/>
                  </a:cubicBezTo>
                  <a:cubicBezTo>
                    <a:pt x="3773" y="27551"/>
                    <a:pt x="3766" y="27563"/>
                    <a:pt x="3766" y="27571"/>
                  </a:cubicBezTo>
                  <a:cubicBezTo>
                    <a:pt x="3949" y="27679"/>
                    <a:pt x="4148" y="27699"/>
                    <a:pt x="4380" y="27699"/>
                  </a:cubicBezTo>
                  <a:cubicBezTo>
                    <a:pt x="4447" y="27699"/>
                    <a:pt x="4516" y="27697"/>
                    <a:pt x="4587" y="27696"/>
                  </a:cubicBezTo>
                  <a:cubicBezTo>
                    <a:pt x="4596" y="27696"/>
                    <a:pt x="4604" y="27695"/>
                    <a:pt x="4612" y="27695"/>
                  </a:cubicBezTo>
                  <a:cubicBezTo>
                    <a:pt x="5106" y="27695"/>
                    <a:pt x="5588" y="27903"/>
                    <a:pt x="6084" y="27917"/>
                  </a:cubicBezTo>
                  <a:cubicBezTo>
                    <a:pt x="6142" y="27919"/>
                    <a:pt x="6208" y="27926"/>
                    <a:pt x="6271" y="27926"/>
                  </a:cubicBezTo>
                  <a:cubicBezTo>
                    <a:pt x="6382" y="27926"/>
                    <a:pt x="6486" y="27905"/>
                    <a:pt x="6524" y="27799"/>
                  </a:cubicBezTo>
                  <a:cubicBezTo>
                    <a:pt x="6601" y="27585"/>
                    <a:pt x="6262" y="27460"/>
                    <a:pt x="6450" y="27268"/>
                  </a:cubicBezTo>
                  <a:cubicBezTo>
                    <a:pt x="6518" y="27197"/>
                    <a:pt x="6593" y="27169"/>
                    <a:pt x="6672" y="27169"/>
                  </a:cubicBezTo>
                  <a:cubicBezTo>
                    <a:pt x="6937" y="27169"/>
                    <a:pt x="7242" y="27482"/>
                    <a:pt x="7449" y="27530"/>
                  </a:cubicBezTo>
                  <a:cubicBezTo>
                    <a:pt x="7497" y="27540"/>
                    <a:pt x="7546" y="27543"/>
                    <a:pt x="7595" y="27543"/>
                  </a:cubicBezTo>
                  <a:cubicBezTo>
                    <a:pt x="7675" y="27543"/>
                    <a:pt x="7756" y="27535"/>
                    <a:pt x="7836" y="27535"/>
                  </a:cubicBezTo>
                  <a:cubicBezTo>
                    <a:pt x="7877" y="27535"/>
                    <a:pt x="7918" y="27537"/>
                    <a:pt x="7959" y="27544"/>
                  </a:cubicBezTo>
                  <a:cubicBezTo>
                    <a:pt x="8305" y="27600"/>
                    <a:pt x="8692" y="27821"/>
                    <a:pt x="9002" y="27986"/>
                  </a:cubicBezTo>
                  <a:cubicBezTo>
                    <a:pt x="9235" y="28109"/>
                    <a:pt x="9401" y="28248"/>
                    <a:pt x="9485" y="28426"/>
                  </a:cubicBezTo>
                  <a:cubicBezTo>
                    <a:pt x="9501" y="28425"/>
                    <a:pt x="9518" y="28424"/>
                    <a:pt x="9536" y="28424"/>
                  </a:cubicBezTo>
                  <a:cubicBezTo>
                    <a:pt x="9587" y="28424"/>
                    <a:pt x="9641" y="28430"/>
                    <a:pt x="9699" y="28441"/>
                  </a:cubicBezTo>
                  <a:cubicBezTo>
                    <a:pt x="10278" y="28551"/>
                    <a:pt x="10352" y="29296"/>
                    <a:pt x="10809" y="29380"/>
                  </a:cubicBezTo>
                  <a:cubicBezTo>
                    <a:pt x="10837" y="29385"/>
                    <a:pt x="10865" y="29387"/>
                    <a:pt x="10892" y="29387"/>
                  </a:cubicBezTo>
                  <a:cubicBezTo>
                    <a:pt x="11286" y="29387"/>
                    <a:pt x="11513" y="28899"/>
                    <a:pt x="11724" y="28640"/>
                  </a:cubicBezTo>
                  <a:cubicBezTo>
                    <a:pt x="11818" y="28528"/>
                    <a:pt x="11910" y="28485"/>
                    <a:pt x="12001" y="28485"/>
                  </a:cubicBezTo>
                  <a:cubicBezTo>
                    <a:pt x="12224" y="28485"/>
                    <a:pt x="12441" y="28746"/>
                    <a:pt x="12671" y="28916"/>
                  </a:cubicBezTo>
                  <a:cubicBezTo>
                    <a:pt x="12915" y="29103"/>
                    <a:pt x="13193" y="29162"/>
                    <a:pt x="13483" y="29162"/>
                  </a:cubicBezTo>
                  <a:cubicBezTo>
                    <a:pt x="13675" y="29162"/>
                    <a:pt x="13872" y="29136"/>
                    <a:pt x="14070" y="29104"/>
                  </a:cubicBezTo>
                  <a:cubicBezTo>
                    <a:pt x="14629" y="29008"/>
                    <a:pt x="15028" y="28765"/>
                    <a:pt x="15600" y="28758"/>
                  </a:cubicBezTo>
                  <a:cubicBezTo>
                    <a:pt x="15884" y="28758"/>
                    <a:pt x="16126" y="28695"/>
                    <a:pt x="16393" y="28621"/>
                  </a:cubicBezTo>
                  <a:cubicBezTo>
                    <a:pt x="16541" y="28581"/>
                    <a:pt x="16621" y="28560"/>
                    <a:pt x="16682" y="28560"/>
                  </a:cubicBezTo>
                  <a:cubicBezTo>
                    <a:pt x="16772" y="28560"/>
                    <a:pt x="16823" y="28605"/>
                    <a:pt x="16987" y="28702"/>
                  </a:cubicBezTo>
                  <a:cubicBezTo>
                    <a:pt x="17359" y="28931"/>
                    <a:pt x="17760" y="28787"/>
                    <a:pt x="18118" y="29089"/>
                  </a:cubicBezTo>
                  <a:cubicBezTo>
                    <a:pt x="18243" y="29193"/>
                    <a:pt x="18414" y="29469"/>
                    <a:pt x="18609" y="29476"/>
                  </a:cubicBezTo>
                  <a:cubicBezTo>
                    <a:pt x="18613" y="29476"/>
                    <a:pt x="18616" y="29476"/>
                    <a:pt x="18620" y="29476"/>
                  </a:cubicBezTo>
                  <a:cubicBezTo>
                    <a:pt x="18949" y="29476"/>
                    <a:pt x="18794" y="29164"/>
                    <a:pt x="18842" y="28931"/>
                  </a:cubicBezTo>
                  <a:cubicBezTo>
                    <a:pt x="18890" y="28717"/>
                    <a:pt x="18988" y="28628"/>
                    <a:pt x="18960" y="28366"/>
                  </a:cubicBezTo>
                  <a:cubicBezTo>
                    <a:pt x="18940" y="28145"/>
                    <a:pt x="18863" y="27946"/>
                    <a:pt x="18787" y="27744"/>
                  </a:cubicBezTo>
                  <a:cubicBezTo>
                    <a:pt x="18719" y="27551"/>
                    <a:pt x="18520" y="27186"/>
                    <a:pt x="18628" y="26994"/>
                  </a:cubicBezTo>
                  <a:cubicBezTo>
                    <a:pt x="18726" y="26828"/>
                    <a:pt x="19140" y="26725"/>
                    <a:pt x="19298" y="26670"/>
                  </a:cubicBezTo>
                  <a:cubicBezTo>
                    <a:pt x="19582" y="26571"/>
                    <a:pt x="19712" y="26566"/>
                    <a:pt x="19877" y="26309"/>
                  </a:cubicBezTo>
                  <a:cubicBezTo>
                    <a:pt x="19995" y="26139"/>
                    <a:pt x="20002" y="25944"/>
                    <a:pt x="20147" y="25785"/>
                  </a:cubicBezTo>
                  <a:cubicBezTo>
                    <a:pt x="20416" y="25511"/>
                    <a:pt x="21228" y="25442"/>
                    <a:pt x="21223" y="24973"/>
                  </a:cubicBezTo>
                  <a:cubicBezTo>
                    <a:pt x="21216" y="24759"/>
                    <a:pt x="21098" y="24759"/>
                    <a:pt x="20959" y="24620"/>
                  </a:cubicBezTo>
                  <a:cubicBezTo>
                    <a:pt x="20752" y="24428"/>
                    <a:pt x="20615" y="24137"/>
                    <a:pt x="20457" y="23911"/>
                  </a:cubicBezTo>
                  <a:cubicBezTo>
                    <a:pt x="20368" y="23779"/>
                    <a:pt x="20284" y="23649"/>
                    <a:pt x="20202" y="23517"/>
                  </a:cubicBezTo>
                  <a:lnTo>
                    <a:pt x="20195" y="23517"/>
                  </a:lnTo>
                  <a:cubicBezTo>
                    <a:pt x="20043" y="23277"/>
                    <a:pt x="19897" y="23027"/>
                    <a:pt x="19738" y="22786"/>
                  </a:cubicBezTo>
                  <a:cubicBezTo>
                    <a:pt x="19270" y="22061"/>
                    <a:pt x="18049" y="22392"/>
                    <a:pt x="18056" y="21263"/>
                  </a:cubicBezTo>
                  <a:cubicBezTo>
                    <a:pt x="18056" y="20689"/>
                    <a:pt x="17989" y="20415"/>
                    <a:pt x="17712" y="19917"/>
                  </a:cubicBezTo>
                  <a:cubicBezTo>
                    <a:pt x="17525" y="19593"/>
                    <a:pt x="17140" y="19055"/>
                    <a:pt x="17450" y="18704"/>
                  </a:cubicBezTo>
                  <a:cubicBezTo>
                    <a:pt x="17580" y="18552"/>
                    <a:pt x="17842" y="18545"/>
                    <a:pt x="18022" y="18490"/>
                  </a:cubicBezTo>
                  <a:cubicBezTo>
                    <a:pt x="18251" y="18413"/>
                    <a:pt x="18258" y="18379"/>
                    <a:pt x="18428" y="18206"/>
                  </a:cubicBezTo>
                  <a:cubicBezTo>
                    <a:pt x="18702" y="17933"/>
                    <a:pt x="19170" y="17620"/>
                    <a:pt x="19573" y="17620"/>
                  </a:cubicBezTo>
                  <a:cubicBezTo>
                    <a:pt x="19578" y="17620"/>
                    <a:pt x="19582" y="17620"/>
                    <a:pt x="19587" y="17620"/>
                  </a:cubicBezTo>
                  <a:cubicBezTo>
                    <a:pt x="19650" y="17698"/>
                    <a:pt x="19709" y="17727"/>
                    <a:pt x="19765" y="17727"/>
                  </a:cubicBezTo>
                  <a:cubicBezTo>
                    <a:pt x="19920" y="17727"/>
                    <a:pt x="20058" y="17507"/>
                    <a:pt x="20209" y="17461"/>
                  </a:cubicBezTo>
                  <a:cubicBezTo>
                    <a:pt x="20284" y="17440"/>
                    <a:pt x="20360" y="17433"/>
                    <a:pt x="20437" y="17433"/>
                  </a:cubicBezTo>
                  <a:cubicBezTo>
                    <a:pt x="20594" y="17433"/>
                    <a:pt x="20755" y="17462"/>
                    <a:pt x="20920" y="17462"/>
                  </a:cubicBezTo>
                  <a:cubicBezTo>
                    <a:pt x="21041" y="17462"/>
                    <a:pt x="21163" y="17446"/>
                    <a:pt x="21286" y="17392"/>
                  </a:cubicBezTo>
                  <a:cubicBezTo>
                    <a:pt x="21511" y="17288"/>
                    <a:pt x="21677" y="17089"/>
                    <a:pt x="21913" y="16986"/>
                  </a:cubicBezTo>
                  <a:cubicBezTo>
                    <a:pt x="22112" y="16897"/>
                    <a:pt x="22367" y="16856"/>
                    <a:pt x="22581" y="16801"/>
                  </a:cubicBezTo>
                  <a:cubicBezTo>
                    <a:pt x="23189" y="16642"/>
                    <a:pt x="23133" y="16668"/>
                    <a:pt x="23222" y="16089"/>
                  </a:cubicBezTo>
                  <a:cubicBezTo>
                    <a:pt x="23511" y="16178"/>
                    <a:pt x="23794" y="16255"/>
                    <a:pt x="23946" y="16532"/>
                  </a:cubicBezTo>
                  <a:cubicBezTo>
                    <a:pt x="24078" y="16779"/>
                    <a:pt x="23994" y="16897"/>
                    <a:pt x="24340" y="16938"/>
                  </a:cubicBezTo>
                  <a:cubicBezTo>
                    <a:pt x="24399" y="16945"/>
                    <a:pt x="24451" y="16948"/>
                    <a:pt x="24497" y="16948"/>
                  </a:cubicBezTo>
                  <a:cubicBezTo>
                    <a:pt x="25025" y="16948"/>
                    <a:pt x="24777" y="16504"/>
                    <a:pt x="24808" y="16111"/>
                  </a:cubicBezTo>
                  <a:lnTo>
                    <a:pt x="24808" y="16089"/>
                  </a:lnTo>
                  <a:cubicBezTo>
                    <a:pt x="24842" y="15779"/>
                    <a:pt x="25077" y="15614"/>
                    <a:pt x="25037" y="15282"/>
                  </a:cubicBezTo>
                  <a:cubicBezTo>
                    <a:pt x="25008" y="15049"/>
                    <a:pt x="24864" y="14765"/>
                    <a:pt x="24753" y="14566"/>
                  </a:cubicBezTo>
                  <a:cubicBezTo>
                    <a:pt x="24465" y="14049"/>
                    <a:pt x="24008" y="13593"/>
                    <a:pt x="24160" y="12980"/>
                  </a:cubicBezTo>
                  <a:cubicBezTo>
                    <a:pt x="24244" y="12670"/>
                    <a:pt x="24347" y="12442"/>
                    <a:pt x="24299" y="12103"/>
                  </a:cubicBezTo>
                  <a:cubicBezTo>
                    <a:pt x="24251" y="11716"/>
                    <a:pt x="23883" y="11365"/>
                    <a:pt x="23864" y="11022"/>
                  </a:cubicBezTo>
                  <a:cubicBezTo>
                    <a:pt x="23850" y="10779"/>
                    <a:pt x="24097" y="10539"/>
                    <a:pt x="24097" y="10281"/>
                  </a:cubicBezTo>
                  <a:cubicBezTo>
                    <a:pt x="24092" y="9916"/>
                    <a:pt x="23746" y="9661"/>
                    <a:pt x="23532" y="9407"/>
                  </a:cubicBezTo>
                  <a:cubicBezTo>
                    <a:pt x="23001" y="8758"/>
                    <a:pt x="23071" y="8688"/>
                    <a:pt x="23547" y="8124"/>
                  </a:cubicBezTo>
                  <a:cubicBezTo>
                    <a:pt x="23850" y="7773"/>
                    <a:pt x="23926" y="7047"/>
                    <a:pt x="23835" y="6475"/>
                  </a:cubicBezTo>
                  <a:cubicBezTo>
                    <a:pt x="23816" y="6290"/>
                    <a:pt x="23768" y="6117"/>
                    <a:pt x="23705" y="5985"/>
                  </a:cubicBezTo>
                  <a:cubicBezTo>
                    <a:pt x="23532" y="5612"/>
                    <a:pt x="23016" y="5483"/>
                    <a:pt x="22864" y="5081"/>
                  </a:cubicBezTo>
                  <a:cubicBezTo>
                    <a:pt x="22780" y="4882"/>
                    <a:pt x="22920" y="4558"/>
                    <a:pt x="22828" y="4399"/>
                  </a:cubicBezTo>
                  <a:cubicBezTo>
                    <a:pt x="22699" y="4192"/>
                    <a:pt x="21415" y="3964"/>
                    <a:pt x="21740" y="3481"/>
                  </a:cubicBezTo>
                  <a:cubicBezTo>
                    <a:pt x="21776" y="3430"/>
                    <a:pt x="21823" y="3417"/>
                    <a:pt x="21876" y="3417"/>
                  </a:cubicBezTo>
                  <a:cubicBezTo>
                    <a:pt x="21930" y="3417"/>
                    <a:pt x="21989" y="3430"/>
                    <a:pt x="22046" y="3430"/>
                  </a:cubicBezTo>
                  <a:cubicBezTo>
                    <a:pt x="22083" y="3430"/>
                    <a:pt x="22119" y="3425"/>
                    <a:pt x="22153" y="3407"/>
                  </a:cubicBezTo>
                  <a:cubicBezTo>
                    <a:pt x="22353" y="3296"/>
                    <a:pt x="22408" y="2931"/>
                    <a:pt x="22264" y="2765"/>
                  </a:cubicBezTo>
                  <a:cubicBezTo>
                    <a:pt x="22134" y="2599"/>
                    <a:pt x="21906" y="2669"/>
                    <a:pt x="21807" y="2433"/>
                  </a:cubicBezTo>
                  <a:cubicBezTo>
                    <a:pt x="21711" y="2205"/>
                    <a:pt x="21877" y="2128"/>
                    <a:pt x="21636" y="1970"/>
                  </a:cubicBezTo>
                  <a:cubicBezTo>
                    <a:pt x="21553" y="1918"/>
                    <a:pt x="21386" y="1886"/>
                    <a:pt x="21220" y="1886"/>
                  </a:cubicBezTo>
                  <a:cubicBezTo>
                    <a:pt x="21040" y="1886"/>
                    <a:pt x="20863" y="1923"/>
                    <a:pt x="20795" y="2013"/>
                  </a:cubicBezTo>
                  <a:cubicBezTo>
                    <a:pt x="20704" y="2128"/>
                    <a:pt x="20781" y="2405"/>
                    <a:pt x="20767" y="2551"/>
                  </a:cubicBezTo>
                  <a:cubicBezTo>
                    <a:pt x="20730" y="2897"/>
                    <a:pt x="20636" y="2989"/>
                    <a:pt x="20496" y="2989"/>
                  </a:cubicBezTo>
                  <a:cubicBezTo>
                    <a:pt x="20343" y="2989"/>
                    <a:pt x="20137" y="2878"/>
                    <a:pt x="19892" y="2868"/>
                  </a:cubicBezTo>
                  <a:cubicBezTo>
                    <a:pt x="19882" y="2868"/>
                    <a:pt x="19872" y="2868"/>
                    <a:pt x="19861" y="2868"/>
                  </a:cubicBezTo>
                  <a:cubicBezTo>
                    <a:pt x="19361" y="2868"/>
                    <a:pt x="19053" y="3386"/>
                    <a:pt x="18561" y="3455"/>
                  </a:cubicBezTo>
                  <a:cubicBezTo>
                    <a:pt x="18484" y="3464"/>
                    <a:pt x="18411" y="3468"/>
                    <a:pt x="18342" y="3468"/>
                  </a:cubicBezTo>
                  <a:cubicBezTo>
                    <a:pt x="18103" y="3468"/>
                    <a:pt x="17904" y="3424"/>
                    <a:pt x="17718" y="3424"/>
                  </a:cubicBezTo>
                  <a:cubicBezTo>
                    <a:pt x="17493" y="3424"/>
                    <a:pt x="17286" y="3488"/>
                    <a:pt x="17049" y="3772"/>
                  </a:cubicBezTo>
                  <a:cubicBezTo>
                    <a:pt x="16839" y="4015"/>
                    <a:pt x="16728" y="4226"/>
                    <a:pt x="16398" y="4226"/>
                  </a:cubicBezTo>
                  <a:cubicBezTo>
                    <a:pt x="16392" y="4226"/>
                    <a:pt x="16387" y="4226"/>
                    <a:pt x="16381" y="4226"/>
                  </a:cubicBezTo>
                  <a:cubicBezTo>
                    <a:pt x="16242" y="4226"/>
                    <a:pt x="16128" y="4137"/>
                    <a:pt x="15978" y="4137"/>
                  </a:cubicBezTo>
                  <a:cubicBezTo>
                    <a:pt x="15972" y="4137"/>
                    <a:pt x="15966" y="4137"/>
                    <a:pt x="15961" y="4137"/>
                  </a:cubicBezTo>
                  <a:cubicBezTo>
                    <a:pt x="15785" y="4144"/>
                    <a:pt x="15528" y="4266"/>
                    <a:pt x="15350" y="4266"/>
                  </a:cubicBezTo>
                  <a:cubicBezTo>
                    <a:pt x="15218" y="4266"/>
                    <a:pt x="15129" y="4200"/>
                    <a:pt x="15146" y="3971"/>
                  </a:cubicBezTo>
                  <a:cubicBezTo>
                    <a:pt x="15180" y="3544"/>
                    <a:pt x="16023" y="3467"/>
                    <a:pt x="16023" y="2998"/>
                  </a:cubicBezTo>
                  <a:cubicBezTo>
                    <a:pt x="16016" y="2813"/>
                    <a:pt x="15456" y="2544"/>
                    <a:pt x="15242" y="2503"/>
                  </a:cubicBezTo>
                  <a:cubicBezTo>
                    <a:pt x="15202" y="2495"/>
                    <a:pt x="15161" y="2492"/>
                    <a:pt x="15119" y="2492"/>
                  </a:cubicBezTo>
                  <a:cubicBezTo>
                    <a:pt x="14929" y="2492"/>
                    <a:pt x="14732" y="2561"/>
                    <a:pt x="14550" y="2561"/>
                  </a:cubicBezTo>
                  <a:cubicBezTo>
                    <a:pt x="14462" y="2561"/>
                    <a:pt x="14377" y="2545"/>
                    <a:pt x="14298" y="2496"/>
                  </a:cubicBezTo>
                  <a:cubicBezTo>
                    <a:pt x="14194" y="2426"/>
                    <a:pt x="14158" y="2260"/>
                    <a:pt x="14055" y="2186"/>
                  </a:cubicBezTo>
                  <a:cubicBezTo>
                    <a:pt x="13892" y="2061"/>
                    <a:pt x="13663" y="2061"/>
                    <a:pt x="13464" y="2006"/>
                  </a:cubicBezTo>
                  <a:cubicBezTo>
                    <a:pt x="12952" y="1869"/>
                    <a:pt x="12974" y="1667"/>
                    <a:pt x="13055" y="1254"/>
                  </a:cubicBezTo>
                  <a:cubicBezTo>
                    <a:pt x="13159" y="778"/>
                    <a:pt x="13015" y="667"/>
                    <a:pt x="12690" y="612"/>
                  </a:cubicBezTo>
                  <a:cubicBezTo>
                    <a:pt x="12609" y="598"/>
                    <a:pt x="12510" y="593"/>
                    <a:pt x="12402" y="578"/>
                  </a:cubicBezTo>
                  <a:cubicBezTo>
                    <a:pt x="11883" y="516"/>
                    <a:pt x="11532" y="103"/>
                    <a:pt x="11023" y="18"/>
                  </a:cubicBezTo>
                  <a:cubicBezTo>
                    <a:pt x="10948" y="7"/>
                    <a:pt x="10879" y="1"/>
                    <a:pt x="1081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g1f7af28a4ea_8_143"/>
            <p:cNvSpPr/>
            <p:nvPr/>
          </p:nvSpPr>
          <p:spPr>
            <a:xfrm>
              <a:off x="6071650" y="2761350"/>
              <a:ext cx="137375" cy="97700"/>
            </a:xfrm>
            <a:custGeom>
              <a:rect b="b" l="l" r="r" t="t"/>
              <a:pathLst>
                <a:path extrusionOk="0" h="3908" w="5495">
                  <a:moveTo>
                    <a:pt x="4224" y="0"/>
                  </a:moveTo>
                  <a:cubicBezTo>
                    <a:pt x="4080" y="0"/>
                    <a:pt x="3961" y="8"/>
                    <a:pt x="3898" y="20"/>
                  </a:cubicBezTo>
                  <a:cubicBezTo>
                    <a:pt x="3607" y="68"/>
                    <a:pt x="3331" y="164"/>
                    <a:pt x="3035" y="183"/>
                  </a:cubicBezTo>
                  <a:cubicBezTo>
                    <a:pt x="2994" y="187"/>
                    <a:pt x="2953" y="188"/>
                    <a:pt x="2911" y="188"/>
                  </a:cubicBezTo>
                  <a:cubicBezTo>
                    <a:pt x="2824" y="188"/>
                    <a:pt x="2737" y="183"/>
                    <a:pt x="2650" y="183"/>
                  </a:cubicBezTo>
                  <a:cubicBezTo>
                    <a:pt x="2556" y="183"/>
                    <a:pt x="2463" y="190"/>
                    <a:pt x="2372" y="219"/>
                  </a:cubicBezTo>
                  <a:cubicBezTo>
                    <a:pt x="2076" y="322"/>
                    <a:pt x="2021" y="536"/>
                    <a:pt x="1862" y="765"/>
                  </a:cubicBezTo>
                  <a:cubicBezTo>
                    <a:pt x="1656" y="1046"/>
                    <a:pt x="1456" y="978"/>
                    <a:pt x="1158" y="1082"/>
                  </a:cubicBezTo>
                  <a:cubicBezTo>
                    <a:pt x="834" y="1190"/>
                    <a:pt x="1029" y="1322"/>
                    <a:pt x="988" y="1632"/>
                  </a:cubicBezTo>
                  <a:cubicBezTo>
                    <a:pt x="959" y="1846"/>
                    <a:pt x="1021" y="1791"/>
                    <a:pt x="841" y="1887"/>
                  </a:cubicBezTo>
                  <a:cubicBezTo>
                    <a:pt x="711" y="1964"/>
                    <a:pt x="567" y="1908"/>
                    <a:pt x="483" y="2045"/>
                  </a:cubicBezTo>
                  <a:cubicBezTo>
                    <a:pt x="401" y="2178"/>
                    <a:pt x="464" y="2516"/>
                    <a:pt x="442" y="2668"/>
                  </a:cubicBezTo>
                  <a:cubicBezTo>
                    <a:pt x="421" y="2778"/>
                    <a:pt x="394" y="2922"/>
                    <a:pt x="339" y="3011"/>
                  </a:cubicBezTo>
                  <a:cubicBezTo>
                    <a:pt x="284" y="3115"/>
                    <a:pt x="152" y="3122"/>
                    <a:pt x="118" y="3247"/>
                  </a:cubicBezTo>
                  <a:cubicBezTo>
                    <a:pt x="0" y="3694"/>
                    <a:pt x="1202" y="3908"/>
                    <a:pt x="1538" y="3908"/>
                  </a:cubicBezTo>
                  <a:cubicBezTo>
                    <a:pt x="1670" y="3874"/>
                    <a:pt x="1615" y="3737"/>
                    <a:pt x="1704" y="3627"/>
                  </a:cubicBezTo>
                  <a:cubicBezTo>
                    <a:pt x="1781" y="3542"/>
                    <a:pt x="1951" y="3591"/>
                    <a:pt x="2050" y="3494"/>
                  </a:cubicBezTo>
                  <a:cubicBezTo>
                    <a:pt x="2228" y="3309"/>
                    <a:pt x="2110" y="3177"/>
                    <a:pt x="2050" y="3019"/>
                  </a:cubicBezTo>
                  <a:cubicBezTo>
                    <a:pt x="1999" y="2896"/>
                    <a:pt x="1995" y="2687"/>
                    <a:pt x="1939" y="2579"/>
                  </a:cubicBezTo>
                  <a:cubicBezTo>
                    <a:pt x="1781" y="2240"/>
                    <a:pt x="1125" y="2406"/>
                    <a:pt x="1353" y="1791"/>
                  </a:cubicBezTo>
                  <a:cubicBezTo>
                    <a:pt x="1512" y="1363"/>
                    <a:pt x="1925" y="1613"/>
                    <a:pt x="2201" y="1363"/>
                  </a:cubicBezTo>
                  <a:cubicBezTo>
                    <a:pt x="2408" y="1178"/>
                    <a:pt x="2331" y="964"/>
                    <a:pt x="2634" y="791"/>
                  </a:cubicBezTo>
                  <a:cubicBezTo>
                    <a:pt x="2953" y="611"/>
                    <a:pt x="3311" y="459"/>
                    <a:pt x="3677" y="447"/>
                  </a:cubicBezTo>
                  <a:cubicBezTo>
                    <a:pt x="3731" y="445"/>
                    <a:pt x="3784" y="444"/>
                    <a:pt x="3836" y="444"/>
                  </a:cubicBezTo>
                  <a:cubicBezTo>
                    <a:pt x="4091" y="444"/>
                    <a:pt x="4316" y="475"/>
                    <a:pt x="4580" y="551"/>
                  </a:cubicBezTo>
                  <a:cubicBezTo>
                    <a:pt x="4690" y="579"/>
                    <a:pt x="4875" y="625"/>
                    <a:pt x="5036" y="625"/>
                  </a:cubicBezTo>
                  <a:cubicBezTo>
                    <a:pt x="5178" y="625"/>
                    <a:pt x="5303" y="590"/>
                    <a:pt x="5344" y="474"/>
                  </a:cubicBezTo>
                  <a:cubicBezTo>
                    <a:pt x="5495" y="95"/>
                    <a:pt x="4715" y="0"/>
                    <a:pt x="4224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g1f7af28a4ea_8_143"/>
            <p:cNvSpPr/>
            <p:nvPr/>
          </p:nvSpPr>
          <p:spPr>
            <a:xfrm>
              <a:off x="6073750" y="3332825"/>
              <a:ext cx="322725" cy="195525"/>
            </a:xfrm>
            <a:custGeom>
              <a:rect b="b" l="l" r="r" t="t"/>
              <a:pathLst>
                <a:path extrusionOk="0" h="7821" w="12909">
                  <a:moveTo>
                    <a:pt x="7912" y="0"/>
                  </a:moveTo>
                  <a:cubicBezTo>
                    <a:pt x="7833" y="0"/>
                    <a:pt x="7758" y="28"/>
                    <a:pt x="7690" y="99"/>
                  </a:cubicBezTo>
                  <a:cubicBezTo>
                    <a:pt x="7502" y="292"/>
                    <a:pt x="7841" y="417"/>
                    <a:pt x="7764" y="630"/>
                  </a:cubicBezTo>
                  <a:cubicBezTo>
                    <a:pt x="7725" y="734"/>
                    <a:pt x="7624" y="756"/>
                    <a:pt x="7514" y="756"/>
                  </a:cubicBezTo>
                  <a:cubicBezTo>
                    <a:pt x="7449" y="756"/>
                    <a:pt x="7381" y="748"/>
                    <a:pt x="7322" y="746"/>
                  </a:cubicBezTo>
                  <a:cubicBezTo>
                    <a:pt x="6828" y="734"/>
                    <a:pt x="6346" y="527"/>
                    <a:pt x="5852" y="527"/>
                  </a:cubicBezTo>
                  <a:cubicBezTo>
                    <a:pt x="5844" y="527"/>
                    <a:pt x="5836" y="527"/>
                    <a:pt x="5827" y="527"/>
                  </a:cubicBezTo>
                  <a:cubicBezTo>
                    <a:pt x="5763" y="528"/>
                    <a:pt x="5701" y="529"/>
                    <a:pt x="5642" y="529"/>
                  </a:cubicBezTo>
                  <a:cubicBezTo>
                    <a:pt x="5400" y="529"/>
                    <a:pt x="5194" y="512"/>
                    <a:pt x="5006" y="402"/>
                  </a:cubicBezTo>
                  <a:cubicBezTo>
                    <a:pt x="4897" y="809"/>
                    <a:pt x="4667" y="911"/>
                    <a:pt x="4372" y="911"/>
                  </a:cubicBezTo>
                  <a:cubicBezTo>
                    <a:pt x="4217" y="911"/>
                    <a:pt x="4044" y="883"/>
                    <a:pt x="3862" y="856"/>
                  </a:cubicBezTo>
                  <a:cubicBezTo>
                    <a:pt x="3829" y="852"/>
                    <a:pt x="3799" y="850"/>
                    <a:pt x="3773" y="850"/>
                  </a:cubicBezTo>
                  <a:cubicBezTo>
                    <a:pt x="3558" y="850"/>
                    <a:pt x="3558" y="995"/>
                    <a:pt x="3453" y="1222"/>
                  </a:cubicBezTo>
                  <a:cubicBezTo>
                    <a:pt x="3338" y="1479"/>
                    <a:pt x="3187" y="1704"/>
                    <a:pt x="2944" y="1863"/>
                  </a:cubicBezTo>
                  <a:cubicBezTo>
                    <a:pt x="2310" y="2291"/>
                    <a:pt x="1545" y="2582"/>
                    <a:pt x="1041" y="3168"/>
                  </a:cubicBezTo>
                  <a:cubicBezTo>
                    <a:pt x="757" y="3500"/>
                    <a:pt x="690" y="3961"/>
                    <a:pt x="543" y="4360"/>
                  </a:cubicBezTo>
                  <a:cubicBezTo>
                    <a:pt x="440" y="4622"/>
                    <a:pt x="0" y="5001"/>
                    <a:pt x="75" y="5278"/>
                  </a:cubicBezTo>
                  <a:cubicBezTo>
                    <a:pt x="97" y="5280"/>
                    <a:pt x="118" y="5281"/>
                    <a:pt x="138" y="5281"/>
                  </a:cubicBezTo>
                  <a:cubicBezTo>
                    <a:pt x="364" y="5281"/>
                    <a:pt x="513" y="5144"/>
                    <a:pt x="707" y="5052"/>
                  </a:cubicBezTo>
                  <a:cubicBezTo>
                    <a:pt x="929" y="4941"/>
                    <a:pt x="1293" y="4830"/>
                    <a:pt x="1547" y="4830"/>
                  </a:cubicBezTo>
                  <a:cubicBezTo>
                    <a:pt x="1562" y="4830"/>
                    <a:pt x="1577" y="4830"/>
                    <a:pt x="1591" y="4831"/>
                  </a:cubicBezTo>
                  <a:cubicBezTo>
                    <a:pt x="2259" y="4850"/>
                    <a:pt x="2466" y="5782"/>
                    <a:pt x="2502" y="6306"/>
                  </a:cubicBezTo>
                  <a:cubicBezTo>
                    <a:pt x="2521" y="6590"/>
                    <a:pt x="2646" y="6775"/>
                    <a:pt x="2605" y="7022"/>
                  </a:cubicBezTo>
                  <a:cubicBezTo>
                    <a:pt x="2908" y="6933"/>
                    <a:pt x="3211" y="6808"/>
                    <a:pt x="3480" y="6760"/>
                  </a:cubicBezTo>
                  <a:cubicBezTo>
                    <a:pt x="3587" y="6740"/>
                    <a:pt x="3690" y="6732"/>
                    <a:pt x="3792" y="6732"/>
                  </a:cubicBezTo>
                  <a:cubicBezTo>
                    <a:pt x="4031" y="6732"/>
                    <a:pt x="4263" y="6777"/>
                    <a:pt x="4515" y="6816"/>
                  </a:cubicBezTo>
                  <a:cubicBezTo>
                    <a:pt x="4644" y="6836"/>
                    <a:pt x="4762" y="6848"/>
                    <a:pt x="4870" y="6848"/>
                  </a:cubicBezTo>
                  <a:cubicBezTo>
                    <a:pt x="5180" y="6848"/>
                    <a:pt x="5413" y="6744"/>
                    <a:pt x="5597" y="6402"/>
                  </a:cubicBezTo>
                  <a:cubicBezTo>
                    <a:pt x="5847" y="5934"/>
                    <a:pt x="5902" y="5665"/>
                    <a:pt x="6433" y="5374"/>
                  </a:cubicBezTo>
                  <a:cubicBezTo>
                    <a:pt x="6557" y="5307"/>
                    <a:pt x="6712" y="5195"/>
                    <a:pt x="6835" y="5195"/>
                  </a:cubicBezTo>
                  <a:cubicBezTo>
                    <a:pt x="6903" y="5195"/>
                    <a:pt x="6961" y="5230"/>
                    <a:pt x="6998" y="5326"/>
                  </a:cubicBezTo>
                  <a:cubicBezTo>
                    <a:pt x="7079" y="5554"/>
                    <a:pt x="6873" y="5838"/>
                    <a:pt x="6969" y="6092"/>
                  </a:cubicBezTo>
                  <a:cubicBezTo>
                    <a:pt x="7067" y="6347"/>
                    <a:pt x="7308" y="6450"/>
                    <a:pt x="7392" y="6700"/>
                  </a:cubicBezTo>
                  <a:cubicBezTo>
                    <a:pt x="7502" y="7022"/>
                    <a:pt x="7584" y="7320"/>
                    <a:pt x="7812" y="7604"/>
                  </a:cubicBezTo>
                  <a:cubicBezTo>
                    <a:pt x="7901" y="7715"/>
                    <a:pt x="8040" y="7820"/>
                    <a:pt x="8171" y="7820"/>
                  </a:cubicBezTo>
                  <a:cubicBezTo>
                    <a:pt x="8243" y="7820"/>
                    <a:pt x="8312" y="7789"/>
                    <a:pt x="8370" y="7712"/>
                  </a:cubicBezTo>
                  <a:cubicBezTo>
                    <a:pt x="8447" y="7609"/>
                    <a:pt x="8391" y="7424"/>
                    <a:pt x="8406" y="7313"/>
                  </a:cubicBezTo>
                  <a:cubicBezTo>
                    <a:pt x="8425" y="7078"/>
                    <a:pt x="8528" y="6859"/>
                    <a:pt x="8620" y="6645"/>
                  </a:cubicBezTo>
                  <a:cubicBezTo>
                    <a:pt x="8749" y="6321"/>
                    <a:pt x="8908" y="6383"/>
                    <a:pt x="9144" y="6169"/>
                  </a:cubicBezTo>
                  <a:cubicBezTo>
                    <a:pt x="9321" y="5996"/>
                    <a:pt x="9280" y="5761"/>
                    <a:pt x="9369" y="5540"/>
                  </a:cubicBezTo>
                  <a:cubicBezTo>
                    <a:pt x="9440" y="5359"/>
                    <a:pt x="9504" y="5289"/>
                    <a:pt x="9562" y="5289"/>
                  </a:cubicBezTo>
                  <a:cubicBezTo>
                    <a:pt x="9744" y="5289"/>
                    <a:pt x="9872" y="5976"/>
                    <a:pt x="9970" y="6107"/>
                  </a:cubicBezTo>
                  <a:cubicBezTo>
                    <a:pt x="10058" y="6214"/>
                    <a:pt x="10224" y="6325"/>
                    <a:pt x="10383" y="6325"/>
                  </a:cubicBezTo>
                  <a:cubicBezTo>
                    <a:pt x="10438" y="6325"/>
                    <a:pt x="10492" y="6311"/>
                    <a:pt x="10542" y="6280"/>
                  </a:cubicBezTo>
                  <a:cubicBezTo>
                    <a:pt x="10688" y="6182"/>
                    <a:pt x="10678" y="5954"/>
                    <a:pt x="10818" y="5954"/>
                  </a:cubicBezTo>
                  <a:cubicBezTo>
                    <a:pt x="10857" y="5954"/>
                    <a:pt x="10908" y="5972"/>
                    <a:pt x="10977" y="6015"/>
                  </a:cubicBezTo>
                  <a:cubicBezTo>
                    <a:pt x="11172" y="6148"/>
                    <a:pt x="11088" y="6417"/>
                    <a:pt x="11287" y="6527"/>
                  </a:cubicBezTo>
                  <a:cubicBezTo>
                    <a:pt x="11342" y="6559"/>
                    <a:pt x="11395" y="6573"/>
                    <a:pt x="11444" y="6573"/>
                  </a:cubicBezTo>
                  <a:cubicBezTo>
                    <a:pt x="11557" y="6573"/>
                    <a:pt x="11648" y="6498"/>
                    <a:pt x="11681" y="6388"/>
                  </a:cubicBezTo>
                  <a:cubicBezTo>
                    <a:pt x="11813" y="6008"/>
                    <a:pt x="11474" y="5443"/>
                    <a:pt x="11722" y="5093"/>
                  </a:cubicBezTo>
                  <a:lnTo>
                    <a:pt x="11722" y="5093"/>
                  </a:lnTo>
                  <a:cubicBezTo>
                    <a:pt x="11948" y="5131"/>
                    <a:pt x="12174" y="5366"/>
                    <a:pt x="12421" y="5366"/>
                  </a:cubicBezTo>
                  <a:cubicBezTo>
                    <a:pt x="12484" y="5366"/>
                    <a:pt x="12548" y="5351"/>
                    <a:pt x="12613" y="5314"/>
                  </a:cubicBezTo>
                  <a:cubicBezTo>
                    <a:pt x="12909" y="5141"/>
                    <a:pt x="12585" y="4768"/>
                    <a:pt x="12625" y="4499"/>
                  </a:cubicBezTo>
                  <a:cubicBezTo>
                    <a:pt x="12654" y="4319"/>
                    <a:pt x="12729" y="4141"/>
                    <a:pt x="12673" y="3968"/>
                  </a:cubicBezTo>
                  <a:cubicBezTo>
                    <a:pt x="12661" y="3906"/>
                    <a:pt x="12633" y="3850"/>
                    <a:pt x="12570" y="3788"/>
                  </a:cubicBezTo>
                  <a:cubicBezTo>
                    <a:pt x="12504" y="3723"/>
                    <a:pt x="12440" y="3699"/>
                    <a:pt x="12377" y="3699"/>
                  </a:cubicBezTo>
                  <a:cubicBezTo>
                    <a:pt x="12212" y="3699"/>
                    <a:pt x="12053" y="3864"/>
                    <a:pt x="11868" y="3898"/>
                  </a:cubicBezTo>
                  <a:cubicBezTo>
                    <a:pt x="11828" y="3907"/>
                    <a:pt x="11792" y="3911"/>
                    <a:pt x="11760" y="3911"/>
                  </a:cubicBezTo>
                  <a:cubicBezTo>
                    <a:pt x="11535" y="3911"/>
                    <a:pt x="11499" y="3712"/>
                    <a:pt x="11385" y="3519"/>
                  </a:cubicBezTo>
                  <a:cubicBezTo>
                    <a:pt x="11253" y="3300"/>
                    <a:pt x="11116" y="3216"/>
                    <a:pt x="10869" y="3134"/>
                  </a:cubicBezTo>
                  <a:cubicBezTo>
                    <a:pt x="10605" y="3038"/>
                    <a:pt x="10246" y="2913"/>
                    <a:pt x="10316" y="2615"/>
                  </a:cubicBezTo>
                  <a:cubicBezTo>
                    <a:pt x="10371" y="2368"/>
                    <a:pt x="10619" y="2139"/>
                    <a:pt x="10710" y="1899"/>
                  </a:cubicBezTo>
                  <a:cubicBezTo>
                    <a:pt x="10814" y="1637"/>
                    <a:pt x="10814" y="1431"/>
                    <a:pt x="10722" y="1258"/>
                  </a:cubicBezTo>
                  <a:cubicBezTo>
                    <a:pt x="10641" y="1077"/>
                    <a:pt x="10475" y="940"/>
                    <a:pt x="10239" y="815"/>
                  </a:cubicBezTo>
                  <a:cubicBezTo>
                    <a:pt x="9929" y="650"/>
                    <a:pt x="9545" y="431"/>
                    <a:pt x="9199" y="376"/>
                  </a:cubicBezTo>
                  <a:cubicBezTo>
                    <a:pt x="9157" y="368"/>
                    <a:pt x="9114" y="366"/>
                    <a:pt x="9070" y="366"/>
                  </a:cubicBezTo>
                  <a:cubicBezTo>
                    <a:pt x="8992" y="366"/>
                    <a:pt x="8912" y="374"/>
                    <a:pt x="8833" y="374"/>
                  </a:cubicBezTo>
                  <a:cubicBezTo>
                    <a:pt x="8785" y="374"/>
                    <a:pt x="8737" y="371"/>
                    <a:pt x="8689" y="361"/>
                  </a:cubicBezTo>
                  <a:cubicBezTo>
                    <a:pt x="8482" y="313"/>
                    <a:pt x="8177" y="0"/>
                    <a:pt x="791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g1f7af28a4ea_8_143"/>
            <p:cNvSpPr/>
            <p:nvPr/>
          </p:nvSpPr>
          <p:spPr>
            <a:xfrm>
              <a:off x="6040950" y="2903050"/>
              <a:ext cx="26450" cy="22325"/>
            </a:xfrm>
            <a:custGeom>
              <a:rect b="b" l="l" r="r" t="t"/>
              <a:pathLst>
                <a:path extrusionOk="0" h="893" w="1058">
                  <a:moveTo>
                    <a:pt x="117" y="1"/>
                  </a:moveTo>
                  <a:cubicBezTo>
                    <a:pt x="77" y="1"/>
                    <a:pt x="42" y="10"/>
                    <a:pt x="29" y="40"/>
                  </a:cubicBezTo>
                  <a:cubicBezTo>
                    <a:pt x="0" y="95"/>
                    <a:pt x="44" y="109"/>
                    <a:pt x="70" y="143"/>
                  </a:cubicBezTo>
                  <a:cubicBezTo>
                    <a:pt x="92" y="179"/>
                    <a:pt x="99" y="198"/>
                    <a:pt x="99" y="246"/>
                  </a:cubicBezTo>
                  <a:cubicBezTo>
                    <a:pt x="132" y="364"/>
                    <a:pt x="173" y="474"/>
                    <a:pt x="209" y="585"/>
                  </a:cubicBezTo>
                  <a:cubicBezTo>
                    <a:pt x="221" y="655"/>
                    <a:pt x="221" y="722"/>
                    <a:pt x="221" y="792"/>
                  </a:cubicBezTo>
                  <a:cubicBezTo>
                    <a:pt x="259" y="802"/>
                    <a:pt x="298" y="805"/>
                    <a:pt x="338" y="805"/>
                  </a:cubicBezTo>
                  <a:cubicBezTo>
                    <a:pt x="382" y="805"/>
                    <a:pt x="426" y="801"/>
                    <a:pt x="470" y="801"/>
                  </a:cubicBezTo>
                  <a:cubicBezTo>
                    <a:pt x="517" y="801"/>
                    <a:pt x="563" y="805"/>
                    <a:pt x="608" y="820"/>
                  </a:cubicBezTo>
                  <a:cubicBezTo>
                    <a:pt x="689" y="849"/>
                    <a:pt x="746" y="893"/>
                    <a:pt x="829" y="893"/>
                  </a:cubicBezTo>
                  <a:cubicBezTo>
                    <a:pt x="844" y="893"/>
                    <a:pt x="860" y="891"/>
                    <a:pt x="877" y="888"/>
                  </a:cubicBezTo>
                  <a:cubicBezTo>
                    <a:pt x="1043" y="861"/>
                    <a:pt x="906" y="758"/>
                    <a:pt x="918" y="662"/>
                  </a:cubicBezTo>
                  <a:cubicBezTo>
                    <a:pt x="933" y="607"/>
                    <a:pt x="973" y="640"/>
                    <a:pt x="1014" y="607"/>
                  </a:cubicBezTo>
                  <a:cubicBezTo>
                    <a:pt x="1050" y="585"/>
                    <a:pt x="1058" y="537"/>
                    <a:pt x="1050" y="496"/>
                  </a:cubicBezTo>
                  <a:cubicBezTo>
                    <a:pt x="1033" y="404"/>
                    <a:pt x="951" y="371"/>
                    <a:pt x="869" y="371"/>
                  </a:cubicBezTo>
                  <a:cubicBezTo>
                    <a:pt x="845" y="371"/>
                    <a:pt x="822" y="374"/>
                    <a:pt x="800" y="378"/>
                  </a:cubicBezTo>
                  <a:cubicBezTo>
                    <a:pt x="760" y="387"/>
                    <a:pt x="725" y="395"/>
                    <a:pt x="691" y="395"/>
                  </a:cubicBezTo>
                  <a:cubicBezTo>
                    <a:pt x="645" y="395"/>
                    <a:pt x="602" y="381"/>
                    <a:pt x="553" y="337"/>
                  </a:cubicBezTo>
                  <a:cubicBezTo>
                    <a:pt x="428" y="234"/>
                    <a:pt x="423" y="54"/>
                    <a:pt x="243" y="20"/>
                  </a:cubicBezTo>
                  <a:cubicBezTo>
                    <a:pt x="214" y="13"/>
                    <a:pt x="163" y="1"/>
                    <a:pt x="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g1f7af28a4ea_8_143"/>
            <p:cNvSpPr/>
            <p:nvPr/>
          </p:nvSpPr>
          <p:spPr>
            <a:xfrm>
              <a:off x="5992975" y="2913175"/>
              <a:ext cx="46675" cy="26825"/>
            </a:xfrm>
            <a:custGeom>
              <a:rect b="b" l="l" r="r" t="t"/>
              <a:pathLst>
                <a:path extrusionOk="0" h="1073" w="1867">
                  <a:moveTo>
                    <a:pt x="1046" y="1"/>
                  </a:moveTo>
                  <a:cubicBezTo>
                    <a:pt x="1040" y="1"/>
                    <a:pt x="1035" y="1"/>
                    <a:pt x="1030" y="2"/>
                  </a:cubicBezTo>
                  <a:cubicBezTo>
                    <a:pt x="941" y="17"/>
                    <a:pt x="912" y="223"/>
                    <a:pt x="850" y="291"/>
                  </a:cubicBezTo>
                  <a:cubicBezTo>
                    <a:pt x="775" y="382"/>
                    <a:pt x="755" y="405"/>
                    <a:pt x="715" y="405"/>
                  </a:cubicBezTo>
                  <a:cubicBezTo>
                    <a:pt x="686" y="405"/>
                    <a:pt x="647" y="393"/>
                    <a:pt x="569" y="387"/>
                  </a:cubicBezTo>
                  <a:cubicBezTo>
                    <a:pt x="446" y="381"/>
                    <a:pt x="310" y="347"/>
                    <a:pt x="209" y="347"/>
                  </a:cubicBezTo>
                  <a:cubicBezTo>
                    <a:pt x="76" y="347"/>
                    <a:pt x="0" y="406"/>
                    <a:pt x="86" y="663"/>
                  </a:cubicBezTo>
                  <a:cubicBezTo>
                    <a:pt x="175" y="918"/>
                    <a:pt x="499" y="1071"/>
                    <a:pt x="783" y="1071"/>
                  </a:cubicBezTo>
                  <a:cubicBezTo>
                    <a:pt x="790" y="1072"/>
                    <a:pt x="801" y="1073"/>
                    <a:pt x="814" y="1073"/>
                  </a:cubicBezTo>
                  <a:cubicBezTo>
                    <a:pt x="879" y="1073"/>
                    <a:pt x="1002" y="1061"/>
                    <a:pt x="1064" y="1009"/>
                  </a:cubicBezTo>
                  <a:cubicBezTo>
                    <a:pt x="1189" y="906"/>
                    <a:pt x="1162" y="733"/>
                    <a:pt x="1273" y="644"/>
                  </a:cubicBezTo>
                  <a:cubicBezTo>
                    <a:pt x="1443" y="512"/>
                    <a:pt x="1866" y="615"/>
                    <a:pt x="1790" y="235"/>
                  </a:cubicBezTo>
                  <a:cubicBezTo>
                    <a:pt x="1757" y="233"/>
                    <a:pt x="1723" y="233"/>
                    <a:pt x="1690" y="233"/>
                  </a:cubicBezTo>
                  <a:cubicBezTo>
                    <a:pt x="1674" y="233"/>
                    <a:pt x="1658" y="233"/>
                    <a:pt x="1642" y="233"/>
                  </a:cubicBezTo>
                  <a:cubicBezTo>
                    <a:pt x="1572" y="233"/>
                    <a:pt x="1504" y="232"/>
                    <a:pt x="1443" y="216"/>
                  </a:cubicBezTo>
                  <a:cubicBezTo>
                    <a:pt x="1334" y="182"/>
                    <a:pt x="1147" y="1"/>
                    <a:pt x="104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g1f7af28a4ea_8_143"/>
            <p:cNvSpPr/>
            <p:nvPr/>
          </p:nvSpPr>
          <p:spPr>
            <a:xfrm>
              <a:off x="5987350" y="2782500"/>
              <a:ext cx="265850" cy="222950"/>
            </a:xfrm>
            <a:custGeom>
              <a:rect b="b" l="l" r="r" t="t"/>
              <a:pathLst>
                <a:path extrusionOk="0" h="8918" w="10634">
                  <a:moveTo>
                    <a:pt x="9417" y="6"/>
                  </a:moveTo>
                  <a:cubicBezTo>
                    <a:pt x="9184" y="6"/>
                    <a:pt x="8970" y="90"/>
                    <a:pt x="8736" y="90"/>
                  </a:cubicBezTo>
                  <a:cubicBezTo>
                    <a:pt x="8727" y="90"/>
                    <a:pt x="8718" y="89"/>
                    <a:pt x="8709" y="89"/>
                  </a:cubicBezTo>
                  <a:cubicBezTo>
                    <a:pt x="8517" y="84"/>
                    <a:pt x="8347" y="43"/>
                    <a:pt x="8170" y="43"/>
                  </a:cubicBezTo>
                  <a:cubicBezTo>
                    <a:pt x="8105" y="43"/>
                    <a:pt x="8039" y="48"/>
                    <a:pt x="7971" y="63"/>
                  </a:cubicBezTo>
                  <a:cubicBezTo>
                    <a:pt x="7573" y="137"/>
                    <a:pt x="6828" y="0"/>
                    <a:pt x="6558" y="310"/>
                  </a:cubicBezTo>
                  <a:cubicBezTo>
                    <a:pt x="6393" y="505"/>
                    <a:pt x="6359" y="793"/>
                    <a:pt x="6212" y="986"/>
                  </a:cubicBezTo>
                  <a:cubicBezTo>
                    <a:pt x="6068" y="1180"/>
                    <a:pt x="5890" y="1269"/>
                    <a:pt x="6049" y="1531"/>
                  </a:cubicBezTo>
                  <a:cubicBezTo>
                    <a:pt x="6193" y="1774"/>
                    <a:pt x="6510" y="1726"/>
                    <a:pt x="6496" y="2043"/>
                  </a:cubicBezTo>
                  <a:cubicBezTo>
                    <a:pt x="6489" y="2117"/>
                    <a:pt x="6352" y="2504"/>
                    <a:pt x="6282" y="2586"/>
                  </a:cubicBezTo>
                  <a:cubicBezTo>
                    <a:pt x="5883" y="3069"/>
                    <a:pt x="5028" y="2718"/>
                    <a:pt x="5083" y="3552"/>
                  </a:cubicBezTo>
                  <a:cubicBezTo>
                    <a:pt x="5116" y="3554"/>
                    <a:pt x="5151" y="3555"/>
                    <a:pt x="5188" y="3555"/>
                  </a:cubicBezTo>
                  <a:cubicBezTo>
                    <a:pt x="5496" y="3555"/>
                    <a:pt x="5914" y="3478"/>
                    <a:pt x="6172" y="3386"/>
                  </a:cubicBezTo>
                  <a:cubicBezTo>
                    <a:pt x="6359" y="3313"/>
                    <a:pt x="6702" y="2879"/>
                    <a:pt x="6903" y="2879"/>
                  </a:cubicBezTo>
                  <a:cubicBezTo>
                    <a:pt x="6948" y="2879"/>
                    <a:pt x="6985" y="2900"/>
                    <a:pt x="7013" y="2951"/>
                  </a:cubicBezTo>
                  <a:cubicBezTo>
                    <a:pt x="7227" y="3352"/>
                    <a:pt x="6393" y="3456"/>
                    <a:pt x="6208" y="3566"/>
                  </a:cubicBezTo>
                  <a:cubicBezTo>
                    <a:pt x="5889" y="3758"/>
                    <a:pt x="5698" y="3896"/>
                    <a:pt x="5377" y="3896"/>
                  </a:cubicBezTo>
                  <a:cubicBezTo>
                    <a:pt x="5309" y="3896"/>
                    <a:pt x="5234" y="3890"/>
                    <a:pt x="5150" y="3876"/>
                  </a:cubicBezTo>
                  <a:cubicBezTo>
                    <a:pt x="4765" y="3817"/>
                    <a:pt x="4150" y="3236"/>
                    <a:pt x="3745" y="3236"/>
                  </a:cubicBezTo>
                  <a:cubicBezTo>
                    <a:pt x="3674" y="3236"/>
                    <a:pt x="3609" y="3254"/>
                    <a:pt x="3552" y="3297"/>
                  </a:cubicBezTo>
                  <a:cubicBezTo>
                    <a:pt x="3379" y="3420"/>
                    <a:pt x="3413" y="3525"/>
                    <a:pt x="3192" y="3614"/>
                  </a:cubicBezTo>
                  <a:cubicBezTo>
                    <a:pt x="3062" y="3662"/>
                    <a:pt x="2916" y="3641"/>
                    <a:pt x="2786" y="3732"/>
                  </a:cubicBezTo>
                  <a:cubicBezTo>
                    <a:pt x="2550" y="3876"/>
                    <a:pt x="2351" y="4268"/>
                    <a:pt x="2510" y="4537"/>
                  </a:cubicBezTo>
                  <a:cubicBezTo>
                    <a:pt x="2605" y="4703"/>
                    <a:pt x="2751" y="4732"/>
                    <a:pt x="2904" y="4732"/>
                  </a:cubicBezTo>
                  <a:cubicBezTo>
                    <a:pt x="2988" y="4732"/>
                    <a:pt x="3075" y="4724"/>
                    <a:pt x="3158" y="4724"/>
                  </a:cubicBezTo>
                  <a:cubicBezTo>
                    <a:pt x="3238" y="4724"/>
                    <a:pt x="3314" y="4732"/>
                    <a:pt x="3379" y="4765"/>
                  </a:cubicBezTo>
                  <a:cubicBezTo>
                    <a:pt x="3649" y="4905"/>
                    <a:pt x="3608" y="5325"/>
                    <a:pt x="3918" y="5429"/>
                  </a:cubicBezTo>
                  <a:cubicBezTo>
                    <a:pt x="4139" y="5496"/>
                    <a:pt x="5352" y="5337"/>
                    <a:pt x="5054" y="5960"/>
                  </a:cubicBezTo>
                  <a:cubicBezTo>
                    <a:pt x="4984" y="6110"/>
                    <a:pt x="4818" y="6160"/>
                    <a:pt x="4622" y="6160"/>
                  </a:cubicBezTo>
                  <a:cubicBezTo>
                    <a:pt x="4280" y="6160"/>
                    <a:pt x="3846" y="6009"/>
                    <a:pt x="3663" y="5979"/>
                  </a:cubicBezTo>
                  <a:cubicBezTo>
                    <a:pt x="3596" y="5970"/>
                    <a:pt x="3532" y="5965"/>
                    <a:pt x="3469" y="5965"/>
                  </a:cubicBezTo>
                  <a:cubicBezTo>
                    <a:pt x="2980" y="5965"/>
                    <a:pt x="2596" y="6217"/>
                    <a:pt x="2130" y="6241"/>
                  </a:cubicBezTo>
                  <a:cubicBezTo>
                    <a:pt x="1820" y="6262"/>
                    <a:pt x="1709" y="6270"/>
                    <a:pt x="1491" y="6505"/>
                  </a:cubicBezTo>
                  <a:cubicBezTo>
                    <a:pt x="1325" y="6669"/>
                    <a:pt x="1284" y="6822"/>
                    <a:pt x="1008" y="6849"/>
                  </a:cubicBezTo>
                  <a:cubicBezTo>
                    <a:pt x="986" y="6851"/>
                    <a:pt x="964" y="6852"/>
                    <a:pt x="943" y="6852"/>
                  </a:cubicBezTo>
                  <a:cubicBezTo>
                    <a:pt x="788" y="6852"/>
                    <a:pt x="625" y="6806"/>
                    <a:pt x="466" y="6806"/>
                  </a:cubicBezTo>
                  <a:cubicBezTo>
                    <a:pt x="416" y="6806"/>
                    <a:pt x="367" y="6810"/>
                    <a:pt x="318" y="6822"/>
                  </a:cubicBezTo>
                  <a:cubicBezTo>
                    <a:pt x="200" y="6856"/>
                    <a:pt x="97" y="6904"/>
                    <a:pt x="1" y="6952"/>
                  </a:cubicBezTo>
                  <a:cubicBezTo>
                    <a:pt x="145" y="7036"/>
                    <a:pt x="289" y="7132"/>
                    <a:pt x="421" y="7195"/>
                  </a:cubicBezTo>
                  <a:cubicBezTo>
                    <a:pt x="735" y="7335"/>
                    <a:pt x="1293" y="7561"/>
                    <a:pt x="1739" y="7561"/>
                  </a:cubicBezTo>
                  <a:cubicBezTo>
                    <a:pt x="1860" y="7561"/>
                    <a:pt x="1972" y="7544"/>
                    <a:pt x="2070" y="7505"/>
                  </a:cubicBezTo>
                  <a:cubicBezTo>
                    <a:pt x="2406" y="7365"/>
                    <a:pt x="2324" y="6904"/>
                    <a:pt x="2634" y="6772"/>
                  </a:cubicBezTo>
                  <a:cubicBezTo>
                    <a:pt x="2708" y="6738"/>
                    <a:pt x="2795" y="6725"/>
                    <a:pt x="2887" y="6725"/>
                  </a:cubicBezTo>
                  <a:cubicBezTo>
                    <a:pt x="3131" y="6725"/>
                    <a:pt x="3412" y="6820"/>
                    <a:pt x="3586" y="6890"/>
                  </a:cubicBezTo>
                  <a:cubicBezTo>
                    <a:pt x="3870" y="7007"/>
                    <a:pt x="4305" y="7029"/>
                    <a:pt x="4559" y="7173"/>
                  </a:cubicBezTo>
                  <a:cubicBezTo>
                    <a:pt x="4828" y="7325"/>
                    <a:pt x="4807" y="7615"/>
                    <a:pt x="5021" y="7815"/>
                  </a:cubicBezTo>
                  <a:cubicBezTo>
                    <a:pt x="5448" y="8209"/>
                    <a:pt x="6090" y="8043"/>
                    <a:pt x="6270" y="8740"/>
                  </a:cubicBezTo>
                  <a:cubicBezTo>
                    <a:pt x="6282" y="8800"/>
                    <a:pt x="6297" y="8862"/>
                    <a:pt x="6304" y="8918"/>
                  </a:cubicBezTo>
                  <a:cubicBezTo>
                    <a:pt x="6496" y="8733"/>
                    <a:pt x="6683" y="8538"/>
                    <a:pt x="6835" y="8317"/>
                  </a:cubicBezTo>
                  <a:cubicBezTo>
                    <a:pt x="7200" y="7793"/>
                    <a:pt x="7332" y="7250"/>
                    <a:pt x="7277" y="6608"/>
                  </a:cubicBezTo>
                  <a:cubicBezTo>
                    <a:pt x="7255" y="6402"/>
                    <a:pt x="7123" y="6029"/>
                    <a:pt x="7222" y="5835"/>
                  </a:cubicBezTo>
                  <a:cubicBezTo>
                    <a:pt x="7285" y="5703"/>
                    <a:pt x="7331" y="5693"/>
                    <a:pt x="7422" y="5693"/>
                  </a:cubicBezTo>
                  <a:cubicBezTo>
                    <a:pt x="7438" y="5693"/>
                    <a:pt x="7456" y="5693"/>
                    <a:pt x="7475" y="5693"/>
                  </a:cubicBezTo>
                  <a:cubicBezTo>
                    <a:pt x="7500" y="5693"/>
                    <a:pt x="7527" y="5693"/>
                    <a:pt x="7558" y="5691"/>
                  </a:cubicBezTo>
                  <a:cubicBezTo>
                    <a:pt x="8137" y="5650"/>
                    <a:pt x="8627" y="5650"/>
                    <a:pt x="9082" y="5186"/>
                  </a:cubicBezTo>
                  <a:cubicBezTo>
                    <a:pt x="9358" y="4905"/>
                    <a:pt x="9593" y="4345"/>
                    <a:pt x="9505" y="3946"/>
                  </a:cubicBezTo>
                  <a:cubicBezTo>
                    <a:pt x="9435" y="3670"/>
                    <a:pt x="9041" y="3345"/>
                    <a:pt x="9276" y="3050"/>
                  </a:cubicBezTo>
                  <a:cubicBezTo>
                    <a:pt x="9365" y="2946"/>
                    <a:pt x="9608" y="2918"/>
                    <a:pt x="9730" y="2848"/>
                  </a:cubicBezTo>
                  <a:cubicBezTo>
                    <a:pt x="9985" y="2725"/>
                    <a:pt x="10151" y="2526"/>
                    <a:pt x="10324" y="2298"/>
                  </a:cubicBezTo>
                  <a:cubicBezTo>
                    <a:pt x="10586" y="1952"/>
                    <a:pt x="10634" y="1572"/>
                    <a:pt x="10490" y="1173"/>
                  </a:cubicBezTo>
                  <a:cubicBezTo>
                    <a:pt x="10468" y="1110"/>
                    <a:pt x="10449" y="1048"/>
                    <a:pt x="10420" y="981"/>
                  </a:cubicBezTo>
                  <a:lnTo>
                    <a:pt x="10420" y="974"/>
                  </a:lnTo>
                  <a:cubicBezTo>
                    <a:pt x="10254" y="510"/>
                    <a:pt x="10007" y="27"/>
                    <a:pt x="9468" y="8"/>
                  </a:cubicBezTo>
                  <a:cubicBezTo>
                    <a:pt x="9451" y="7"/>
                    <a:pt x="9434" y="6"/>
                    <a:pt x="9417" y="6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g1f7af28a4ea_8_143"/>
            <p:cNvSpPr/>
            <p:nvPr/>
          </p:nvSpPr>
          <p:spPr>
            <a:xfrm>
              <a:off x="5934550" y="2950600"/>
              <a:ext cx="230600" cy="193975"/>
            </a:xfrm>
            <a:custGeom>
              <a:rect b="b" l="l" r="r" t="t"/>
              <a:pathLst>
                <a:path extrusionOk="0" h="7759" w="9224">
                  <a:moveTo>
                    <a:pt x="4999" y="1"/>
                  </a:moveTo>
                  <a:cubicBezTo>
                    <a:pt x="4907" y="1"/>
                    <a:pt x="4820" y="14"/>
                    <a:pt x="4746" y="48"/>
                  </a:cubicBezTo>
                  <a:cubicBezTo>
                    <a:pt x="4436" y="180"/>
                    <a:pt x="4518" y="641"/>
                    <a:pt x="4182" y="781"/>
                  </a:cubicBezTo>
                  <a:cubicBezTo>
                    <a:pt x="4084" y="820"/>
                    <a:pt x="3972" y="837"/>
                    <a:pt x="3851" y="837"/>
                  </a:cubicBezTo>
                  <a:cubicBezTo>
                    <a:pt x="3405" y="837"/>
                    <a:pt x="2847" y="611"/>
                    <a:pt x="2533" y="471"/>
                  </a:cubicBezTo>
                  <a:cubicBezTo>
                    <a:pt x="2401" y="408"/>
                    <a:pt x="2257" y="310"/>
                    <a:pt x="2113" y="228"/>
                  </a:cubicBezTo>
                  <a:cubicBezTo>
                    <a:pt x="1981" y="154"/>
                    <a:pt x="1844" y="84"/>
                    <a:pt x="1712" y="69"/>
                  </a:cubicBezTo>
                  <a:cubicBezTo>
                    <a:pt x="1696" y="68"/>
                    <a:pt x="1681" y="67"/>
                    <a:pt x="1665" y="67"/>
                  </a:cubicBezTo>
                  <a:cubicBezTo>
                    <a:pt x="1439" y="67"/>
                    <a:pt x="1202" y="253"/>
                    <a:pt x="988" y="305"/>
                  </a:cubicBezTo>
                  <a:cubicBezTo>
                    <a:pt x="642" y="401"/>
                    <a:pt x="291" y="464"/>
                    <a:pt x="1" y="634"/>
                  </a:cubicBezTo>
                  <a:cubicBezTo>
                    <a:pt x="37" y="649"/>
                    <a:pt x="70" y="677"/>
                    <a:pt x="92" y="711"/>
                  </a:cubicBezTo>
                  <a:cubicBezTo>
                    <a:pt x="195" y="884"/>
                    <a:pt x="78" y="1208"/>
                    <a:pt x="106" y="1401"/>
                  </a:cubicBezTo>
                  <a:cubicBezTo>
                    <a:pt x="162" y="1766"/>
                    <a:pt x="325" y="1843"/>
                    <a:pt x="649" y="1877"/>
                  </a:cubicBezTo>
                  <a:cubicBezTo>
                    <a:pt x="933" y="1905"/>
                    <a:pt x="981" y="2035"/>
                    <a:pt x="1084" y="2278"/>
                  </a:cubicBezTo>
                  <a:cubicBezTo>
                    <a:pt x="1195" y="2533"/>
                    <a:pt x="1313" y="2773"/>
                    <a:pt x="1541" y="2953"/>
                  </a:cubicBezTo>
                  <a:cubicBezTo>
                    <a:pt x="1644" y="3042"/>
                    <a:pt x="1774" y="3112"/>
                    <a:pt x="1899" y="3167"/>
                  </a:cubicBezTo>
                  <a:cubicBezTo>
                    <a:pt x="2050" y="3234"/>
                    <a:pt x="2286" y="3234"/>
                    <a:pt x="2416" y="3325"/>
                  </a:cubicBezTo>
                  <a:cubicBezTo>
                    <a:pt x="2541" y="3407"/>
                    <a:pt x="2560" y="3580"/>
                    <a:pt x="2678" y="3676"/>
                  </a:cubicBezTo>
                  <a:cubicBezTo>
                    <a:pt x="2802" y="3772"/>
                    <a:pt x="2995" y="3794"/>
                    <a:pt x="3134" y="3864"/>
                  </a:cubicBezTo>
                  <a:cubicBezTo>
                    <a:pt x="3382" y="3986"/>
                    <a:pt x="3507" y="4263"/>
                    <a:pt x="3574" y="4532"/>
                  </a:cubicBezTo>
                  <a:cubicBezTo>
                    <a:pt x="3636" y="4786"/>
                    <a:pt x="3629" y="5354"/>
                    <a:pt x="3905" y="5498"/>
                  </a:cubicBezTo>
                  <a:cubicBezTo>
                    <a:pt x="3946" y="5518"/>
                    <a:pt x="3985" y="5527"/>
                    <a:pt x="4024" y="5527"/>
                  </a:cubicBezTo>
                  <a:cubicBezTo>
                    <a:pt x="4255" y="5527"/>
                    <a:pt x="4462" y="5208"/>
                    <a:pt x="4709" y="5208"/>
                  </a:cubicBezTo>
                  <a:cubicBezTo>
                    <a:pt x="4737" y="5208"/>
                    <a:pt x="4765" y="5212"/>
                    <a:pt x="4795" y="5221"/>
                  </a:cubicBezTo>
                  <a:cubicBezTo>
                    <a:pt x="4996" y="5284"/>
                    <a:pt x="4968" y="5469"/>
                    <a:pt x="5023" y="5668"/>
                  </a:cubicBezTo>
                  <a:cubicBezTo>
                    <a:pt x="5078" y="5863"/>
                    <a:pt x="5189" y="6055"/>
                    <a:pt x="5285" y="6235"/>
                  </a:cubicBezTo>
                  <a:cubicBezTo>
                    <a:pt x="5477" y="6627"/>
                    <a:pt x="5857" y="6855"/>
                    <a:pt x="6174" y="7139"/>
                  </a:cubicBezTo>
                  <a:cubicBezTo>
                    <a:pt x="6498" y="7435"/>
                    <a:pt x="6760" y="7627"/>
                    <a:pt x="7125" y="7759"/>
                  </a:cubicBezTo>
                  <a:cubicBezTo>
                    <a:pt x="7147" y="7696"/>
                    <a:pt x="7173" y="7634"/>
                    <a:pt x="7202" y="7579"/>
                  </a:cubicBezTo>
                  <a:cubicBezTo>
                    <a:pt x="7423" y="7165"/>
                    <a:pt x="7911" y="7290"/>
                    <a:pt x="8147" y="6985"/>
                  </a:cubicBezTo>
                  <a:cubicBezTo>
                    <a:pt x="8589" y="6406"/>
                    <a:pt x="6808" y="5704"/>
                    <a:pt x="8065" y="5476"/>
                  </a:cubicBezTo>
                  <a:cubicBezTo>
                    <a:pt x="8767" y="5344"/>
                    <a:pt x="9223" y="4758"/>
                    <a:pt x="9084" y="4027"/>
                  </a:cubicBezTo>
                  <a:cubicBezTo>
                    <a:pt x="9009" y="3635"/>
                    <a:pt x="8836" y="3323"/>
                    <a:pt x="8644" y="3013"/>
                  </a:cubicBezTo>
                  <a:cubicBezTo>
                    <a:pt x="8464" y="2718"/>
                    <a:pt x="8471" y="2482"/>
                    <a:pt x="8416" y="2194"/>
                  </a:cubicBezTo>
                  <a:cubicBezTo>
                    <a:pt x="8409" y="2138"/>
                    <a:pt x="8394" y="2076"/>
                    <a:pt x="8382" y="2013"/>
                  </a:cubicBezTo>
                  <a:cubicBezTo>
                    <a:pt x="8202" y="1317"/>
                    <a:pt x="7560" y="1482"/>
                    <a:pt x="7133" y="1091"/>
                  </a:cubicBezTo>
                  <a:cubicBezTo>
                    <a:pt x="6919" y="889"/>
                    <a:pt x="6940" y="601"/>
                    <a:pt x="6671" y="449"/>
                  </a:cubicBezTo>
                  <a:cubicBezTo>
                    <a:pt x="6417" y="305"/>
                    <a:pt x="5982" y="283"/>
                    <a:pt x="5698" y="166"/>
                  </a:cubicBezTo>
                  <a:cubicBezTo>
                    <a:pt x="5524" y="96"/>
                    <a:pt x="5243" y="1"/>
                    <a:pt x="4999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g1f7af28a4ea_8_143"/>
            <p:cNvSpPr/>
            <p:nvPr/>
          </p:nvSpPr>
          <p:spPr>
            <a:xfrm>
              <a:off x="5911675" y="1984275"/>
              <a:ext cx="62250" cy="103650"/>
            </a:xfrm>
            <a:custGeom>
              <a:rect b="b" l="l" r="r" t="t"/>
              <a:pathLst>
                <a:path extrusionOk="0" h="4146" w="2490">
                  <a:moveTo>
                    <a:pt x="2165" y="1"/>
                  </a:moveTo>
                  <a:cubicBezTo>
                    <a:pt x="1776" y="1"/>
                    <a:pt x="1070" y="377"/>
                    <a:pt x="841" y="631"/>
                  </a:cubicBezTo>
                  <a:cubicBezTo>
                    <a:pt x="565" y="943"/>
                    <a:pt x="716" y="1419"/>
                    <a:pt x="716" y="1791"/>
                  </a:cubicBezTo>
                  <a:cubicBezTo>
                    <a:pt x="723" y="2294"/>
                    <a:pt x="387" y="2515"/>
                    <a:pt x="178" y="2935"/>
                  </a:cubicBezTo>
                  <a:cubicBezTo>
                    <a:pt x="0" y="3286"/>
                    <a:pt x="0" y="3750"/>
                    <a:pt x="19" y="4142"/>
                  </a:cubicBezTo>
                  <a:cubicBezTo>
                    <a:pt x="64" y="4144"/>
                    <a:pt x="108" y="4145"/>
                    <a:pt x="151" y="4145"/>
                  </a:cubicBezTo>
                  <a:cubicBezTo>
                    <a:pt x="497" y="4145"/>
                    <a:pt x="773" y="4056"/>
                    <a:pt x="937" y="3695"/>
                  </a:cubicBezTo>
                  <a:cubicBezTo>
                    <a:pt x="1081" y="3370"/>
                    <a:pt x="1000" y="2942"/>
                    <a:pt x="1262" y="2659"/>
                  </a:cubicBezTo>
                  <a:cubicBezTo>
                    <a:pt x="1495" y="2397"/>
                    <a:pt x="1862" y="2383"/>
                    <a:pt x="2055" y="2061"/>
                  </a:cubicBezTo>
                  <a:cubicBezTo>
                    <a:pt x="2235" y="1763"/>
                    <a:pt x="2228" y="1412"/>
                    <a:pt x="2247" y="1073"/>
                  </a:cubicBezTo>
                  <a:cubicBezTo>
                    <a:pt x="2268" y="825"/>
                    <a:pt x="2490" y="357"/>
                    <a:pt x="2220" y="4"/>
                  </a:cubicBezTo>
                  <a:cubicBezTo>
                    <a:pt x="2203" y="2"/>
                    <a:pt x="2184" y="1"/>
                    <a:pt x="2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g1f7af28a4ea_8_143"/>
            <p:cNvSpPr/>
            <p:nvPr/>
          </p:nvSpPr>
          <p:spPr>
            <a:xfrm>
              <a:off x="5807525" y="4019550"/>
              <a:ext cx="47275" cy="40050"/>
            </a:xfrm>
            <a:custGeom>
              <a:rect b="b" l="l" r="r" t="t"/>
              <a:pathLst>
                <a:path extrusionOk="0" h="1602" w="1891">
                  <a:moveTo>
                    <a:pt x="560" y="0"/>
                  </a:moveTo>
                  <a:cubicBezTo>
                    <a:pt x="466" y="0"/>
                    <a:pt x="373" y="28"/>
                    <a:pt x="283" y="99"/>
                  </a:cubicBezTo>
                  <a:cubicBezTo>
                    <a:pt x="278" y="97"/>
                    <a:pt x="272" y="96"/>
                    <a:pt x="267" y="96"/>
                  </a:cubicBezTo>
                  <a:cubicBezTo>
                    <a:pt x="151" y="96"/>
                    <a:pt x="1" y="491"/>
                    <a:pt x="28" y="603"/>
                  </a:cubicBezTo>
                  <a:cubicBezTo>
                    <a:pt x="76" y="829"/>
                    <a:pt x="372" y="781"/>
                    <a:pt x="526" y="851"/>
                  </a:cubicBezTo>
                  <a:cubicBezTo>
                    <a:pt x="836" y="995"/>
                    <a:pt x="792" y="1519"/>
                    <a:pt x="1165" y="1596"/>
                  </a:cubicBezTo>
                  <a:cubicBezTo>
                    <a:pt x="1187" y="1599"/>
                    <a:pt x="1209" y="1601"/>
                    <a:pt x="1230" y="1601"/>
                  </a:cubicBezTo>
                  <a:cubicBezTo>
                    <a:pt x="1547" y="1601"/>
                    <a:pt x="1761" y="1184"/>
                    <a:pt x="1806" y="920"/>
                  </a:cubicBezTo>
                  <a:cubicBezTo>
                    <a:pt x="1891" y="485"/>
                    <a:pt x="1600" y="452"/>
                    <a:pt x="1290" y="327"/>
                  </a:cubicBezTo>
                  <a:cubicBezTo>
                    <a:pt x="1128" y="260"/>
                    <a:pt x="846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g1f7af28a4ea_8_143"/>
            <p:cNvSpPr/>
            <p:nvPr/>
          </p:nvSpPr>
          <p:spPr>
            <a:xfrm>
              <a:off x="5784075" y="2082450"/>
              <a:ext cx="68800" cy="63175"/>
            </a:xfrm>
            <a:custGeom>
              <a:rect b="b" l="l" r="r" t="t"/>
              <a:pathLst>
                <a:path extrusionOk="0" h="2527" w="2752">
                  <a:moveTo>
                    <a:pt x="1649" y="1"/>
                  </a:moveTo>
                  <a:cubicBezTo>
                    <a:pt x="1346" y="22"/>
                    <a:pt x="1235" y="340"/>
                    <a:pt x="1021" y="484"/>
                  </a:cubicBezTo>
                  <a:cubicBezTo>
                    <a:pt x="779" y="642"/>
                    <a:pt x="450" y="657"/>
                    <a:pt x="241" y="856"/>
                  </a:cubicBezTo>
                  <a:cubicBezTo>
                    <a:pt x="0" y="1111"/>
                    <a:pt x="15" y="1877"/>
                    <a:pt x="144" y="2216"/>
                  </a:cubicBezTo>
                  <a:cubicBezTo>
                    <a:pt x="234" y="2443"/>
                    <a:pt x="353" y="2527"/>
                    <a:pt x="481" y="2527"/>
                  </a:cubicBezTo>
                  <a:cubicBezTo>
                    <a:pt x="724" y="2527"/>
                    <a:pt x="998" y="2218"/>
                    <a:pt x="1151" y="2014"/>
                  </a:cubicBezTo>
                  <a:cubicBezTo>
                    <a:pt x="1497" y="1560"/>
                    <a:pt x="2158" y="1678"/>
                    <a:pt x="2519" y="1214"/>
                  </a:cubicBezTo>
                  <a:cubicBezTo>
                    <a:pt x="2670" y="1022"/>
                    <a:pt x="2752" y="690"/>
                    <a:pt x="2538" y="513"/>
                  </a:cubicBezTo>
                  <a:cubicBezTo>
                    <a:pt x="2463" y="445"/>
                    <a:pt x="2387" y="421"/>
                    <a:pt x="2310" y="421"/>
                  </a:cubicBezTo>
                  <a:cubicBezTo>
                    <a:pt x="2119" y="421"/>
                    <a:pt x="1921" y="569"/>
                    <a:pt x="1716" y="569"/>
                  </a:cubicBezTo>
                  <a:cubicBezTo>
                    <a:pt x="1707" y="569"/>
                    <a:pt x="1698" y="568"/>
                    <a:pt x="1690" y="568"/>
                  </a:cubicBezTo>
                  <a:cubicBezTo>
                    <a:pt x="1670" y="409"/>
                    <a:pt x="1690" y="215"/>
                    <a:pt x="1656" y="70"/>
                  </a:cubicBezTo>
                  <a:cubicBezTo>
                    <a:pt x="1730" y="56"/>
                    <a:pt x="1800" y="56"/>
                    <a:pt x="1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g1f7af28a4ea_8_143"/>
            <p:cNvSpPr/>
            <p:nvPr/>
          </p:nvSpPr>
          <p:spPr>
            <a:xfrm>
              <a:off x="5685975" y="4022300"/>
              <a:ext cx="95900" cy="65550"/>
            </a:xfrm>
            <a:custGeom>
              <a:rect b="b" l="l" r="r" t="t"/>
              <a:pathLst>
                <a:path extrusionOk="0" h="2622" w="3836">
                  <a:moveTo>
                    <a:pt x="2283" y="1"/>
                  </a:moveTo>
                  <a:cubicBezTo>
                    <a:pt x="2106" y="1"/>
                    <a:pt x="1936" y="16"/>
                    <a:pt x="1814" y="29"/>
                  </a:cubicBezTo>
                  <a:cubicBezTo>
                    <a:pt x="1509" y="65"/>
                    <a:pt x="1435" y="217"/>
                    <a:pt x="1228" y="397"/>
                  </a:cubicBezTo>
                  <a:cubicBezTo>
                    <a:pt x="1070" y="534"/>
                    <a:pt x="856" y="534"/>
                    <a:pt x="656" y="534"/>
                  </a:cubicBezTo>
                  <a:cubicBezTo>
                    <a:pt x="579" y="534"/>
                    <a:pt x="487" y="524"/>
                    <a:pt x="398" y="524"/>
                  </a:cubicBezTo>
                  <a:cubicBezTo>
                    <a:pt x="295" y="524"/>
                    <a:pt x="197" y="537"/>
                    <a:pt x="130" y="596"/>
                  </a:cubicBezTo>
                  <a:cubicBezTo>
                    <a:pt x="34" y="685"/>
                    <a:pt x="0" y="899"/>
                    <a:pt x="48" y="1017"/>
                  </a:cubicBezTo>
                  <a:cubicBezTo>
                    <a:pt x="48" y="1245"/>
                    <a:pt x="82" y="1858"/>
                    <a:pt x="373" y="1906"/>
                  </a:cubicBezTo>
                  <a:cubicBezTo>
                    <a:pt x="382" y="1907"/>
                    <a:pt x="391" y="1908"/>
                    <a:pt x="400" y="1908"/>
                  </a:cubicBezTo>
                  <a:cubicBezTo>
                    <a:pt x="609" y="1908"/>
                    <a:pt x="699" y="1541"/>
                    <a:pt x="738" y="1382"/>
                  </a:cubicBezTo>
                  <a:cubicBezTo>
                    <a:pt x="767" y="1378"/>
                    <a:pt x="794" y="1375"/>
                    <a:pt x="821" y="1375"/>
                  </a:cubicBezTo>
                  <a:cubicBezTo>
                    <a:pt x="1068" y="1375"/>
                    <a:pt x="1193" y="1572"/>
                    <a:pt x="1199" y="1803"/>
                  </a:cubicBezTo>
                  <a:cubicBezTo>
                    <a:pt x="1203" y="2023"/>
                    <a:pt x="1241" y="2064"/>
                    <a:pt x="1307" y="2064"/>
                  </a:cubicBezTo>
                  <a:cubicBezTo>
                    <a:pt x="1346" y="2064"/>
                    <a:pt x="1395" y="2049"/>
                    <a:pt x="1453" y="2049"/>
                  </a:cubicBezTo>
                  <a:cubicBezTo>
                    <a:pt x="1505" y="2049"/>
                    <a:pt x="1563" y="2061"/>
                    <a:pt x="1627" y="2106"/>
                  </a:cubicBezTo>
                  <a:cubicBezTo>
                    <a:pt x="1704" y="2168"/>
                    <a:pt x="1745" y="2355"/>
                    <a:pt x="1834" y="2430"/>
                  </a:cubicBezTo>
                  <a:cubicBezTo>
                    <a:pt x="1925" y="2519"/>
                    <a:pt x="2028" y="2562"/>
                    <a:pt x="2139" y="2589"/>
                  </a:cubicBezTo>
                  <a:cubicBezTo>
                    <a:pt x="2227" y="2610"/>
                    <a:pt x="2317" y="2621"/>
                    <a:pt x="2408" y="2621"/>
                  </a:cubicBezTo>
                  <a:cubicBezTo>
                    <a:pt x="2692" y="2621"/>
                    <a:pt x="2973" y="2512"/>
                    <a:pt x="3150" y="2293"/>
                  </a:cubicBezTo>
                  <a:cubicBezTo>
                    <a:pt x="3275" y="2142"/>
                    <a:pt x="3309" y="1961"/>
                    <a:pt x="3386" y="1796"/>
                  </a:cubicBezTo>
                  <a:cubicBezTo>
                    <a:pt x="3456" y="1651"/>
                    <a:pt x="3545" y="1548"/>
                    <a:pt x="3641" y="1423"/>
                  </a:cubicBezTo>
                  <a:cubicBezTo>
                    <a:pt x="3725" y="1313"/>
                    <a:pt x="3835" y="1176"/>
                    <a:pt x="3792" y="1024"/>
                  </a:cubicBezTo>
                  <a:cubicBezTo>
                    <a:pt x="3758" y="873"/>
                    <a:pt x="3629" y="851"/>
                    <a:pt x="3470" y="810"/>
                  </a:cubicBezTo>
                  <a:cubicBezTo>
                    <a:pt x="3283" y="762"/>
                    <a:pt x="3227" y="781"/>
                    <a:pt x="3153" y="596"/>
                  </a:cubicBezTo>
                  <a:cubicBezTo>
                    <a:pt x="3098" y="450"/>
                    <a:pt x="3110" y="291"/>
                    <a:pt x="2994" y="176"/>
                  </a:cubicBezTo>
                  <a:cubicBezTo>
                    <a:pt x="2843" y="37"/>
                    <a:pt x="2555" y="1"/>
                    <a:pt x="2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g1f7af28a4ea_8_143"/>
            <p:cNvSpPr/>
            <p:nvPr/>
          </p:nvSpPr>
          <p:spPr>
            <a:xfrm>
              <a:off x="5650475" y="1871600"/>
              <a:ext cx="41050" cy="49725"/>
            </a:xfrm>
            <a:custGeom>
              <a:rect b="b" l="l" r="r" t="t"/>
              <a:pathLst>
                <a:path extrusionOk="0" h="1989" w="1642">
                  <a:moveTo>
                    <a:pt x="0" y="0"/>
                  </a:moveTo>
                  <a:cubicBezTo>
                    <a:pt x="4" y="406"/>
                    <a:pt x="460" y="1989"/>
                    <a:pt x="1020" y="1989"/>
                  </a:cubicBezTo>
                  <a:cubicBezTo>
                    <a:pt x="1107" y="1989"/>
                    <a:pt x="1197" y="1950"/>
                    <a:pt x="1288" y="1863"/>
                  </a:cubicBezTo>
                  <a:cubicBezTo>
                    <a:pt x="1641" y="1531"/>
                    <a:pt x="1351" y="952"/>
                    <a:pt x="1192" y="635"/>
                  </a:cubicBezTo>
                  <a:cubicBezTo>
                    <a:pt x="964" y="200"/>
                    <a:pt x="805" y="6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g1f7af28a4ea_8_143"/>
            <p:cNvSpPr/>
            <p:nvPr/>
          </p:nvSpPr>
          <p:spPr>
            <a:xfrm>
              <a:off x="5642725" y="1786250"/>
              <a:ext cx="85900" cy="68375"/>
            </a:xfrm>
            <a:custGeom>
              <a:rect b="b" l="l" r="r" t="t"/>
              <a:pathLst>
                <a:path extrusionOk="0" h="2735" w="3436">
                  <a:moveTo>
                    <a:pt x="671" y="1"/>
                  </a:moveTo>
                  <a:cubicBezTo>
                    <a:pt x="341" y="1"/>
                    <a:pt x="90" y="41"/>
                    <a:pt x="115" y="180"/>
                  </a:cubicBezTo>
                  <a:cubicBezTo>
                    <a:pt x="0" y="415"/>
                    <a:pt x="425" y="711"/>
                    <a:pt x="606" y="906"/>
                  </a:cubicBezTo>
                  <a:cubicBezTo>
                    <a:pt x="908" y="1242"/>
                    <a:pt x="889" y="1331"/>
                    <a:pt x="952" y="1773"/>
                  </a:cubicBezTo>
                  <a:cubicBezTo>
                    <a:pt x="1009" y="2204"/>
                    <a:pt x="1225" y="2735"/>
                    <a:pt x="1513" y="2735"/>
                  </a:cubicBezTo>
                  <a:cubicBezTo>
                    <a:pt x="1636" y="2735"/>
                    <a:pt x="1773" y="2637"/>
                    <a:pt x="1915" y="2393"/>
                  </a:cubicBezTo>
                  <a:cubicBezTo>
                    <a:pt x="2081" y="2119"/>
                    <a:pt x="2136" y="1843"/>
                    <a:pt x="2413" y="1648"/>
                  </a:cubicBezTo>
                  <a:cubicBezTo>
                    <a:pt x="2730" y="1437"/>
                    <a:pt x="3054" y="1485"/>
                    <a:pt x="3191" y="1021"/>
                  </a:cubicBezTo>
                  <a:cubicBezTo>
                    <a:pt x="3436" y="252"/>
                    <a:pt x="2587" y="84"/>
                    <a:pt x="2014" y="84"/>
                  </a:cubicBezTo>
                  <a:cubicBezTo>
                    <a:pt x="2002" y="84"/>
                    <a:pt x="1990" y="84"/>
                    <a:pt x="1978" y="84"/>
                  </a:cubicBezTo>
                  <a:cubicBezTo>
                    <a:pt x="1771" y="84"/>
                    <a:pt x="1142" y="1"/>
                    <a:pt x="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g1f7af28a4ea_8_143"/>
            <p:cNvSpPr/>
            <p:nvPr/>
          </p:nvSpPr>
          <p:spPr>
            <a:xfrm>
              <a:off x="5579225" y="4078950"/>
              <a:ext cx="43625" cy="48625"/>
            </a:xfrm>
            <a:custGeom>
              <a:rect b="b" l="l" r="r" t="t"/>
              <a:pathLst>
                <a:path extrusionOk="0" h="1945" w="1745">
                  <a:moveTo>
                    <a:pt x="993" y="1"/>
                  </a:moveTo>
                  <a:cubicBezTo>
                    <a:pt x="866" y="1"/>
                    <a:pt x="744" y="40"/>
                    <a:pt x="608" y="97"/>
                  </a:cubicBezTo>
                  <a:cubicBezTo>
                    <a:pt x="449" y="164"/>
                    <a:pt x="159" y="219"/>
                    <a:pt x="96" y="407"/>
                  </a:cubicBezTo>
                  <a:cubicBezTo>
                    <a:pt x="0" y="683"/>
                    <a:pt x="317" y="599"/>
                    <a:pt x="291" y="806"/>
                  </a:cubicBezTo>
                  <a:cubicBezTo>
                    <a:pt x="284" y="923"/>
                    <a:pt x="152" y="909"/>
                    <a:pt x="207" y="1048"/>
                  </a:cubicBezTo>
                  <a:cubicBezTo>
                    <a:pt x="250" y="1144"/>
                    <a:pt x="413" y="1060"/>
                    <a:pt x="435" y="1310"/>
                  </a:cubicBezTo>
                  <a:cubicBezTo>
                    <a:pt x="236" y="1433"/>
                    <a:pt x="207" y="1702"/>
                    <a:pt x="394" y="1805"/>
                  </a:cubicBezTo>
                  <a:cubicBezTo>
                    <a:pt x="500" y="1871"/>
                    <a:pt x="746" y="1945"/>
                    <a:pt x="901" y="1945"/>
                  </a:cubicBezTo>
                  <a:cubicBezTo>
                    <a:pt x="928" y="1945"/>
                    <a:pt x="953" y="1942"/>
                    <a:pt x="973" y="1937"/>
                  </a:cubicBezTo>
                  <a:cubicBezTo>
                    <a:pt x="1151" y="1889"/>
                    <a:pt x="1180" y="1613"/>
                    <a:pt x="1103" y="1433"/>
                  </a:cubicBezTo>
                  <a:cubicBezTo>
                    <a:pt x="1014" y="1200"/>
                    <a:pt x="815" y="1137"/>
                    <a:pt x="1098" y="950"/>
                  </a:cubicBezTo>
                  <a:cubicBezTo>
                    <a:pt x="1415" y="750"/>
                    <a:pt x="1745" y="255"/>
                    <a:pt x="1242" y="53"/>
                  </a:cubicBezTo>
                  <a:cubicBezTo>
                    <a:pt x="1155" y="16"/>
                    <a:pt x="1073" y="1"/>
                    <a:pt x="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g1f7af28a4ea_8_143"/>
            <p:cNvSpPr/>
            <p:nvPr/>
          </p:nvSpPr>
          <p:spPr>
            <a:xfrm>
              <a:off x="5575225" y="2538750"/>
              <a:ext cx="43375" cy="45650"/>
            </a:xfrm>
            <a:custGeom>
              <a:rect b="b" l="l" r="r" t="t"/>
              <a:pathLst>
                <a:path extrusionOk="0" h="1826" w="1735">
                  <a:moveTo>
                    <a:pt x="918" y="1"/>
                  </a:moveTo>
                  <a:cubicBezTo>
                    <a:pt x="716" y="1"/>
                    <a:pt x="409" y="50"/>
                    <a:pt x="307" y="177"/>
                  </a:cubicBezTo>
                  <a:cubicBezTo>
                    <a:pt x="148" y="364"/>
                    <a:pt x="271" y="619"/>
                    <a:pt x="271" y="840"/>
                  </a:cubicBezTo>
                  <a:cubicBezTo>
                    <a:pt x="271" y="1049"/>
                    <a:pt x="1" y="1825"/>
                    <a:pt x="330" y="1825"/>
                  </a:cubicBezTo>
                  <a:cubicBezTo>
                    <a:pt x="368" y="1825"/>
                    <a:pt x="414" y="1815"/>
                    <a:pt x="470" y="1792"/>
                  </a:cubicBezTo>
                  <a:cubicBezTo>
                    <a:pt x="691" y="1703"/>
                    <a:pt x="672" y="1364"/>
                    <a:pt x="838" y="1205"/>
                  </a:cubicBezTo>
                  <a:cubicBezTo>
                    <a:pt x="989" y="1061"/>
                    <a:pt x="1222" y="1109"/>
                    <a:pt x="1374" y="970"/>
                  </a:cubicBezTo>
                  <a:cubicBezTo>
                    <a:pt x="1734" y="641"/>
                    <a:pt x="1547" y="177"/>
                    <a:pt x="1023" y="6"/>
                  </a:cubicBezTo>
                  <a:cubicBezTo>
                    <a:pt x="993" y="3"/>
                    <a:pt x="958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g1f7af28a4ea_8_143"/>
            <p:cNvSpPr/>
            <p:nvPr/>
          </p:nvSpPr>
          <p:spPr>
            <a:xfrm>
              <a:off x="5564075" y="2118500"/>
              <a:ext cx="77475" cy="66800"/>
            </a:xfrm>
            <a:custGeom>
              <a:rect b="b" l="l" r="r" t="t"/>
              <a:pathLst>
                <a:path extrusionOk="0" h="2672" w="3099">
                  <a:moveTo>
                    <a:pt x="2387" y="0"/>
                  </a:moveTo>
                  <a:cubicBezTo>
                    <a:pt x="2385" y="0"/>
                    <a:pt x="2382" y="0"/>
                    <a:pt x="2380" y="0"/>
                  </a:cubicBezTo>
                  <a:cubicBezTo>
                    <a:pt x="2084" y="0"/>
                    <a:pt x="1793" y="243"/>
                    <a:pt x="1558" y="366"/>
                  </a:cubicBezTo>
                  <a:cubicBezTo>
                    <a:pt x="1277" y="519"/>
                    <a:pt x="1055" y="512"/>
                    <a:pt x="760" y="568"/>
                  </a:cubicBezTo>
                  <a:cubicBezTo>
                    <a:pt x="407" y="628"/>
                    <a:pt x="448" y="726"/>
                    <a:pt x="407" y="1043"/>
                  </a:cubicBezTo>
                  <a:cubicBezTo>
                    <a:pt x="366" y="1353"/>
                    <a:pt x="186" y="1630"/>
                    <a:pt x="152" y="1940"/>
                  </a:cubicBezTo>
                  <a:cubicBezTo>
                    <a:pt x="118" y="2098"/>
                    <a:pt x="1" y="2449"/>
                    <a:pt x="130" y="2600"/>
                  </a:cubicBezTo>
                  <a:cubicBezTo>
                    <a:pt x="179" y="2652"/>
                    <a:pt x="243" y="2672"/>
                    <a:pt x="312" y="2672"/>
                  </a:cubicBezTo>
                  <a:cubicBezTo>
                    <a:pt x="498" y="2672"/>
                    <a:pt x="728" y="2528"/>
                    <a:pt x="849" y="2442"/>
                  </a:cubicBezTo>
                  <a:cubicBezTo>
                    <a:pt x="1144" y="2235"/>
                    <a:pt x="1344" y="1966"/>
                    <a:pt x="1601" y="1733"/>
                  </a:cubicBezTo>
                  <a:cubicBezTo>
                    <a:pt x="1800" y="1546"/>
                    <a:pt x="2026" y="1421"/>
                    <a:pt x="2221" y="1250"/>
                  </a:cubicBezTo>
                  <a:cubicBezTo>
                    <a:pt x="2496" y="1008"/>
                    <a:pt x="3099" y="0"/>
                    <a:pt x="2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g1f7af28a4ea_8_143"/>
            <p:cNvSpPr/>
            <p:nvPr/>
          </p:nvSpPr>
          <p:spPr>
            <a:xfrm>
              <a:off x="5521475" y="2350275"/>
              <a:ext cx="42925" cy="53525"/>
            </a:xfrm>
            <a:custGeom>
              <a:rect b="b" l="l" r="r" t="t"/>
              <a:pathLst>
                <a:path extrusionOk="0" h="2141" w="1717">
                  <a:moveTo>
                    <a:pt x="1407" y="0"/>
                  </a:moveTo>
                  <a:cubicBezTo>
                    <a:pt x="1001" y="207"/>
                    <a:pt x="436" y="421"/>
                    <a:pt x="333" y="916"/>
                  </a:cubicBezTo>
                  <a:cubicBezTo>
                    <a:pt x="296" y="1089"/>
                    <a:pt x="366" y="1288"/>
                    <a:pt x="318" y="1461"/>
                  </a:cubicBezTo>
                  <a:cubicBezTo>
                    <a:pt x="256" y="1701"/>
                    <a:pt x="1" y="1855"/>
                    <a:pt x="42" y="2129"/>
                  </a:cubicBezTo>
                  <a:cubicBezTo>
                    <a:pt x="91" y="2137"/>
                    <a:pt x="138" y="2141"/>
                    <a:pt x="182" y="2141"/>
                  </a:cubicBezTo>
                  <a:cubicBezTo>
                    <a:pt x="710" y="2141"/>
                    <a:pt x="841" y="1598"/>
                    <a:pt x="1236" y="1336"/>
                  </a:cubicBezTo>
                  <a:cubicBezTo>
                    <a:pt x="1498" y="1165"/>
                    <a:pt x="1657" y="1110"/>
                    <a:pt x="1697" y="764"/>
                  </a:cubicBezTo>
                  <a:cubicBezTo>
                    <a:pt x="1717" y="524"/>
                    <a:pt x="1642" y="233"/>
                    <a:pt x="1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g1f7af28a4ea_8_143"/>
            <p:cNvSpPr/>
            <p:nvPr/>
          </p:nvSpPr>
          <p:spPr>
            <a:xfrm>
              <a:off x="5403375" y="2429300"/>
              <a:ext cx="152250" cy="127000"/>
            </a:xfrm>
            <a:custGeom>
              <a:rect b="b" l="l" r="r" t="t"/>
              <a:pathLst>
                <a:path extrusionOk="0" h="5080" w="6090">
                  <a:moveTo>
                    <a:pt x="3665" y="1"/>
                  </a:moveTo>
                  <a:cubicBezTo>
                    <a:pt x="3634" y="1"/>
                    <a:pt x="3602" y="2"/>
                    <a:pt x="3571" y="4"/>
                  </a:cubicBezTo>
                  <a:cubicBezTo>
                    <a:pt x="3317" y="18"/>
                    <a:pt x="3084" y="100"/>
                    <a:pt x="2745" y="343"/>
                  </a:cubicBezTo>
                  <a:cubicBezTo>
                    <a:pt x="2497" y="520"/>
                    <a:pt x="2283" y="638"/>
                    <a:pt x="1986" y="722"/>
                  </a:cubicBezTo>
                  <a:cubicBezTo>
                    <a:pt x="1709" y="804"/>
                    <a:pt x="1296" y="797"/>
                    <a:pt x="1070" y="984"/>
                  </a:cubicBezTo>
                  <a:cubicBezTo>
                    <a:pt x="758" y="1232"/>
                    <a:pt x="1020" y="1467"/>
                    <a:pt x="875" y="1748"/>
                  </a:cubicBezTo>
                  <a:cubicBezTo>
                    <a:pt x="717" y="2046"/>
                    <a:pt x="263" y="2032"/>
                    <a:pt x="8" y="2205"/>
                  </a:cubicBezTo>
                  <a:cubicBezTo>
                    <a:pt x="1" y="2493"/>
                    <a:pt x="207" y="2777"/>
                    <a:pt x="296" y="3046"/>
                  </a:cubicBezTo>
                  <a:cubicBezTo>
                    <a:pt x="428" y="3466"/>
                    <a:pt x="476" y="3853"/>
                    <a:pt x="952" y="3949"/>
                  </a:cubicBezTo>
                  <a:cubicBezTo>
                    <a:pt x="989" y="3958"/>
                    <a:pt x="1027" y="3961"/>
                    <a:pt x="1066" y="3961"/>
                  </a:cubicBezTo>
                  <a:cubicBezTo>
                    <a:pt x="1530" y="3961"/>
                    <a:pt x="2071" y="3405"/>
                    <a:pt x="2451" y="3405"/>
                  </a:cubicBezTo>
                  <a:cubicBezTo>
                    <a:pt x="2591" y="3405"/>
                    <a:pt x="2709" y="3481"/>
                    <a:pt x="2793" y="3687"/>
                  </a:cubicBezTo>
                  <a:cubicBezTo>
                    <a:pt x="2952" y="4067"/>
                    <a:pt x="3098" y="4466"/>
                    <a:pt x="3379" y="4735"/>
                  </a:cubicBezTo>
                  <a:cubicBezTo>
                    <a:pt x="3531" y="4894"/>
                    <a:pt x="3718" y="5012"/>
                    <a:pt x="3973" y="5060"/>
                  </a:cubicBezTo>
                  <a:cubicBezTo>
                    <a:pt x="4039" y="5073"/>
                    <a:pt x="4108" y="5080"/>
                    <a:pt x="4176" y="5080"/>
                  </a:cubicBezTo>
                  <a:cubicBezTo>
                    <a:pt x="4755" y="5080"/>
                    <a:pt x="5387" y="4621"/>
                    <a:pt x="5676" y="4190"/>
                  </a:cubicBezTo>
                  <a:cubicBezTo>
                    <a:pt x="6090" y="3570"/>
                    <a:pt x="5794" y="3156"/>
                    <a:pt x="5643" y="2541"/>
                  </a:cubicBezTo>
                  <a:cubicBezTo>
                    <a:pt x="5503" y="2017"/>
                    <a:pt x="5607" y="1465"/>
                    <a:pt x="5484" y="934"/>
                  </a:cubicBezTo>
                  <a:cubicBezTo>
                    <a:pt x="5429" y="693"/>
                    <a:pt x="5326" y="196"/>
                    <a:pt x="5083" y="59"/>
                  </a:cubicBezTo>
                  <a:cubicBezTo>
                    <a:pt x="5039" y="35"/>
                    <a:pt x="4976" y="27"/>
                    <a:pt x="4903" y="27"/>
                  </a:cubicBezTo>
                  <a:cubicBezTo>
                    <a:pt x="4742" y="27"/>
                    <a:pt x="4537" y="68"/>
                    <a:pt x="4405" y="68"/>
                  </a:cubicBezTo>
                  <a:cubicBezTo>
                    <a:pt x="4392" y="68"/>
                    <a:pt x="4379" y="67"/>
                    <a:pt x="4367" y="66"/>
                  </a:cubicBezTo>
                  <a:cubicBezTo>
                    <a:pt x="4086" y="37"/>
                    <a:pt x="3867" y="1"/>
                    <a:pt x="36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g1f7af28a4ea_8_143"/>
            <p:cNvSpPr/>
            <p:nvPr/>
          </p:nvSpPr>
          <p:spPr>
            <a:xfrm>
              <a:off x="5496125" y="2190050"/>
              <a:ext cx="65225" cy="72975"/>
            </a:xfrm>
            <a:custGeom>
              <a:rect b="b" l="l" r="r" t="t"/>
              <a:pathLst>
                <a:path extrusionOk="0" h="2919" w="2609">
                  <a:moveTo>
                    <a:pt x="1690" y="0"/>
                  </a:moveTo>
                  <a:cubicBezTo>
                    <a:pt x="1462" y="243"/>
                    <a:pt x="1421" y="587"/>
                    <a:pt x="1284" y="870"/>
                  </a:cubicBezTo>
                  <a:cubicBezTo>
                    <a:pt x="1152" y="1159"/>
                    <a:pt x="952" y="1320"/>
                    <a:pt x="739" y="1545"/>
                  </a:cubicBezTo>
                  <a:cubicBezTo>
                    <a:pt x="573" y="1726"/>
                    <a:pt x="1" y="2711"/>
                    <a:pt x="366" y="2913"/>
                  </a:cubicBezTo>
                  <a:cubicBezTo>
                    <a:pt x="374" y="2917"/>
                    <a:pt x="382" y="2919"/>
                    <a:pt x="391" y="2919"/>
                  </a:cubicBezTo>
                  <a:cubicBezTo>
                    <a:pt x="576" y="2919"/>
                    <a:pt x="1039" y="2063"/>
                    <a:pt x="1243" y="1932"/>
                  </a:cubicBezTo>
                  <a:cubicBezTo>
                    <a:pt x="1476" y="1788"/>
                    <a:pt x="1572" y="1788"/>
                    <a:pt x="1705" y="1512"/>
                  </a:cubicBezTo>
                  <a:cubicBezTo>
                    <a:pt x="1849" y="1202"/>
                    <a:pt x="1897" y="1187"/>
                    <a:pt x="2159" y="1014"/>
                  </a:cubicBezTo>
                  <a:cubicBezTo>
                    <a:pt x="2608" y="719"/>
                    <a:pt x="2387" y="118"/>
                    <a:pt x="1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g1f7af28a4ea_8_143"/>
            <p:cNvSpPr/>
            <p:nvPr/>
          </p:nvSpPr>
          <p:spPr>
            <a:xfrm>
              <a:off x="5419825" y="2135725"/>
              <a:ext cx="484950" cy="826825"/>
            </a:xfrm>
            <a:custGeom>
              <a:rect b="b" l="l" r="r" t="t"/>
              <a:pathLst>
                <a:path extrusionOk="0" h="33073" w="19398">
                  <a:moveTo>
                    <a:pt x="11267" y="1"/>
                  </a:moveTo>
                  <a:cubicBezTo>
                    <a:pt x="10331" y="1"/>
                    <a:pt x="10443" y="950"/>
                    <a:pt x="9957" y="1539"/>
                  </a:cubicBezTo>
                  <a:cubicBezTo>
                    <a:pt x="9190" y="1794"/>
                    <a:pt x="9433" y="3014"/>
                    <a:pt x="8743" y="3312"/>
                  </a:cubicBezTo>
                  <a:cubicBezTo>
                    <a:pt x="8647" y="3354"/>
                    <a:pt x="8557" y="3372"/>
                    <a:pt x="8472" y="3372"/>
                  </a:cubicBezTo>
                  <a:cubicBezTo>
                    <a:pt x="7951" y="3372"/>
                    <a:pt x="7598" y="2704"/>
                    <a:pt x="7079" y="2704"/>
                  </a:cubicBezTo>
                  <a:cubicBezTo>
                    <a:pt x="6997" y="2704"/>
                    <a:pt x="6910" y="2721"/>
                    <a:pt x="6818" y="2760"/>
                  </a:cubicBezTo>
                  <a:cubicBezTo>
                    <a:pt x="6018" y="3099"/>
                    <a:pt x="6818" y="3899"/>
                    <a:pt x="6749" y="4560"/>
                  </a:cubicBezTo>
                  <a:cubicBezTo>
                    <a:pt x="6667" y="5319"/>
                    <a:pt x="6136" y="5304"/>
                    <a:pt x="5783" y="5843"/>
                  </a:cubicBezTo>
                  <a:cubicBezTo>
                    <a:pt x="5177" y="6775"/>
                    <a:pt x="6254" y="7842"/>
                    <a:pt x="6398" y="8760"/>
                  </a:cubicBezTo>
                  <a:cubicBezTo>
                    <a:pt x="6542" y="9663"/>
                    <a:pt x="6446" y="9711"/>
                    <a:pt x="5804" y="10271"/>
                  </a:cubicBezTo>
                  <a:cubicBezTo>
                    <a:pt x="5417" y="10608"/>
                    <a:pt x="5122" y="10987"/>
                    <a:pt x="5273" y="11555"/>
                  </a:cubicBezTo>
                  <a:cubicBezTo>
                    <a:pt x="5360" y="11875"/>
                    <a:pt x="5484" y="12001"/>
                    <a:pt x="5635" y="12001"/>
                  </a:cubicBezTo>
                  <a:cubicBezTo>
                    <a:pt x="6171" y="12001"/>
                    <a:pt x="7039" y="10403"/>
                    <a:pt x="7737" y="10403"/>
                  </a:cubicBezTo>
                  <a:cubicBezTo>
                    <a:pt x="7772" y="10403"/>
                    <a:pt x="7806" y="10407"/>
                    <a:pt x="7840" y="10416"/>
                  </a:cubicBezTo>
                  <a:cubicBezTo>
                    <a:pt x="8094" y="11485"/>
                    <a:pt x="7114" y="12477"/>
                    <a:pt x="6797" y="13395"/>
                  </a:cubicBezTo>
                  <a:cubicBezTo>
                    <a:pt x="6405" y="14519"/>
                    <a:pt x="7513" y="14596"/>
                    <a:pt x="8350" y="14596"/>
                  </a:cubicBezTo>
                  <a:cubicBezTo>
                    <a:pt x="8483" y="14596"/>
                    <a:pt x="8609" y="14594"/>
                    <a:pt x="8721" y="14594"/>
                  </a:cubicBezTo>
                  <a:cubicBezTo>
                    <a:pt x="8893" y="14594"/>
                    <a:pt x="9151" y="14564"/>
                    <a:pt x="9405" y="14564"/>
                  </a:cubicBezTo>
                  <a:cubicBezTo>
                    <a:pt x="9679" y="14564"/>
                    <a:pt x="9950" y="14599"/>
                    <a:pt x="10101" y="14746"/>
                  </a:cubicBezTo>
                  <a:cubicBezTo>
                    <a:pt x="10658" y="15291"/>
                    <a:pt x="9887" y="15498"/>
                    <a:pt x="9695" y="15918"/>
                  </a:cubicBezTo>
                  <a:cubicBezTo>
                    <a:pt x="9522" y="16298"/>
                    <a:pt x="9562" y="16947"/>
                    <a:pt x="9714" y="17312"/>
                  </a:cubicBezTo>
                  <a:cubicBezTo>
                    <a:pt x="9908" y="17761"/>
                    <a:pt x="10452" y="17925"/>
                    <a:pt x="10610" y="18367"/>
                  </a:cubicBezTo>
                  <a:cubicBezTo>
                    <a:pt x="10838" y="19023"/>
                    <a:pt x="10315" y="19097"/>
                    <a:pt x="10038" y="19532"/>
                  </a:cubicBezTo>
                  <a:cubicBezTo>
                    <a:pt x="9755" y="20001"/>
                    <a:pt x="9908" y="20532"/>
                    <a:pt x="9728" y="21015"/>
                  </a:cubicBezTo>
                  <a:cubicBezTo>
                    <a:pt x="9627" y="21019"/>
                    <a:pt x="9530" y="21021"/>
                    <a:pt x="9436" y="21021"/>
                  </a:cubicBezTo>
                  <a:cubicBezTo>
                    <a:pt x="8781" y="21021"/>
                    <a:pt x="8305" y="20919"/>
                    <a:pt x="7707" y="20532"/>
                  </a:cubicBezTo>
                  <a:cubicBezTo>
                    <a:pt x="7450" y="20371"/>
                    <a:pt x="6697" y="19883"/>
                    <a:pt x="6177" y="19883"/>
                  </a:cubicBezTo>
                  <a:cubicBezTo>
                    <a:pt x="6012" y="19883"/>
                    <a:pt x="5870" y="19932"/>
                    <a:pt x="5775" y="20056"/>
                  </a:cubicBezTo>
                  <a:cubicBezTo>
                    <a:pt x="5610" y="20270"/>
                    <a:pt x="5908" y="20734"/>
                    <a:pt x="5838" y="20974"/>
                  </a:cubicBezTo>
                  <a:cubicBezTo>
                    <a:pt x="5749" y="21258"/>
                    <a:pt x="5343" y="21347"/>
                    <a:pt x="5307" y="21546"/>
                  </a:cubicBezTo>
                  <a:cubicBezTo>
                    <a:pt x="5232" y="22010"/>
                    <a:pt x="6081" y="22445"/>
                    <a:pt x="6037" y="23127"/>
                  </a:cubicBezTo>
                  <a:cubicBezTo>
                    <a:pt x="5941" y="24831"/>
                    <a:pt x="4459" y="24610"/>
                    <a:pt x="3260" y="25023"/>
                  </a:cubicBezTo>
                  <a:cubicBezTo>
                    <a:pt x="2659" y="25230"/>
                    <a:pt x="2563" y="25410"/>
                    <a:pt x="2625" y="26052"/>
                  </a:cubicBezTo>
                  <a:cubicBezTo>
                    <a:pt x="2685" y="26658"/>
                    <a:pt x="2752" y="26766"/>
                    <a:pt x="3137" y="26766"/>
                  </a:cubicBezTo>
                  <a:cubicBezTo>
                    <a:pt x="3227" y="26766"/>
                    <a:pt x="3336" y="26760"/>
                    <a:pt x="3466" y="26753"/>
                  </a:cubicBezTo>
                  <a:cubicBezTo>
                    <a:pt x="3540" y="26749"/>
                    <a:pt x="3612" y="26748"/>
                    <a:pt x="3682" y="26748"/>
                  </a:cubicBezTo>
                  <a:cubicBezTo>
                    <a:pt x="4511" y="26748"/>
                    <a:pt x="5062" y="27014"/>
                    <a:pt x="5576" y="27657"/>
                  </a:cubicBezTo>
                  <a:cubicBezTo>
                    <a:pt x="5941" y="28120"/>
                    <a:pt x="6114" y="28354"/>
                    <a:pt x="6715" y="28430"/>
                  </a:cubicBezTo>
                  <a:cubicBezTo>
                    <a:pt x="6760" y="28436"/>
                    <a:pt x="6805" y="28438"/>
                    <a:pt x="6849" y="28438"/>
                  </a:cubicBezTo>
                  <a:cubicBezTo>
                    <a:pt x="7270" y="28438"/>
                    <a:pt x="7658" y="28212"/>
                    <a:pt x="8046" y="28212"/>
                  </a:cubicBezTo>
                  <a:cubicBezTo>
                    <a:pt x="8078" y="28212"/>
                    <a:pt x="8110" y="28213"/>
                    <a:pt x="8142" y="28217"/>
                  </a:cubicBezTo>
                  <a:cubicBezTo>
                    <a:pt x="9005" y="28320"/>
                    <a:pt x="8431" y="28450"/>
                    <a:pt x="8073" y="28719"/>
                  </a:cubicBezTo>
                  <a:cubicBezTo>
                    <a:pt x="7722" y="28988"/>
                    <a:pt x="7542" y="29471"/>
                    <a:pt x="7135" y="29615"/>
                  </a:cubicBezTo>
                  <a:cubicBezTo>
                    <a:pt x="6988" y="29668"/>
                    <a:pt x="6845" y="29689"/>
                    <a:pt x="6706" y="29689"/>
                  </a:cubicBezTo>
                  <a:cubicBezTo>
                    <a:pt x="6131" y="29689"/>
                    <a:pt x="5612" y="29328"/>
                    <a:pt x="5044" y="29328"/>
                  </a:cubicBezTo>
                  <a:cubicBezTo>
                    <a:pt x="4867" y="29328"/>
                    <a:pt x="4685" y="29364"/>
                    <a:pt x="4495" y="29457"/>
                  </a:cubicBezTo>
                  <a:cubicBezTo>
                    <a:pt x="4252" y="29574"/>
                    <a:pt x="4108" y="29829"/>
                    <a:pt x="3853" y="29940"/>
                  </a:cubicBezTo>
                  <a:cubicBezTo>
                    <a:pt x="3625" y="30031"/>
                    <a:pt x="3392" y="29954"/>
                    <a:pt x="3183" y="30031"/>
                  </a:cubicBezTo>
                  <a:cubicBezTo>
                    <a:pt x="2810" y="30168"/>
                    <a:pt x="2591" y="30355"/>
                    <a:pt x="2342" y="30684"/>
                  </a:cubicBezTo>
                  <a:cubicBezTo>
                    <a:pt x="1755" y="31465"/>
                    <a:pt x="1316" y="32016"/>
                    <a:pt x="253" y="32126"/>
                  </a:cubicBezTo>
                  <a:cubicBezTo>
                    <a:pt x="1" y="32691"/>
                    <a:pt x="606" y="32968"/>
                    <a:pt x="1013" y="32968"/>
                  </a:cubicBezTo>
                  <a:cubicBezTo>
                    <a:pt x="1029" y="32968"/>
                    <a:pt x="1044" y="32968"/>
                    <a:pt x="1058" y="32967"/>
                  </a:cubicBezTo>
                  <a:cubicBezTo>
                    <a:pt x="1928" y="32928"/>
                    <a:pt x="2470" y="32085"/>
                    <a:pt x="3295" y="32085"/>
                  </a:cubicBezTo>
                  <a:cubicBezTo>
                    <a:pt x="3470" y="32085"/>
                    <a:pt x="3658" y="32123"/>
                    <a:pt x="3865" y="32215"/>
                  </a:cubicBezTo>
                  <a:cubicBezTo>
                    <a:pt x="4318" y="32414"/>
                    <a:pt x="4450" y="32763"/>
                    <a:pt x="4667" y="32763"/>
                  </a:cubicBezTo>
                  <a:cubicBezTo>
                    <a:pt x="4780" y="32763"/>
                    <a:pt x="4916" y="32668"/>
                    <a:pt x="5134" y="32407"/>
                  </a:cubicBezTo>
                  <a:cubicBezTo>
                    <a:pt x="5480" y="32001"/>
                    <a:pt x="5396" y="31828"/>
                    <a:pt x="5970" y="31706"/>
                  </a:cubicBezTo>
                  <a:cubicBezTo>
                    <a:pt x="6125" y="31672"/>
                    <a:pt x="6359" y="31654"/>
                    <a:pt x="6596" y="31654"/>
                  </a:cubicBezTo>
                  <a:cubicBezTo>
                    <a:pt x="6845" y="31654"/>
                    <a:pt x="7096" y="31674"/>
                    <a:pt x="7258" y="31713"/>
                  </a:cubicBezTo>
                  <a:cubicBezTo>
                    <a:pt x="7852" y="31850"/>
                    <a:pt x="7873" y="32333"/>
                    <a:pt x="8479" y="32477"/>
                  </a:cubicBezTo>
                  <a:cubicBezTo>
                    <a:pt x="8635" y="32514"/>
                    <a:pt x="8793" y="32529"/>
                    <a:pt x="8950" y="32529"/>
                  </a:cubicBezTo>
                  <a:cubicBezTo>
                    <a:pt x="9642" y="32529"/>
                    <a:pt x="10341" y="32236"/>
                    <a:pt x="11004" y="32201"/>
                  </a:cubicBezTo>
                  <a:cubicBezTo>
                    <a:pt x="11051" y="32198"/>
                    <a:pt x="11098" y="32197"/>
                    <a:pt x="11145" y="32197"/>
                  </a:cubicBezTo>
                  <a:cubicBezTo>
                    <a:pt x="12412" y="32197"/>
                    <a:pt x="13682" y="33073"/>
                    <a:pt x="15014" y="33073"/>
                  </a:cubicBezTo>
                  <a:cubicBezTo>
                    <a:pt x="15400" y="33073"/>
                    <a:pt x="15792" y="32999"/>
                    <a:pt x="16190" y="32809"/>
                  </a:cubicBezTo>
                  <a:cubicBezTo>
                    <a:pt x="17901" y="31994"/>
                    <a:pt x="15522" y="31256"/>
                    <a:pt x="16156" y="30098"/>
                  </a:cubicBezTo>
                  <a:cubicBezTo>
                    <a:pt x="16591" y="29298"/>
                    <a:pt x="18067" y="29408"/>
                    <a:pt x="18679" y="28781"/>
                  </a:cubicBezTo>
                  <a:cubicBezTo>
                    <a:pt x="19210" y="28229"/>
                    <a:pt x="19398" y="27236"/>
                    <a:pt x="19321" y="26513"/>
                  </a:cubicBezTo>
                  <a:cubicBezTo>
                    <a:pt x="19232" y="25754"/>
                    <a:pt x="18922" y="25566"/>
                    <a:pt x="18163" y="25352"/>
                  </a:cubicBezTo>
                  <a:cubicBezTo>
                    <a:pt x="17886" y="25278"/>
                    <a:pt x="16742" y="25359"/>
                    <a:pt x="16591" y="25208"/>
                  </a:cubicBezTo>
                  <a:cubicBezTo>
                    <a:pt x="16252" y="24872"/>
                    <a:pt x="16872" y="24132"/>
                    <a:pt x="16942" y="23802"/>
                  </a:cubicBezTo>
                  <a:cubicBezTo>
                    <a:pt x="17074" y="23161"/>
                    <a:pt x="16721" y="22656"/>
                    <a:pt x="16658" y="22063"/>
                  </a:cubicBezTo>
                  <a:cubicBezTo>
                    <a:pt x="16562" y="20981"/>
                    <a:pt x="17274" y="19960"/>
                    <a:pt x="16735" y="18927"/>
                  </a:cubicBezTo>
                  <a:cubicBezTo>
                    <a:pt x="16418" y="18319"/>
                    <a:pt x="15750" y="18050"/>
                    <a:pt x="15370" y="17497"/>
                  </a:cubicBezTo>
                  <a:cubicBezTo>
                    <a:pt x="15053" y="17028"/>
                    <a:pt x="14736" y="16272"/>
                    <a:pt x="14707" y="15697"/>
                  </a:cubicBezTo>
                  <a:cubicBezTo>
                    <a:pt x="14638" y="14416"/>
                    <a:pt x="15327" y="13237"/>
                    <a:pt x="13948" y="12415"/>
                  </a:cubicBezTo>
                  <a:cubicBezTo>
                    <a:pt x="13494" y="12146"/>
                    <a:pt x="12129" y="11994"/>
                    <a:pt x="11908" y="11442"/>
                  </a:cubicBezTo>
                  <a:cubicBezTo>
                    <a:pt x="11711" y="10947"/>
                    <a:pt x="11934" y="10877"/>
                    <a:pt x="12233" y="10877"/>
                  </a:cubicBezTo>
                  <a:cubicBezTo>
                    <a:pt x="12350" y="10877"/>
                    <a:pt x="12480" y="10888"/>
                    <a:pt x="12601" y="10888"/>
                  </a:cubicBezTo>
                  <a:cubicBezTo>
                    <a:pt x="12732" y="10888"/>
                    <a:pt x="12853" y="10875"/>
                    <a:pt x="12936" y="10822"/>
                  </a:cubicBezTo>
                  <a:cubicBezTo>
                    <a:pt x="13232" y="10629"/>
                    <a:pt x="13261" y="10271"/>
                    <a:pt x="13369" y="9933"/>
                  </a:cubicBezTo>
                  <a:cubicBezTo>
                    <a:pt x="13501" y="9526"/>
                    <a:pt x="13446" y="9560"/>
                    <a:pt x="13660" y="9257"/>
                  </a:cubicBezTo>
                  <a:cubicBezTo>
                    <a:pt x="13950" y="8849"/>
                    <a:pt x="14481" y="8380"/>
                    <a:pt x="14866" y="8029"/>
                  </a:cubicBezTo>
                  <a:cubicBezTo>
                    <a:pt x="15570" y="7388"/>
                    <a:pt x="16702" y="6297"/>
                    <a:pt x="16190" y="5179"/>
                  </a:cubicBezTo>
                  <a:cubicBezTo>
                    <a:pt x="15577" y="3829"/>
                    <a:pt x="11730" y="5285"/>
                    <a:pt x="12191" y="3490"/>
                  </a:cubicBezTo>
                  <a:cubicBezTo>
                    <a:pt x="12432" y="2553"/>
                    <a:pt x="13700" y="2380"/>
                    <a:pt x="14433" y="1952"/>
                  </a:cubicBezTo>
                  <a:cubicBezTo>
                    <a:pt x="15640" y="1243"/>
                    <a:pt x="14964" y="566"/>
                    <a:pt x="13907" y="561"/>
                  </a:cubicBezTo>
                  <a:cubicBezTo>
                    <a:pt x="13426" y="554"/>
                    <a:pt x="12996" y="566"/>
                    <a:pt x="12542" y="458"/>
                  </a:cubicBezTo>
                  <a:cubicBezTo>
                    <a:pt x="12100" y="347"/>
                    <a:pt x="11723" y="8"/>
                    <a:pt x="11288" y="1"/>
                  </a:cubicBezTo>
                  <a:cubicBezTo>
                    <a:pt x="11281" y="1"/>
                    <a:pt x="11274" y="1"/>
                    <a:pt x="11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g1f7af28a4ea_8_143"/>
            <p:cNvSpPr/>
            <p:nvPr/>
          </p:nvSpPr>
          <p:spPr>
            <a:xfrm>
              <a:off x="5250425" y="2408800"/>
              <a:ext cx="247121" cy="268235"/>
            </a:xfrm>
            <a:custGeom>
              <a:rect b="b" l="l" r="r" t="t"/>
              <a:pathLst>
                <a:path extrusionOk="0" h="13238" w="12196">
                  <a:moveTo>
                    <a:pt x="9301" y="0"/>
                  </a:moveTo>
                  <a:cubicBezTo>
                    <a:pt x="9258" y="0"/>
                    <a:pt x="9213" y="3"/>
                    <a:pt x="9167" y="9"/>
                  </a:cubicBezTo>
                  <a:cubicBezTo>
                    <a:pt x="8497" y="93"/>
                    <a:pt x="8603" y="389"/>
                    <a:pt x="8271" y="783"/>
                  </a:cubicBezTo>
                  <a:cubicBezTo>
                    <a:pt x="8043" y="1052"/>
                    <a:pt x="7512" y="1030"/>
                    <a:pt x="7505" y="1384"/>
                  </a:cubicBezTo>
                  <a:cubicBezTo>
                    <a:pt x="7490" y="1701"/>
                    <a:pt x="8002" y="1956"/>
                    <a:pt x="8036" y="2244"/>
                  </a:cubicBezTo>
                  <a:cubicBezTo>
                    <a:pt x="8057" y="2431"/>
                    <a:pt x="7754" y="2859"/>
                    <a:pt x="7601" y="2996"/>
                  </a:cubicBezTo>
                  <a:cubicBezTo>
                    <a:pt x="7483" y="3104"/>
                    <a:pt x="7356" y="3143"/>
                    <a:pt x="7219" y="3143"/>
                  </a:cubicBezTo>
                  <a:cubicBezTo>
                    <a:pt x="7043" y="3143"/>
                    <a:pt x="6852" y="3079"/>
                    <a:pt x="6649" y="3018"/>
                  </a:cubicBezTo>
                  <a:cubicBezTo>
                    <a:pt x="6291" y="2914"/>
                    <a:pt x="5959" y="2907"/>
                    <a:pt x="5635" y="2734"/>
                  </a:cubicBezTo>
                  <a:cubicBezTo>
                    <a:pt x="5332" y="2568"/>
                    <a:pt x="5099" y="2321"/>
                    <a:pt x="4746" y="2314"/>
                  </a:cubicBezTo>
                  <a:cubicBezTo>
                    <a:pt x="4729" y="2313"/>
                    <a:pt x="4711" y="2313"/>
                    <a:pt x="4690" y="2313"/>
                  </a:cubicBezTo>
                  <a:cubicBezTo>
                    <a:pt x="4429" y="2313"/>
                    <a:pt x="3877" y="2357"/>
                    <a:pt x="3705" y="2479"/>
                  </a:cubicBezTo>
                  <a:cubicBezTo>
                    <a:pt x="3189" y="2823"/>
                    <a:pt x="3850" y="3830"/>
                    <a:pt x="3297" y="4195"/>
                  </a:cubicBezTo>
                  <a:cubicBezTo>
                    <a:pt x="2980" y="4409"/>
                    <a:pt x="2442" y="4313"/>
                    <a:pt x="2526" y="4928"/>
                  </a:cubicBezTo>
                  <a:cubicBezTo>
                    <a:pt x="2581" y="5334"/>
                    <a:pt x="3023" y="5851"/>
                    <a:pt x="3230" y="6197"/>
                  </a:cubicBezTo>
                  <a:cubicBezTo>
                    <a:pt x="3588" y="6790"/>
                    <a:pt x="3967" y="7499"/>
                    <a:pt x="3408" y="8114"/>
                  </a:cubicBezTo>
                  <a:cubicBezTo>
                    <a:pt x="3160" y="8383"/>
                    <a:pt x="2884" y="8458"/>
                    <a:pt x="2533" y="8499"/>
                  </a:cubicBezTo>
                  <a:cubicBezTo>
                    <a:pt x="2043" y="8554"/>
                    <a:pt x="2105" y="8609"/>
                    <a:pt x="1862" y="9011"/>
                  </a:cubicBezTo>
                  <a:cubicBezTo>
                    <a:pt x="1718" y="9237"/>
                    <a:pt x="1512" y="9494"/>
                    <a:pt x="1235" y="9583"/>
                  </a:cubicBezTo>
                  <a:cubicBezTo>
                    <a:pt x="1189" y="9599"/>
                    <a:pt x="1131" y="9604"/>
                    <a:pt x="1067" y="9604"/>
                  </a:cubicBezTo>
                  <a:cubicBezTo>
                    <a:pt x="961" y="9604"/>
                    <a:pt x="839" y="9590"/>
                    <a:pt x="729" y="9590"/>
                  </a:cubicBezTo>
                  <a:cubicBezTo>
                    <a:pt x="624" y="9590"/>
                    <a:pt x="530" y="9603"/>
                    <a:pt x="471" y="9652"/>
                  </a:cubicBezTo>
                  <a:cubicBezTo>
                    <a:pt x="228" y="9859"/>
                    <a:pt x="471" y="10176"/>
                    <a:pt x="498" y="10412"/>
                  </a:cubicBezTo>
                  <a:cubicBezTo>
                    <a:pt x="538" y="10796"/>
                    <a:pt x="305" y="10832"/>
                    <a:pt x="221" y="11106"/>
                  </a:cubicBezTo>
                  <a:cubicBezTo>
                    <a:pt x="0" y="11873"/>
                    <a:pt x="995" y="11839"/>
                    <a:pt x="1209" y="12307"/>
                  </a:cubicBezTo>
                  <a:cubicBezTo>
                    <a:pt x="1353" y="12625"/>
                    <a:pt x="1132" y="12839"/>
                    <a:pt x="1574" y="13012"/>
                  </a:cubicBezTo>
                  <a:cubicBezTo>
                    <a:pt x="1836" y="13120"/>
                    <a:pt x="2208" y="13064"/>
                    <a:pt x="2492" y="13115"/>
                  </a:cubicBezTo>
                  <a:cubicBezTo>
                    <a:pt x="2903" y="13196"/>
                    <a:pt x="3339" y="13238"/>
                    <a:pt x="3774" y="13238"/>
                  </a:cubicBezTo>
                  <a:cubicBezTo>
                    <a:pt x="4077" y="13238"/>
                    <a:pt x="4379" y="13217"/>
                    <a:pt x="4671" y="13175"/>
                  </a:cubicBezTo>
                  <a:cubicBezTo>
                    <a:pt x="5505" y="13052"/>
                    <a:pt x="6269" y="12817"/>
                    <a:pt x="7058" y="12541"/>
                  </a:cubicBezTo>
                  <a:cubicBezTo>
                    <a:pt x="7276" y="12466"/>
                    <a:pt x="7488" y="12438"/>
                    <a:pt x="7696" y="12438"/>
                  </a:cubicBezTo>
                  <a:cubicBezTo>
                    <a:pt x="8238" y="12438"/>
                    <a:pt x="8761" y="12626"/>
                    <a:pt x="9333" y="12666"/>
                  </a:cubicBezTo>
                  <a:cubicBezTo>
                    <a:pt x="9359" y="12667"/>
                    <a:pt x="9384" y="12668"/>
                    <a:pt x="9409" y="12668"/>
                  </a:cubicBezTo>
                  <a:cubicBezTo>
                    <a:pt x="10024" y="12668"/>
                    <a:pt x="10392" y="12189"/>
                    <a:pt x="10672" y="11644"/>
                  </a:cubicBezTo>
                  <a:cubicBezTo>
                    <a:pt x="11056" y="10907"/>
                    <a:pt x="11311" y="10087"/>
                    <a:pt x="11678" y="9335"/>
                  </a:cubicBezTo>
                  <a:cubicBezTo>
                    <a:pt x="11988" y="8693"/>
                    <a:pt x="12195" y="7831"/>
                    <a:pt x="11885" y="7148"/>
                  </a:cubicBezTo>
                  <a:cubicBezTo>
                    <a:pt x="11727" y="6783"/>
                    <a:pt x="11568" y="6694"/>
                    <a:pt x="11650" y="6278"/>
                  </a:cubicBezTo>
                  <a:cubicBezTo>
                    <a:pt x="11678" y="6134"/>
                    <a:pt x="11734" y="5824"/>
                    <a:pt x="11808" y="5555"/>
                  </a:cubicBezTo>
                  <a:cubicBezTo>
                    <a:pt x="11525" y="5286"/>
                    <a:pt x="11381" y="4887"/>
                    <a:pt x="11222" y="4507"/>
                  </a:cubicBezTo>
                  <a:cubicBezTo>
                    <a:pt x="11138" y="4301"/>
                    <a:pt x="11020" y="4225"/>
                    <a:pt x="10880" y="4225"/>
                  </a:cubicBezTo>
                  <a:cubicBezTo>
                    <a:pt x="10500" y="4225"/>
                    <a:pt x="9959" y="4781"/>
                    <a:pt x="9495" y="4781"/>
                  </a:cubicBezTo>
                  <a:cubicBezTo>
                    <a:pt x="9456" y="4781"/>
                    <a:pt x="9418" y="4778"/>
                    <a:pt x="9381" y="4769"/>
                  </a:cubicBezTo>
                  <a:cubicBezTo>
                    <a:pt x="8905" y="4673"/>
                    <a:pt x="8855" y="4286"/>
                    <a:pt x="8725" y="3866"/>
                  </a:cubicBezTo>
                  <a:cubicBezTo>
                    <a:pt x="8636" y="3597"/>
                    <a:pt x="8430" y="3313"/>
                    <a:pt x="8434" y="3025"/>
                  </a:cubicBezTo>
                  <a:cubicBezTo>
                    <a:pt x="8692" y="2852"/>
                    <a:pt x="9146" y="2866"/>
                    <a:pt x="9304" y="2568"/>
                  </a:cubicBezTo>
                  <a:cubicBezTo>
                    <a:pt x="9449" y="2287"/>
                    <a:pt x="9187" y="2052"/>
                    <a:pt x="9497" y="1804"/>
                  </a:cubicBezTo>
                  <a:cubicBezTo>
                    <a:pt x="9725" y="1617"/>
                    <a:pt x="10138" y="1624"/>
                    <a:pt x="10415" y="1542"/>
                  </a:cubicBezTo>
                  <a:cubicBezTo>
                    <a:pt x="10712" y="1458"/>
                    <a:pt x="10926" y="1340"/>
                    <a:pt x="11174" y="1163"/>
                  </a:cubicBezTo>
                  <a:cubicBezTo>
                    <a:pt x="11513" y="920"/>
                    <a:pt x="11746" y="838"/>
                    <a:pt x="12000" y="824"/>
                  </a:cubicBezTo>
                  <a:cubicBezTo>
                    <a:pt x="11871" y="624"/>
                    <a:pt x="11746" y="418"/>
                    <a:pt x="11554" y="271"/>
                  </a:cubicBezTo>
                  <a:cubicBezTo>
                    <a:pt x="11418" y="171"/>
                    <a:pt x="11294" y="138"/>
                    <a:pt x="11171" y="138"/>
                  </a:cubicBezTo>
                  <a:cubicBezTo>
                    <a:pt x="10942" y="138"/>
                    <a:pt x="10717" y="252"/>
                    <a:pt x="10429" y="252"/>
                  </a:cubicBezTo>
                  <a:cubicBezTo>
                    <a:pt x="10418" y="252"/>
                    <a:pt x="10407" y="252"/>
                    <a:pt x="10395" y="252"/>
                  </a:cubicBezTo>
                  <a:cubicBezTo>
                    <a:pt x="10002" y="239"/>
                    <a:pt x="9706" y="0"/>
                    <a:pt x="930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g1f7af28a4ea_8_143"/>
            <p:cNvSpPr/>
            <p:nvPr/>
          </p:nvSpPr>
          <p:spPr>
            <a:xfrm>
              <a:off x="5384100" y="2964825"/>
              <a:ext cx="885700" cy="831725"/>
            </a:xfrm>
            <a:custGeom>
              <a:rect b="b" l="l" r="r" t="t"/>
              <a:pathLst>
                <a:path extrusionOk="0" h="33269" w="35428">
                  <a:moveTo>
                    <a:pt x="20306" y="0"/>
                  </a:moveTo>
                  <a:cubicBezTo>
                    <a:pt x="20202" y="0"/>
                    <a:pt x="20098" y="3"/>
                    <a:pt x="19993" y="10"/>
                  </a:cubicBezTo>
                  <a:cubicBezTo>
                    <a:pt x="19178" y="58"/>
                    <a:pt x="18772" y="589"/>
                    <a:pt x="18758" y="1368"/>
                  </a:cubicBezTo>
                  <a:cubicBezTo>
                    <a:pt x="18751" y="1718"/>
                    <a:pt x="18868" y="2043"/>
                    <a:pt x="18801" y="2396"/>
                  </a:cubicBezTo>
                  <a:cubicBezTo>
                    <a:pt x="18703" y="2857"/>
                    <a:pt x="18558" y="2776"/>
                    <a:pt x="18200" y="2905"/>
                  </a:cubicBezTo>
                  <a:cubicBezTo>
                    <a:pt x="17950" y="2994"/>
                    <a:pt x="17854" y="3244"/>
                    <a:pt x="17614" y="3374"/>
                  </a:cubicBezTo>
                  <a:cubicBezTo>
                    <a:pt x="17379" y="3506"/>
                    <a:pt x="17047" y="3569"/>
                    <a:pt x="16773" y="3569"/>
                  </a:cubicBezTo>
                  <a:cubicBezTo>
                    <a:pt x="16734" y="3569"/>
                    <a:pt x="16696" y="3569"/>
                    <a:pt x="16658" y="3569"/>
                  </a:cubicBezTo>
                  <a:cubicBezTo>
                    <a:pt x="16444" y="3569"/>
                    <a:pt x="16240" y="3574"/>
                    <a:pt x="16035" y="3643"/>
                  </a:cubicBezTo>
                  <a:cubicBezTo>
                    <a:pt x="15833" y="3706"/>
                    <a:pt x="15682" y="3775"/>
                    <a:pt x="15468" y="3787"/>
                  </a:cubicBezTo>
                  <a:cubicBezTo>
                    <a:pt x="15450" y="3788"/>
                    <a:pt x="15431" y="3789"/>
                    <a:pt x="15412" y="3789"/>
                  </a:cubicBezTo>
                  <a:cubicBezTo>
                    <a:pt x="15255" y="3789"/>
                    <a:pt x="15072" y="3759"/>
                    <a:pt x="14903" y="3759"/>
                  </a:cubicBezTo>
                  <a:cubicBezTo>
                    <a:pt x="14790" y="3759"/>
                    <a:pt x="14683" y="3772"/>
                    <a:pt x="14593" y="3816"/>
                  </a:cubicBezTo>
                  <a:cubicBezTo>
                    <a:pt x="14399" y="3898"/>
                    <a:pt x="14344" y="4155"/>
                    <a:pt x="14269" y="4326"/>
                  </a:cubicBezTo>
                  <a:cubicBezTo>
                    <a:pt x="14074" y="4782"/>
                    <a:pt x="13889" y="5155"/>
                    <a:pt x="13351" y="5236"/>
                  </a:cubicBezTo>
                  <a:cubicBezTo>
                    <a:pt x="13296" y="5244"/>
                    <a:pt x="13242" y="5248"/>
                    <a:pt x="13189" y="5248"/>
                  </a:cubicBezTo>
                  <a:cubicBezTo>
                    <a:pt x="12632" y="5248"/>
                    <a:pt x="12153" y="4852"/>
                    <a:pt x="11662" y="4657"/>
                  </a:cubicBezTo>
                  <a:cubicBezTo>
                    <a:pt x="11426" y="4568"/>
                    <a:pt x="10833" y="4561"/>
                    <a:pt x="10689" y="4318"/>
                  </a:cubicBezTo>
                  <a:cubicBezTo>
                    <a:pt x="10564" y="4119"/>
                    <a:pt x="10710" y="3610"/>
                    <a:pt x="10641" y="3360"/>
                  </a:cubicBezTo>
                  <a:cubicBezTo>
                    <a:pt x="10599" y="3191"/>
                    <a:pt x="10511" y="3145"/>
                    <a:pt x="10398" y="3145"/>
                  </a:cubicBezTo>
                  <a:cubicBezTo>
                    <a:pt x="10264" y="3145"/>
                    <a:pt x="10094" y="3211"/>
                    <a:pt x="9927" y="3211"/>
                  </a:cubicBezTo>
                  <a:cubicBezTo>
                    <a:pt x="9892" y="3211"/>
                    <a:pt x="9856" y="3208"/>
                    <a:pt x="9821" y="3201"/>
                  </a:cubicBezTo>
                  <a:cubicBezTo>
                    <a:pt x="9659" y="3167"/>
                    <a:pt x="9279" y="2760"/>
                    <a:pt x="9069" y="2760"/>
                  </a:cubicBezTo>
                  <a:cubicBezTo>
                    <a:pt x="9027" y="2760"/>
                    <a:pt x="8991" y="2777"/>
                    <a:pt x="8966" y="2817"/>
                  </a:cubicBezTo>
                  <a:cubicBezTo>
                    <a:pt x="8896" y="2913"/>
                    <a:pt x="9028" y="3112"/>
                    <a:pt x="9040" y="3215"/>
                  </a:cubicBezTo>
                  <a:cubicBezTo>
                    <a:pt x="9069" y="3403"/>
                    <a:pt x="9033" y="3602"/>
                    <a:pt x="9047" y="3787"/>
                  </a:cubicBezTo>
                  <a:cubicBezTo>
                    <a:pt x="9069" y="4189"/>
                    <a:pt x="9393" y="4520"/>
                    <a:pt x="9434" y="4934"/>
                  </a:cubicBezTo>
                  <a:cubicBezTo>
                    <a:pt x="9461" y="5222"/>
                    <a:pt x="9235" y="5347"/>
                    <a:pt x="9124" y="5575"/>
                  </a:cubicBezTo>
                  <a:cubicBezTo>
                    <a:pt x="8870" y="6092"/>
                    <a:pt x="9276" y="6383"/>
                    <a:pt x="9345" y="6844"/>
                  </a:cubicBezTo>
                  <a:cubicBezTo>
                    <a:pt x="9378" y="7071"/>
                    <a:pt x="9252" y="7146"/>
                    <a:pt x="9086" y="7146"/>
                  </a:cubicBezTo>
                  <a:cubicBezTo>
                    <a:pt x="9009" y="7146"/>
                    <a:pt x="8923" y="7130"/>
                    <a:pt x="8841" y="7106"/>
                  </a:cubicBezTo>
                  <a:cubicBezTo>
                    <a:pt x="8530" y="7012"/>
                    <a:pt x="8365" y="6666"/>
                    <a:pt x="8045" y="6666"/>
                  </a:cubicBezTo>
                  <a:cubicBezTo>
                    <a:pt x="8011" y="6666"/>
                    <a:pt x="7975" y="6670"/>
                    <a:pt x="7937" y="6678"/>
                  </a:cubicBezTo>
                  <a:cubicBezTo>
                    <a:pt x="7692" y="6734"/>
                    <a:pt x="7603" y="6838"/>
                    <a:pt x="7480" y="6838"/>
                  </a:cubicBezTo>
                  <a:cubicBezTo>
                    <a:pt x="7407" y="6838"/>
                    <a:pt x="7322" y="6801"/>
                    <a:pt x="7185" y="6693"/>
                  </a:cubicBezTo>
                  <a:cubicBezTo>
                    <a:pt x="6997" y="6540"/>
                    <a:pt x="6845" y="6453"/>
                    <a:pt x="6661" y="6453"/>
                  </a:cubicBezTo>
                  <a:cubicBezTo>
                    <a:pt x="6571" y="6453"/>
                    <a:pt x="6472" y="6474"/>
                    <a:pt x="6359" y="6520"/>
                  </a:cubicBezTo>
                  <a:cubicBezTo>
                    <a:pt x="6198" y="6583"/>
                    <a:pt x="6069" y="6630"/>
                    <a:pt x="5944" y="6630"/>
                  </a:cubicBezTo>
                  <a:cubicBezTo>
                    <a:pt x="5836" y="6630"/>
                    <a:pt x="5731" y="6595"/>
                    <a:pt x="5614" y="6505"/>
                  </a:cubicBezTo>
                  <a:cubicBezTo>
                    <a:pt x="5316" y="6284"/>
                    <a:pt x="5296" y="5878"/>
                    <a:pt x="5027" y="5616"/>
                  </a:cubicBezTo>
                  <a:cubicBezTo>
                    <a:pt x="4798" y="5392"/>
                    <a:pt x="4304" y="5110"/>
                    <a:pt x="3909" y="5110"/>
                  </a:cubicBezTo>
                  <a:cubicBezTo>
                    <a:pt x="3770" y="5110"/>
                    <a:pt x="3643" y="5145"/>
                    <a:pt x="3545" y="5229"/>
                  </a:cubicBezTo>
                  <a:cubicBezTo>
                    <a:pt x="3372" y="5376"/>
                    <a:pt x="3235" y="5590"/>
                    <a:pt x="3076" y="5753"/>
                  </a:cubicBezTo>
                  <a:cubicBezTo>
                    <a:pt x="2958" y="5871"/>
                    <a:pt x="2925" y="5974"/>
                    <a:pt x="2745" y="5988"/>
                  </a:cubicBezTo>
                  <a:cubicBezTo>
                    <a:pt x="2739" y="5989"/>
                    <a:pt x="2734" y="5989"/>
                    <a:pt x="2728" y="5989"/>
                  </a:cubicBezTo>
                  <a:cubicBezTo>
                    <a:pt x="2513" y="5989"/>
                    <a:pt x="2180" y="5724"/>
                    <a:pt x="2021" y="5616"/>
                  </a:cubicBezTo>
                  <a:cubicBezTo>
                    <a:pt x="1737" y="5436"/>
                    <a:pt x="1335" y="5137"/>
                    <a:pt x="954" y="5137"/>
                  </a:cubicBezTo>
                  <a:cubicBezTo>
                    <a:pt x="852" y="5137"/>
                    <a:pt x="751" y="5158"/>
                    <a:pt x="654" y="5210"/>
                  </a:cubicBezTo>
                  <a:cubicBezTo>
                    <a:pt x="503" y="5292"/>
                    <a:pt x="428" y="5457"/>
                    <a:pt x="454" y="5630"/>
                  </a:cubicBezTo>
                  <a:cubicBezTo>
                    <a:pt x="510" y="5919"/>
                    <a:pt x="1103" y="6755"/>
                    <a:pt x="709" y="6892"/>
                  </a:cubicBezTo>
                  <a:cubicBezTo>
                    <a:pt x="663" y="6909"/>
                    <a:pt x="617" y="6915"/>
                    <a:pt x="572" y="6915"/>
                  </a:cubicBezTo>
                  <a:cubicBezTo>
                    <a:pt x="494" y="6915"/>
                    <a:pt x="417" y="6898"/>
                    <a:pt x="344" y="6898"/>
                  </a:cubicBezTo>
                  <a:cubicBezTo>
                    <a:pt x="271" y="6898"/>
                    <a:pt x="202" y="6915"/>
                    <a:pt x="137" y="6981"/>
                  </a:cubicBezTo>
                  <a:cubicBezTo>
                    <a:pt x="0" y="7127"/>
                    <a:pt x="27" y="7341"/>
                    <a:pt x="123" y="7478"/>
                  </a:cubicBezTo>
                  <a:cubicBezTo>
                    <a:pt x="226" y="7630"/>
                    <a:pt x="358" y="7699"/>
                    <a:pt x="414" y="7892"/>
                  </a:cubicBezTo>
                  <a:cubicBezTo>
                    <a:pt x="454" y="8057"/>
                    <a:pt x="392" y="8245"/>
                    <a:pt x="462" y="8403"/>
                  </a:cubicBezTo>
                  <a:cubicBezTo>
                    <a:pt x="694" y="8351"/>
                    <a:pt x="941" y="8269"/>
                    <a:pt x="1191" y="8269"/>
                  </a:cubicBezTo>
                  <a:cubicBezTo>
                    <a:pt x="1238" y="8269"/>
                    <a:pt x="1285" y="8272"/>
                    <a:pt x="1332" y="8278"/>
                  </a:cubicBezTo>
                  <a:cubicBezTo>
                    <a:pt x="1661" y="8319"/>
                    <a:pt x="1697" y="8478"/>
                    <a:pt x="1841" y="8721"/>
                  </a:cubicBezTo>
                  <a:cubicBezTo>
                    <a:pt x="2026" y="9038"/>
                    <a:pt x="2372" y="9004"/>
                    <a:pt x="2682" y="9141"/>
                  </a:cubicBezTo>
                  <a:cubicBezTo>
                    <a:pt x="2937" y="9252"/>
                    <a:pt x="3199" y="9369"/>
                    <a:pt x="3413" y="9547"/>
                  </a:cubicBezTo>
                  <a:cubicBezTo>
                    <a:pt x="3564" y="9679"/>
                    <a:pt x="3641" y="9879"/>
                    <a:pt x="3785" y="10004"/>
                  </a:cubicBezTo>
                  <a:cubicBezTo>
                    <a:pt x="3944" y="10149"/>
                    <a:pt x="4195" y="10155"/>
                    <a:pt x="4406" y="10155"/>
                  </a:cubicBezTo>
                  <a:cubicBezTo>
                    <a:pt x="4425" y="10155"/>
                    <a:pt x="4444" y="10155"/>
                    <a:pt x="4463" y="10155"/>
                  </a:cubicBezTo>
                  <a:cubicBezTo>
                    <a:pt x="4605" y="10155"/>
                    <a:pt x="4759" y="10131"/>
                    <a:pt x="4899" y="10131"/>
                  </a:cubicBezTo>
                  <a:cubicBezTo>
                    <a:pt x="5128" y="10131"/>
                    <a:pt x="5317" y="10196"/>
                    <a:pt x="5352" y="10535"/>
                  </a:cubicBezTo>
                  <a:cubicBezTo>
                    <a:pt x="5400" y="10967"/>
                    <a:pt x="4869" y="10982"/>
                    <a:pt x="4835" y="11347"/>
                  </a:cubicBezTo>
                  <a:cubicBezTo>
                    <a:pt x="4813" y="11596"/>
                    <a:pt x="4985" y="11669"/>
                    <a:pt x="5207" y="11669"/>
                  </a:cubicBezTo>
                  <a:cubicBezTo>
                    <a:pt x="5490" y="11669"/>
                    <a:pt x="5853" y="11550"/>
                    <a:pt x="5993" y="11527"/>
                  </a:cubicBezTo>
                  <a:cubicBezTo>
                    <a:pt x="6086" y="11511"/>
                    <a:pt x="6177" y="11501"/>
                    <a:pt x="6264" y="11501"/>
                  </a:cubicBezTo>
                  <a:cubicBezTo>
                    <a:pt x="6518" y="11501"/>
                    <a:pt x="6735" y="11587"/>
                    <a:pt x="6868" y="11859"/>
                  </a:cubicBezTo>
                  <a:cubicBezTo>
                    <a:pt x="6909" y="11948"/>
                    <a:pt x="7007" y="12210"/>
                    <a:pt x="6890" y="12294"/>
                  </a:cubicBezTo>
                  <a:cubicBezTo>
                    <a:pt x="6871" y="12305"/>
                    <a:pt x="6852" y="12310"/>
                    <a:pt x="6831" y="12310"/>
                  </a:cubicBezTo>
                  <a:cubicBezTo>
                    <a:pt x="6715" y="12310"/>
                    <a:pt x="6568" y="12160"/>
                    <a:pt x="6503" y="12114"/>
                  </a:cubicBezTo>
                  <a:cubicBezTo>
                    <a:pt x="6394" y="12036"/>
                    <a:pt x="6131" y="11864"/>
                    <a:pt x="5932" y="11864"/>
                  </a:cubicBezTo>
                  <a:cubicBezTo>
                    <a:pt x="5827" y="11864"/>
                    <a:pt x="5741" y="11911"/>
                    <a:pt x="5703" y="12044"/>
                  </a:cubicBezTo>
                  <a:cubicBezTo>
                    <a:pt x="5662" y="12183"/>
                    <a:pt x="5820" y="12320"/>
                    <a:pt x="5890" y="12424"/>
                  </a:cubicBezTo>
                  <a:cubicBezTo>
                    <a:pt x="5993" y="12582"/>
                    <a:pt x="6027" y="12693"/>
                    <a:pt x="6020" y="12892"/>
                  </a:cubicBezTo>
                  <a:cubicBezTo>
                    <a:pt x="5794" y="12840"/>
                    <a:pt x="5677" y="12613"/>
                    <a:pt x="5429" y="12613"/>
                  </a:cubicBezTo>
                  <a:cubicBezTo>
                    <a:pt x="5412" y="12613"/>
                    <a:pt x="5396" y="12614"/>
                    <a:pt x="5378" y="12616"/>
                  </a:cubicBezTo>
                  <a:cubicBezTo>
                    <a:pt x="5330" y="12995"/>
                    <a:pt x="5530" y="13279"/>
                    <a:pt x="5743" y="13541"/>
                  </a:cubicBezTo>
                  <a:cubicBezTo>
                    <a:pt x="6049" y="13935"/>
                    <a:pt x="6234" y="14529"/>
                    <a:pt x="6344" y="15009"/>
                  </a:cubicBezTo>
                  <a:cubicBezTo>
                    <a:pt x="6428" y="15334"/>
                    <a:pt x="7000" y="15451"/>
                    <a:pt x="7276" y="15617"/>
                  </a:cubicBezTo>
                  <a:cubicBezTo>
                    <a:pt x="7387" y="15680"/>
                    <a:pt x="7779" y="15893"/>
                    <a:pt x="7510" y="15982"/>
                  </a:cubicBezTo>
                  <a:cubicBezTo>
                    <a:pt x="7499" y="15986"/>
                    <a:pt x="7487" y="15988"/>
                    <a:pt x="7473" y="15988"/>
                  </a:cubicBezTo>
                  <a:cubicBezTo>
                    <a:pt x="7358" y="15988"/>
                    <a:pt x="7154" y="15862"/>
                    <a:pt x="7055" y="15838"/>
                  </a:cubicBezTo>
                  <a:cubicBezTo>
                    <a:pt x="6948" y="15810"/>
                    <a:pt x="6781" y="15759"/>
                    <a:pt x="6644" y="15759"/>
                  </a:cubicBezTo>
                  <a:cubicBezTo>
                    <a:pt x="6551" y="15759"/>
                    <a:pt x="6471" y="15782"/>
                    <a:pt x="6435" y="15853"/>
                  </a:cubicBezTo>
                  <a:cubicBezTo>
                    <a:pt x="6380" y="15956"/>
                    <a:pt x="6447" y="16155"/>
                    <a:pt x="6496" y="16244"/>
                  </a:cubicBezTo>
                  <a:cubicBezTo>
                    <a:pt x="6676" y="16605"/>
                    <a:pt x="7291" y="16624"/>
                    <a:pt x="7387" y="16996"/>
                  </a:cubicBezTo>
                  <a:cubicBezTo>
                    <a:pt x="7421" y="17129"/>
                    <a:pt x="7380" y="17217"/>
                    <a:pt x="7454" y="17342"/>
                  </a:cubicBezTo>
                  <a:cubicBezTo>
                    <a:pt x="7510" y="17431"/>
                    <a:pt x="7635" y="17424"/>
                    <a:pt x="7579" y="17568"/>
                  </a:cubicBezTo>
                  <a:cubicBezTo>
                    <a:pt x="7538" y="17672"/>
                    <a:pt x="7445" y="17699"/>
                    <a:pt x="7336" y="17699"/>
                  </a:cubicBezTo>
                  <a:cubicBezTo>
                    <a:pt x="7218" y="17699"/>
                    <a:pt x="7081" y="17667"/>
                    <a:pt x="6974" y="17667"/>
                  </a:cubicBezTo>
                  <a:cubicBezTo>
                    <a:pt x="6931" y="17667"/>
                    <a:pt x="6893" y="17672"/>
                    <a:pt x="6863" y="17686"/>
                  </a:cubicBezTo>
                  <a:cubicBezTo>
                    <a:pt x="6620" y="17804"/>
                    <a:pt x="6786" y="18191"/>
                    <a:pt x="6952" y="18306"/>
                  </a:cubicBezTo>
                  <a:cubicBezTo>
                    <a:pt x="7159" y="18460"/>
                    <a:pt x="7572" y="18638"/>
                    <a:pt x="7289" y="18936"/>
                  </a:cubicBezTo>
                  <a:cubicBezTo>
                    <a:pt x="7192" y="19039"/>
                    <a:pt x="6979" y="19017"/>
                    <a:pt x="6875" y="19113"/>
                  </a:cubicBezTo>
                  <a:cubicBezTo>
                    <a:pt x="6786" y="19190"/>
                    <a:pt x="6753" y="19320"/>
                    <a:pt x="6709" y="19423"/>
                  </a:cubicBezTo>
                  <a:cubicBezTo>
                    <a:pt x="6572" y="19789"/>
                    <a:pt x="6539" y="20176"/>
                    <a:pt x="6344" y="20529"/>
                  </a:cubicBezTo>
                  <a:cubicBezTo>
                    <a:pt x="6200" y="20795"/>
                    <a:pt x="5979" y="21072"/>
                    <a:pt x="5957" y="21382"/>
                  </a:cubicBezTo>
                  <a:cubicBezTo>
                    <a:pt x="5938" y="21776"/>
                    <a:pt x="6277" y="21721"/>
                    <a:pt x="6385" y="22038"/>
                  </a:cubicBezTo>
                  <a:cubicBezTo>
                    <a:pt x="6517" y="22410"/>
                    <a:pt x="5828" y="22487"/>
                    <a:pt x="5606" y="22713"/>
                  </a:cubicBezTo>
                  <a:cubicBezTo>
                    <a:pt x="5220" y="23122"/>
                    <a:pt x="5068" y="23797"/>
                    <a:pt x="4938" y="24321"/>
                  </a:cubicBezTo>
                  <a:cubicBezTo>
                    <a:pt x="4773" y="24989"/>
                    <a:pt x="4559" y="25729"/>
                    <a:pt x="4020" y="26190"/>
                  </a:cubicBezTo>
                  <a:cubicBezTo>
                    <a:pt x="3814" y="26368"/>
                    <a:pt x="3578" y="26555"/>
                    <a:pt x="3324" y="26666"/>
                  </a:cubicBezTo>
                  <a:cubicBezTo>
                    <a:pt x="3249" y="26700"/>
                    <a:pt x="3143" y="26733"/>
                    <a:pt x="3040" y="26776"/>
                  </a:cubicBezTo>
                  <a:cubicBezTo>
                    <a:pt x="3091" y="26880"/>
                    <a:pt x="3124" y="26990"/>
                    <a:pt x="3220" y="27053"/>
                  </a:cubicBezTo>
                  <a:cubicBezTo>
                    <a:pt x="3277" y="27087"/>
                    <a:pt x="3339" y="27097"/>
                    <a:pt x="3403" y="27097"/>
                  </a:cubicBezTo>
                  <a:cubicBezTo>
                    <a:pt x="3496" y="27097"/>
                    <a:pt x="3593" y="27076"/>
                    <a:pt x="3686" y="27076"/>
                  </a:cubicBezTo>
                  <a:cubicBezTo>
                    <a:pt x="3735" y="27076"/>
                    <a:pt x="3783" y="27082"/>
                    <a:pt x="3828" y="27101"/>
                  </a:cubicBezTo>
                  <a:cubicBezTo>
                    <a:pt x="4042" y="27183"/>
                    <a:pt x="3944" y="27418"/>
                    <a:pt x="3924" y="27584"/>
                  </a:cubicBezTo>
                  <a:cubicBezTo>
                    <a:pt x="3903" y="27824"/>
                    <a:pt x="3972" y="27901"/>
                    <a:pt x="4153" y="28038"/>
                  </a:cubicBezTo>
                  <a:cubicBezTo>
                    <a:pt x="4525" y="28322"/>
                    <a:pt x="4924" y="28624"/>
                    <a:pt x="5352" y="28824"/>
                  </a:cubicBezTo>
                  <a:cubicBezTo>
                    <a:pt x="5599" y="28941"/>
                    <a:pt x="5849" y="29011"/>
                    <a:pt x="6008" y="29244"/>
                  </a:cubicBezTo>
                  <a:cubicBezTo>
                    <a:pt x="6133" y="29448"/>
                    <a:pt x="6253" y="29491"/>
                    <a:pt x="6436" y="29491"/>
                  </a:cubicBezTo>
                  <a:cubicBezTo>
                    <a:pt x="6502" y="29491"/>
                    <a:pt x="6576" y="29485"/>
                    <a:pt x="6661" y="29480"/>
                  </a:cubicBezTo>
                  <a:cubicBezTo>
                    <a:pt x="6679" y="29479"/>
                    <a:pt x="6696" y="29479"/>
                    <a:pt x="6713" y="29479"/>
                  </a:cubicBezTo>
                  <a:cubicBezTo>
                    <a:pt x="7192" y="29479"/>
                    <a:pt x="7454" y="29765"/>
                    <a:pt x="7856" y="30004"/>
                  </a:cubicBezTo>
                  <a:cubicBezTo>
                    <a:pt x="8172" y="30194"/>
                    <a:pt x="8403" y="30293"/>
                    <a:pt x="8706" y="30293"/>
                  </a:cubicBezTo>
                  <a:cubicBezTo>
                    <a:pt x="8819" y="30293"/>
                    <a:pt x="8942" y="30279"/>
                    <a:pt x="9084" y="30251"/>
                  </a:cubicBezTo>
                  <a:cubicBezTo>
                    <a:pt x="9237" y="30219"/>
                    <a:pt x="9393" y="30203"/>
                    <a:pt x="9548" y="30203"/>
                  </a:cubicBezTo>
                  <a:cubicBezTo>
                    <a:pt x="9934" y="30203"/>
                    <a:pt x="10312" y="30307"/>
                    <a:pt x="10626" y="30549"/>
                  </a:cubicBezTo>
                  <a:cubicBezTo>
                    <a:pt x="10840" y="30708"/>
                    <a:pt x="10965" y="30893"/>
                    <a:pt x="11227" y="30996"/>
                  </a:cubicBezTo>
                  <a:cubicBezTo>
                    <a:pt x="11374" y="31051"/>
                    <a:pt x="11806" y="31155"/>
                    <a:pt x="11828" y="31301"/>
                  </a:cubicBezTo>
                  <a:cubicBezTo>
                    <a:pt x="11993" y="31335"/>
                    <a:pt x="12303" y="31556"/>
                    <a:pt x="12462" y="31666"/>
                  </a:cubicBezTo>
                  <a:cubicBezTo>
                    <a:pt x="12635" y="31777"/>
                    <a:pt x="12710" y="31921"/>
                    <a:pt x="12758" y="32106"/>
                  </a:cubicBezTo>
                  <a:cubicBezTo>
                    <a:pt x="12872" y="32597"/>
                    <a:pt x="13450" y="32604"/>
                    <a:pt x="13886" y="32604"/>
                  </a:cubicBezTo>
                  <a:cubicBezTo>
                    <a:pt x="13899" y="32604"/>
                    <a:pt x="13911" y="32604"/>
                    <a:pt x="13923" y="32604"/>
                  </a:cubicBezTo>
                  <a:cubicBezTo>
                    <a:pt x="13964" y="32604"/>
                    <a:pt x="14002" y="32603"/>
                    <a:pt x="14039" y="32603"/>
                  </a:cubicBezTo>
                  <a:cubicBezTo>
                    <a:pt x="14191" y="32603"/>
                    <a:pt x="14317" y="32612"/>
                    <a:pt x="14454" y="32707"/>
                  </a:cubicBezTo>
                  <a:cubicBezTo>
                    <a:pt x="14661" y="32851"/>
                    <a:pt x="14848" y="33017"/>
                    <a:pt x="15069" y="33135"/>
                  </a:cubicBezTo>
                  <a:cubicBezTo>
                    <a:pt x="15206" y="33208"/>
                    <a:pt x="15375" y="33268"/>
                    <a:pt x="15538" y="33268"/>
                  </a:cubicBezTo>
                  <a:cubicBezTo>
                    <a:pt x="15573" y="33268"/>
                    <a:pt x="15607" y="33266"/>
                    <a:pt x="15641" y="33260"/>
                  </a:cubicBezTo>
                  <a:cubicBezTo>
                    <a:pt x="15833" y="33224"/>
                    <a:pt x="15944" y="33039"/>
                    <a:pt x="16139" y="32998"/>
                  </a:cubicBezTo>
                  <a:cubicBezTo>
                    <a:pt x="16178" y="32989"/>
                    <a:pt x="16221" y="32986"/>
                    <a:pt x="16265" y="32986"/>
                  </a:cubicBezTo>
                  <a:cubicBezTo>
                    <a:pt x="16296" y="32986"/>
                    <a:pt x="16328" y="32987"/>
                    <a:pt x="16360" y="32990"/>
                  </a:cubicBezTo>
                  <a:cubicBezTo>
                    <a:pt x="16408" y="32817"/>
                    <a:pt x="16434" y="32630"/>
                    <a:pt x="16427" y="32479"/>
                  </a:cubicBezTo>
                  <a:cubicBezTo>
                    <a:pt x="16420" y="32315"/>
                    <a:pt x="16352" y="32190"/>
                    <a:pt x="16364" y="32024"/>
                  </a:cubicBezTo>
                  <a:cubicBezTo>
                    <a:pt x="16379" y="31825"/>
                    <a:pt x="16511" y="31246"/>
                    <a:pt x="16670" y="31162"/>
                  </a:cubicBezTo>
                  <a:cubicBezTo>
                    <a:pt x="16896" y="31025"/>
                    <a:pt x="16847" y="30556"/>
                    <a:pt x="17035" y="30357"/>
                  </a:cubicBezTo>
                  <a:cubicBezTo>
                    <a:pt x="17145" y="30225"/>
                    <a:pt x="17330" y="30225"/>
                    <a:pt x="17489" y="30191"/>
                  </a:cubicBezTo>
                  <a:cubicBezTo>
                    <a:pt x="17703" y="30136"/>
                    <a:pt x="17950" y="30044"/>
                    <a:pt x="18131" y="29907"/>
                  </a:cubicBezTo>
                  <a:cubicBezTo>
                    <a:pt x="18378" y="29715"/>
                    <a:pt x="18537" y="29612"/>
                    <a:pt x="18854" y="29487"/>
                  </a:cubicBezTo>
                  <a:cubicBezTo>
                    <a:pt x="19171" y="29362"/>
                    <a:pt x="19447" y="29247"/>
                    <a:pt x="19793" y="29191"/>
                  </a:cubicBezTo>
                  <a:cubicBezTo>
                    <a:pt x="19866" y="29183"/>
                    <a:pt x="19996" y="29158"/>
                    <a:pt x="20112" y="29158"/>
                  </a:cubicBezTo>
                  <a:cubicBezTo>
                    <a:pt x="20184" y="29158"/>
                    <a:pt x="20251" y="29168"/>
                    <a:pt x="20296" y="29196"/>
                  </a:cubicBezTo>
                  <a:cubicBezTo>
                    <a:pt x="20380" y="29251"/>
                    <a:pt x="20358" y="29384"/>
                    <a:pt x="20413" y="29453"/>
                  </a:cubicBezTo>
                  <a:cubicBezTo>
                    <a:pt x="20518" y="29596"/>
                    <a:pt x="20890" y="29835"/>
                    <a:pt x="21134" y="29835"/>
                  </a:cubicBezTo>
                  <a:cubicBezTo>
                    <a:pt x="21183" y="29835"/>
                    <a:pt x="21226" y="29826"/>
                    <a:pt x="21262" y="29804"/>
                  </a:cubicBezTo>
                  <a:cubicBezTo>
                    <a:pt x="21413" y="29715"/>
                    <a:pt x="21358" y="29535"/>
                    <a:pt x="21593" y="29513"/>
                  </a:cubicBezTo>
                  <a:cubicBezTo>
                    <a:pt x="21611" y="29513"/>
                    <a:pt x="21628" y="29512"/>
                    <a:pt x="21643" y="29512"/>
                  </a:cubicBezTo>
                  <a:cubicBezTo>
                    <a:pt x="21734" y="29512"/>
                    <a:pt x="21779" y="29529"/>
                    <a:pt x="21826" y="29624"/>
                  </a:cubicBezTo>
                  <a:cubicBezTo>
                    <a:pt x="21855" y="29679"/>
                    <a:pt x="21826" y="29811"/>
                    <a:pt x="21841" y="29881"/>
                  </a:cubicBezTo>
                  <a:cubicBezTo>
                    <a:pt x="21877" y="30011"/>
                    <a:pt x="21944" y="30080"/>
                    <a:pt x="22021" y="30169"/>
                  </a:cubicBezTo>
                  <a:cubicBezTo>
                    <a:pt x="22104" y="30274"/>
                    <a:pt x="22174" y="30329"/>
                    <a:pt x="22247" y="30329"/>
                  </a:cubicBezTo>
                  <a:cubicBezTo>
                    <a:pt x="22313" y="30329"/>
                    <a:pt x="22383" y="30283"/>
                    <a:pt x="22468" y="30184"/>
                  </a:cubicBezTo>
                  <a:cubicBezTo>
                    <a:pt x="22564" y="30074"/>
                    <a:pt x="22702" y="29809"/>
                    <a:pt x="22839" y="29809"/>
                  </a:cubicBezTo>
                  <a:cubicBezTo>
                    <a:pt x="22891" y="29809"/>
                    <a:pt x="22943" y="29847"/>
                    <a:pt x="22992" y="29948"/>
                  </a:cubicBezTo>
                  <a:cubicBezTo>
                    <a:pt x="23076" y="30121"/>
                    <a:pt x="23076" y="30460"/>
                    <a:pt x="23083" y="30652"/>
                  </a:cubicBezTo>
                  <a:cubicBezTo>
                    <a:pt x="23109" y="30656"/>
                    <a:pt x="23136" y="30658"/>
                    <a:pt x="23165" y="30658"/>
                  </a:cubicBezTo>
                  <a:cubicBezTo>
                    <a:pt x="23244" y="30658"/>
                    <a:pt x="23333" y="30647"/>
                    <a:pt x="23417" y="30647"/>
                  </a:cubicBezTo>
                  <a:cubicBezTo>
                    <a:pt x="23472" y="30647"/>
                    <a:pt x="23524" y="30651"/>
                    <a:pt x="23571" y="30667"/>
                  </a:cubicBezTo>
                  <a:cubicBezTo>
                    <a:pt x="23737" y="30715"/>
                    <a:pt x="23696" y="30693"/>
                    <a:pt x="23725" y="30866"/>
                  </a:cubicBezTo>
                  <a:cubicBezTo>
                    <a:pt x="23785" y="31232"/>
                    <a:pt x="23773" y="31258"/>
                    <a:pt x="24172" y="31328"/>
                  </a:cubicBezTo>
                  <a:cubicBezTo>
                    <a:pt x="24455" y="31376"/>
                    <a:pt x="24703" y="31431"/>
                    <a:pt x="24986" y="31438"/>
                  </a:cubicBezTo>
                  <a:cubicBezTo>
                    <a:pt x="25323" y="31453"/>
                    <a:pt x="25303" y="31582"/>
                    <a:pt x="25537" y="31763"/>
                  </a:cubicBezTo>
                  <a:cubicBezTo>
                    <a:pt x="25623" y="31829"/>
                    <a:pt x="25731" y="31852"/>
                    <a:pt x="25850" y="31852"/>
                  </a:cubicBezTo>
                  <a:cubicBezTo>
                    <a:pt x="26111" y="31852"/>
                    <a:pt x="26420" y="31741"/>
                    <a:pt x="26647" y="31741"/>
                  </a:cubicBezTo>
                  <a:cubicBezTo>
                    <a:pt x="26924" y="31741"/>
                    <a:pt x="27152" y="31780"/>
                    <a:pt x="27366" y="31780"/>
                  </a:cubicBezTo>
                  <a:cubicBezTo>
                    <a:pt x="27605" y="31780"/>
                    <a:pt x="27828" y="31731"/>
                    <a:pt x="28081" y="31527"/>
                  </a:cubicBezTo>
                  <a:cubicBezTo>
                    <a:pt x="28483" y="31205"/>
                    <a:pt x="28766" y="30777"/>
                    <a:pt x="29131" y="30446"/>
                  </a:cubicBezTo>
                  <a:cubicBezTo>
                    <a:pt x="29297" y="30302"/>
                    <a:pt x="29449" y="30169"/>
                    <a:pt x="29655" y="30088"/>
                  </a:cubicBezTo>
                  <a:cubicBezTo>
                    <a:pt x="29855" y="30004"/>
                    <a:pt x="30069" y="30011"/>
                    <a:pt x="30275" y="29948"/>
                  </a:cubicBezTo>
                  <a:cubicBezTo>
                    <a:pt x="30511" y="29886"/>
                    <a:pt x="30684" y="29771"/>
                    <a:pt x="30799" y="29605"/>
                  </a:cubicBezTo>
                  <a:cubicBezTo>
                    <a:pt x="30883" y="29487"/>
                    <a:pt x="30931" y="29348"/>
                    <a:pt x="30958" y="29177"/>
                  </a:cubicBezTo>
                  <a:cubicBezTo>
                    <a:pt x="30979" y="29018"/>
                    <a:pt x="31035" y="28713"/>
                    <a:pt x="30924" y="28603"/>
                  </a:cubicBezTo>
                  <a:cubicBezTo>
                    <a:pt x="30806" y="28480"/>
                    <a:pt x="30434" y="28487"/>
                    <a:pt x="30282" y="28439"/>
                  </a:cubicBezTo>
                  <a:cubicBezTo>
                    <a:pt x="30109" y="28389"/>
                    <a:pt x="29766" y="28285"/>
                    <a:pt x="29703" y="28093"/>
                  </a:cubicBezTo>
                  <a:cubicBezTo>
                    <a:pt x="29634" y="27879"/>
                    <a:pt x="29862" y="27699"/>
                    <a:pt x="29924" y="27529"/>
                  </a:cubicBezTo>
                  <a:cubicBezTo>
                    <a:pt x="29999" y="27327"/>
                    <a:pt x="29972" y="27031"/>
                    <a:pt x="29944" y="26824"/>
                  </a:cubicBezTo>
                  <a:cubicBezTo>
                    <a:pt x="29869" y="26356"/>
                    <a:pt x="29862" y="25493"/>
                    <a:pt x="29420" y="25308"/>
                  </a:cubicBezTo>
                  <a:cubicBezTo>
                    <a:pt x="29151" y="25198"/>
                    <a:pt x="28711" y="24948"/>
                    <a:pt x="28937" y="24631"/>
                  </a:cubicBezTo>
                  <a:cubicBezTo>
                    <a:pt x="29139" y="24335"/>
                    <a:pt x="29766" y="24258"/>
                    <a:pt x="30083" y="24107"/>
                  </a:cubicBezTo>
                  <a:cubicBezTo>
                    <a:pt x="30386" y="23970"/>
                    <a:pt x="30463" y="23756"/>
                    <a:pt x="30482" y="23439"/>
                  </a:cubicBezTo>
                  <a:cubicBezTo>
                    <a:pt x="30511" y="23018"/>
                    <a:pt x="30193" y="22915"/>
                    <a:pt x="30061" y="22554"/>
                  </a:cubicBezTo>
                  <a:cubicBezTo>
                    <a:pt x="29972" y="22307"/>
                    <a:pt x="30069" y="22100"/>
                    <a:pt x="30157" y="21865"/>
                  </a:cubicBezTo>
                  <a:cubicBezTo>
                    <a:pt x="30172" y="21824"/>
                    <a:pt x="30186" y="21783"/>
                    <a:pt x="30193" y="21742"/>
                  </a:cubicBezTo>
                  <a:cubicBezTo>
                    <a:pt x="30234" y="21492"/>
                    <a:pt x="30109" y="21307"/>
                    <a:pt x="30090" y="21024"/>
                  </a:cubicBezTo>
                  <a:cubicBezTo>
                    <a:pt x="30054" y="20500"/>
                    <a:pt x="29847" y="19570"/>
                    <a:pt x="29179" y="19548"/>
                  </a:cubicBezTo>
                  <a:cubicBezTo>
                    <a:pt x="29165" y="19548"/>
                    <a:pt x="29150" y="19547"/>
                    <a:pt x="29135" y="19547"/>
                  </a:cubicBezTo>
                  <a:cubicBezTo>
                    <a:pt x="28881" y="19547"/>
                    <a:pt x="28518" y="19658"/>
                    <a:pt x="28298" y="19769"/>
                  </a:cubicBezTo>
                  <a:cubicBezTo>
                    <a:pt x="28100" y="19865"/>
                    <a:pt x="27950" y="20001"/>
                    <a:pt x="27723" y="20001"/>
                  </a:cubicBezTo>
                  <a:cubicBezTo>
                    <a:pt x="27704" y="20001"/>
                    <a:pt x="27684" y="20000"/>
                    <a:pt x="27663" y="19998"/>
                  </a:cubicBezTo>
                  <a:cubicBezTo>
                    <a:pt x="27586" y="19721"/>
                    <a:pt x="28028" y="19342"/>
                    <a:pt x="28132" y="19080"/>
                  </a:cubicBezTo>
                  <a:cubicBezTo>
                    <a:pt x="28276" y="18678"/>
                    <a:pt x="28346" y="18217"/>
                    <a:pt x="28627" y="17885"/>
                  </a:cubicBezTo>
                  <a:cubicBezTo>
                    <a:pt x="29131" y="17299"/>
                    <a:pt x="29896" y="17011"/>
                    <a:pt x="30530" y="16583"/>
                  </a:cubicBezTo>
                  <a:cubicBezTo>
                    <a:pt x="30773" y="16424"/>
                    <a:pt x="30924" y="16196"/>
                    <a:pt x="31042" y="15942"/>
                  </a:cubicBezTo>
                  <a:cubicBezTo>
                    <a:pt x="31147" y="15715"/>
                    <a:pt x="31147" y="15570"/>
                    <a:pt x="31360" y="15570"/>
                  </a:cubicBezTo>
                  <a:cubicBezTo>
                    <a:pt x="31386" y="15570"/>
                    <a:pt x="31415" y="15572"/>
                    <a:pt x="31448" y="15576"/>
                  </a:cubicBezTo>
                  <a:cubicBezTo>
                    <a:pt x="31630" y="15602"/>
                    <a:pt x="31803" y="15629"/>
                    <a:pt x="31958" y="15629"/>
                  </a:cubicBezTo>
                  <a:cubicBezTo>
                    <a:pt x="32254" y="15629"/>
                    <a:pt x="32485" y="15528"/>
                    <a:pt x="32594" y="15120"/>
                  </a:cubicBezTo>
                  <a:cubicBezTo>
                    <a:pt x="32594" y="15115"/>
                    <a:pt x="32599" y="15100"/>
                    <a:pt x="32599" y="15093"/>
                  </a:cubicBezTo>
                  <a:cubicBezTo>
                    <a:pt x="32661" y="14824"/>
                    <a:pt x="32669" y="14569"/>
                    <a:pt x="32709" y="14293"/>
                  </a:cubicBezTo>
                  <a:cubicBezTo>
                    <a:pt x="32753" y="13961"/>
                    <a:pt x="33055" y="13736"/>
                    <a:pt x="33027" y="13418"/>
                  </a:cubicBezTo>
                  <a:cubicBezTo>
                    <a:pt x="33015" y="13245"/>
                    <a:pt x="33642" y="13120"/>
                    <a:pt x="33771" y="12962"/>
                  </a:cubicBezTo>
                  <a:cubicBezTo>
                    <a:pt x="33937" y="12755"/>
                    <a:pt x="33959" y="12424"/>
                    <a:pt x="34096" y="12198"/>
                  </a:cubicBezTo>
                  <a:cubicBezTo>
                    <a:pt x="34420" y="11659"/>
                    <a:pt x="34877" y="11239"/>
                    <a:pt x="35158" y="10660"/>
                  </a:cubicBezTo>
                  <a:cubicBezTo>
                    <a:pt x="35228" y="10520"/>
                    <a:pt x="35427" y="10170"/>
                    <a:pt x="35331" y="10018"/>
                  </a:cubicBezTo>
                  <a:cubicBezTo>
                    <a:pt x="35261" y="9915"/>
                    <a:pt x="35069" y="9941"/>
                    <a:pt x="34966" y="9915"/>
                  </a:cubicBezTo>
                  <a:cubicBezTo>
                    <a:pt x="34826" y="9879"/>
                    <a:pt x="34723" y="9812"/>
                    <a:pt x="34608" y="9749"/>
                  </a:cubicBezTo>
                  <a:cubicBezTo>
                    <a:pt x="34387" y="9646"/>
                    <a:pt x="34151" y="9576"/>
                    <a:pt x="33937" y="9458"/>
                  </a:cubicBezTo>
                  <a:cubicBezTo>
                    <a:pt x="33771" y="9362"/>
                    <a:pt x="33635" y="9232"/>
                    <a:pt x="33462" y="9156"/>
                  </a:cubicBezTo>
                  <a:cubicBezTo>
                    <a:pt x="33118" y="9011"/>
                    <a:pt x="32745" y="9067"/>
                    <a:pt x="32399" y="8927"/>
                  </a:cubicBezTo>
                  <a:cubicBezTo>
                    <a:pt x="32111" y="8805"/>
                    <a:pt x="31952" y="8728"/>
                    <a:pt x="31628" y="8728"/>
                  </a:cubicBezTo>
                  <a:cubicBezTo>
                    <a:pt x="31131" y="8728"/>
                    <a:pt x="31020" y="8521"/>
                    <a:pt x="30847" y="8067"/>
                  </a:cubicBezTo>
                  <a:cubicBezTo>
                    <a:pt x="30751" y="7798"/>
                    <a:pt x="30559" y="7219"/>
                    <a:pt x="30186" y="7219"/>
                  </a:cubicBezTo>
                  <a:cubicBezTo>
                    <a:pt x="30040" y="7219"/>
                    <a:pt x="29917" y="7341"/>
                    <a:pt x="29759" y="7349"/>
                  </a:cubicBezTo>
                  <a:cubicBezTo>
                    <a:pt x="29750" y="7349"/>
                    <a:pt x="29741" y="7349"/>
                    <a:pt x="29732" y="7349"/>
                  </a:cubicBezTo>
                  <a:cubicBezTo>
                    <a:pt x="29577" y="7349"/>
                    <a:pt x="29440" y="7291"/>
                    <a:pt x="29297" y="7245"/>
                  </a:cubicBezTo>
                  <a:cubicBezTo>
                    <a:pt x="29242" y="7231"/>
                    <a:pt x="29194" y="7212"/>
                    <a:pt x="29143" y="7190"/>
                  </a:cubicBezTo>
                  <a:cubicBezTo>
                    <a:pt x="28778" y="7060"/>
                    <a:pt x="28516" y="6866"/>
                    <a:pt x="28192" y="6570"/>
                  </a:cubicBezTo>
                  <a:cubicBezTo>
                    <a:pt x="27875" y="6286"/>
                    <a:pt x="27495" y="6061"/>
                    <a:pt x="27303" y="5666"/>
                  </a:cubicBezTo>
                  <a:cubicBezTo>
                    <a:pt x="27207" y="5486"/>
                    <a:pt x="27096" y="5294"/>
                    <a:pt x="27041" y="5102"/>
                  </a:cubicBezTo>
                  <a:cubicBezTo>
                    <a:pt x="26986" y="4900"/>
                    <a:pt x="27014" y="4715"/>
                    <a:pt x="26813" y="4652"/>
                  </a:cubicBezTo>
                  <a:cubicBezTo>
                    <a:pt x="26783" y="4643"/>
                    <a:pt x="26755" y="4639"/>
                    <a:pt x="26727" y="4639"/>
                  </a:cubicBezTo>
                  <a:cubicBezTo>
                    <a:pt x="26480" y="4639"/>
                    <a:pt x="26273" y="4958"/>
                    <a:pt x="26042" y="4958"/>
                  </a:cubicBezTo>
                  <a:cubicBezTo>
                    <a:pt x="26003" y="4958"/>
                    <a:pt x="25964" y="4949"/>
                    <a:pt x="25923" y="4929"/>
                  </a:cubicBezTo>
                  <a:cubicBezTo>
                    <a:pt x="25647" y="4785"/>
                    <a:pt x="25654" y="4217"/>
                    <a:pt x="25594" y="3960"/>
                  </a:cubicBezTo>
                  <a:cubicBezTo>
                    <a:pt x="25525" y="3694"/>
                    <a:pt x="25400" y="3417"/>
                    <a:pt x="25152" y="3292"/>
                  </a:cubicBezTo>
                  <a:cubicBezTo>
                    <a:pt x="25015" y="3223"/>
                    <a:pt x="24820" y="3203"/>
                    <a:pt x="24698" y="3107"/>
                  </a:cubicBezTo>
                  <a:cubicBezTo>
                    <a:pt x="24580" y="3009"/>
                    <a:pt x="24559" y="2838"/>
                    <a:pt x="24436" y="2754"/>
                  </a:cubicBezTo>
                  <a:cubicBezTo>
                    <a:pt x="24304" y="2665"/>
                    <a:pt x="24068" y="2665"/>
                    <a:pt x="23917" y="2595"/>
                  </a:cubicBezTo>
                  <a:cubicBezTo>
                    <a:pt x="23794" y="2540"/>
                    <a:pt x="23662" y="2471"/>
                    <a:pt x="23559" y="2382"/>
                  </a:cubicBezTo>
                  <a:cubicBezTo>
                    <a:pt x="23331" y="2204"/>
                    <a:pt x="23215" y="1961"/>
                    <a:pt x="23105" y="1706"/>
                  </a:cubicBezTo>
                  <a:cubicBezTo>
                    <a:pt x="23001" y="1464"/>
                    <a:pt x="22951" y="1334"/>
                    <a:pt x="22670" y="1305"/>
                  </a:cubicBezTo>
                  <a:cubicBezTo>
                    <a:pt x="22345" y="1271"/>
                    <a:pt x="22180" y="1195"/>
                    <a:pt x="22124" y="829"/>
                  </a:cubicBezTo>
                  <a:cubicBezTo>
                    <a:pt x="22098" y="637"/>
                    <a:pt x="22213" y="313"/>
                    <a:pt x="22110" y="140"/>
                  </a:cubicBezTo>
                  <a:cubicBezTo>
                    <a:pt x="22091" y="106"/>
                    <a:pt x="22055" y="77"/>
                    <a:pt x="22021" y="65"/>
                  </a:cubicBezTo>
                  <a:cubicBezTo>
                    <a:pt x="21977" y="47"/>
                    <a:pt x="21924" y="41"/>
                    <a:pt x="21868" y="41"/>
                  </a:cubicBezTo>
                  <a:cubicBezTo>
                    <a:pt x="21793" y="41"/>
                    <a:pt x="21713" y="51"/>
                    <a:pt x="21641" y="51"/>
                  </a:cubicBezTo>
                  <a:cubicBezTo>
                    <a:pt x="21190" y="51"/>
                    <a:pt x="20751" y="0"/>
                    <a:pt x="20306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g1f7af28a4ea_8_143"/>
            <p:cNvSpPr/>
            <p:nvPr/>
          </p:nvSpPr>
          <p:spPr>
            <a:xfrm>
              <a:off x="4855375" y="3472250"/>
              <a:ext cx="958150" cy="768625"/>
            </a:xfrm>
            <a:custGeom>
              <a:rect b="b" l="l" r="r" t="t"/>
              <a:pathLst>
                <a:path extrusionOk="0" h="30745" w="38326">
                  <a:moveTo>
                    <a:pt x="7276" y="0"/>
                  </a:moveTo>
                  <a:cubicBezTo>
                    <a:pt x="7224" y="0"/>
                    <a:pt x="7164" y="8"/>
                    <a:pt x="7092" y="25"/>
                  </a:cubicBezTo>
                  <a:cubicBezTo>
                    <a:pt x="6698" y="121"/>
                    <a:pt x="6422" y="424"/>
                    <a:pt x="6008" y="424"/>
                  </a:cubicBezTo>
                  <a:cubicBezTo>
                    <a:pt x="5911" y="424"/>
                    <a:pt x="5764" y="398"/>
                    <a:pt x="5631" y="398"/>
                  </a:cubicBezTo>
                  <a:cubicBezTo>
                    <a:pt x="5501" y="398"/>
                    <a:pt x="5384" y="423"/>
                    <a:pt x="5340" y="523"/>
                  </a:cubicBezTo>
                  <a:cubicBezTo>
                    <a:pt x="5304" y="611"/>
                    <a:pt x="5367" y="736"/>
                    <a:pt x="5381" y="818"/>
                  </a:cubicBezTo>
                  <a:cubicBezTo>
                    <a:pt x="5403" y="1058"/>
                    <a:pt x="5340" y="1224"/>
                    <a:pt x="5090" y="1279"/>
                  </a:cubicBezTo>
                  <a:cubicBezTo>
                    <a:pt x="5074" y="1283"/>
                    <a:pt x="5056" y="1284"/>
                    <a:pt x="5037" y="1284"/>
                  </a:cubicBezTo>
                  <a:cubicBezTo>
                    <a:pt x="4967" y="1284"/>
                    <a:pt x="4881" y="1267"/>
                    <a:pt x="4816" y="1267"/>
                  </a:cubicBezTo>
                  <a:cubicBezTo>
                    <a:pt x="4408" y="1253"/>
                    <a:pt x="4016" y="1219"/>
                    <a:pt x="3608" y="1142"/>
                  </a:cubicBezTo>
                  <a:cubicBezTo>
                    <a:pt x="3321" y="1094"/>
                    <a:pt x="3006" y="989"/>
                    <a:pt x="2705" y="989"/>
                  </a:cubicBezTo>
                  <a:cubicBezTo>
                    <a:pt x="2530" y="989"/>
                    <a:pt x="2360" y="1024"/>
                    <a:pt x="2202" y="1128"/>
                  </a:cubicBezTo>
                  <a:cubicBezTo>
                    <a:pt x="2065" y="1224"/>
                    <a:pt x="1774" y="1563"/>
                    <a:pt x="1808" y="1748"/>
                  </a:cubicBezTo>
                  <a:cubicBezTo>
                    <a:pt x="1830" y="1854"/>
                    <a:pt x="1959" y="1902"/>
                    <a:pt x="2029" y="1969"/>
                  </a:cubicBezTo>
                  <a:cubicBezTo>
                    <a:pt x="2084" y="2024"/>
                    <a:pt x="2132" y="2087"/>
                    <a:pt x="2168" y="2157"/>
                  </a:cubicBezTo>
                  <a:cubicBezTo>
                    <a:pt x="2265" y="2334"/>
                    <a:pt x="2257" y="2563"/>
                    <a:pt x="2202" y="2762"/>
                  </a:cubicBezTo>
                  <a:cubicBezTo>
                    <a:pt x="2154" y="2964"/>
                    <a:pt x="1539" y="3440"/>
                    <a:pt x="1906" y="3639"/>
                  </a:cubicBezTo>
                  <a:cubicBezTo>
                    <a:pt x="1933" y="3655"/>
                    <a:pt x="1962" y="3661"/>
                    <a:pt x="1993" y="3661"/>
                  </a:cubicBezTo>
                  <a:cubicBezTo>
                    <a:pt x="2169" y="3661"/>
                    <a:pt x="2403" y="3443"/>
                    <a:pt x="2519" y="3396"/>
                  </a:cubicBezTo>
                  <a:cubicBezTo>
                    <a:pt x="2565" y="3379"/>
                    <a:pt x="2601" y="3371"/>
                    <a:pt x="2628" y="3371"/>
                  </a:cubicBezTo>
                  <a:cubicBezTo>
                    <a:pt x="2752" y="3371"/>
                    <a:pt x="2699" y="3530"/>
                    <a:pt x="2608" y="3666"/>
                  </a:cubicBezTo>
                  <a:cubicBezTo>
                    <a:pt x="2486" y="3860"/>
                    <a:pt x="2320" y="4019"/>
                    <a:pt x="2406" y="4237"/>
                  </a:cubicBezTo>
                  <a:cubicBezTo>
                    <a:pt x="2454" y="4348"/>
                    <a:pt x="2586" y="4521"/>
                    <a:pt x="2546" y="4653"/>
                  </a:cubicBezTo>
                  <a:cubicBezTo>
                    <a:pt x="2510" y="4757"/>
                    <a:pt x="2490" y="4708"/>
                    <a:pt x="2406" y="4757"/>
                  </a:cubicBezTo>
                  <a:cubicBezTo>
                    <a:pt x="2284" y="4819"/>
                    <a:pt x="2291" y="4805"/>
                    <a:pt x="2221" y="4922"/>
                  </a:cubicBezTo>
                  <a:cubicBezTo>
                    <a:pt x="2180" y="4990"/>
                    <a:pt x="2159" y="5086"/>
                    <a:pt x="2111" y="5148"/>
                  </a:cubicBezTo>
                  <a:cubicBezTo>
                    <a:pt x="2029" y="5259"/>
                    <a:pt x="1870" y="5307"/>
                    <a:pt x="1767" y="5398"/>
                  </a:cubicBezTo>
                  <a:cubicBezTo>
                    <a:pt x="1498" y="5638"/>
                    <a:pt x="1546" y="6032"/>
                    <a:pt x="1683" y="6357"/>
                  </a:cubicBezTo>
                  <a:cubicBezTo>
                    <a:pt x="1717" y="6302"/>
                    <a:pt x="1760" y="6254"/>
                    <a:pt x="1808" y="6218"/>
                  </a:cubicBezTo>
                  <a:cubicBezTo>
                    <a:pt x="2084" y="6018"/>
                    <a:pt x="2517" y="6025"/>
                    <a:pt x="2848" y="6018"/>
                  </a:cubicBezTo>
                  <a:cubicBezTo>
                    <a:pt x="2914" y="6014"/>
                    <a:pt x="3231" y="5982"/>
                    <a:pt x="3485" y="5982"/>
                  </a:cubicBezTo>
                  <a:cubicBezTo>
                    <a:pt x="3632" y="5982"/>
                    <a:pt x="3758" y="5993"/>
                    <a:pt x="3800" y="6025"/>
                  </a:cubicBezTo>
                  <a:cubicBezTo>
                    <a:pt x="4201" y="6314"/>
                    <a:pt x="3538" y="6845"/>
                    <a:pt x="4269" y="6929"/>
                  </a:cubicBezTo>
                  <a:cubicBezTo>
                    <a:pt x="4295" y="6932"/>
                    <a:pt x="4320" y="6933"/>
                    <a:pt x="4345" y="6933"/>
                  </a:cubicBezTo>
                  <a:cubicBezTo>
                    <a:pt x="4569" y="6933"/>
                    <a:pt x="4729" y="6831"/>
                    <a:pt x="4890" y="6831"/>
                  </a:cubicBezTo>
                  <a:cubicBezTo>
                    <a:pt x="4976" y="6831"/>
                    <a:pt x="5063" y="6860"/>
                    <a:pt x="5160" y="6950"/>
                  </a:cubicBezTo>
                  <a:cubicBezTo>
                    <a:pt x="5504" y="7268"/>
                    <a:pt x="5684" y="7563"/>
                    <a:pt x="6201" y="7597"/>
                  </a:cubicBezTo>
                  <a:cubicBezTo>
                    <a:pt x="6219" y="7598"/>
                    <a:pt x="6238" y="7599"/>
                    <a:pt x="6257" y="7599"/>
                  </a:cubicBezTo>
                  <a:cubicBezTo>
                    <a:pt x="6596" y="7599"/>
                    <a:pt x="6973" y="7413"/>
                    <a:pt x="7322" y="7413"/>
                  </a:cubicBezTo>
                  <a:cubicBezTo>
                    <a:pt x="7415" y="7413"/>
                    <a:pt x="7506" y="7426"/>
                    <a:pt x="7594" y="7460"/>
                  </a:cubicBezTo>
                  <a:cubicBezTo>
                    <a:pt x="7801" y="7542"/>
                    <a:pt x="7717" y="7688"/>
                    <a:pt x="7875" y="7832"/>
                  </a:cubicBezTo>
                  <a:cubicBezTo>
                    <a:pt x="7977" y="7927"/>
                    <a:pt x="8082" y="7935"/>
                    <a:pt x="8220" y="7935"/>
                  </a:cubicBezTo>
                  <a:cubicBezTo>
                    <a:pt x="8246" y="7935"/>
                    <a:pt x="8273" y="7934"/>
                    <a:pt x="8301" y="7934"/>
                  </a:cubicBezTo>
                  <a:cubicBezTo>
                    <a:pt x="8329" y="7934"/>
                    <a:pt x="8357" y="7935"/>
                    <a:pt x="8387" y="7936"/>
                  </a:cubicBezTo>
                  <a:cubicBezTo>
                    <a:pt x="8394" y="8087"/>
                    <a:pt x="8402" y="8238"/>
                    <a:pt x="8366" y="8390"/>
                  </a:cubicBezTo>
                  <a:cubicBezTo>
                    <a:pt x="8339" y="8488"/>
                    <a:pt x="8181" y="8688"/>
                    <a:pt x="8188" y="8769"/>
                  </a:cubicBezTo>
                  <a:cubicBezTo>
                    <a:pt x="8193" y="9164"/>
                    <a:pt x="8587" y="9005"/>
                    <a:pt x="8808" y="9212"/>
                  </a:cubicBezTo>
                  <a:cubicBezTo>
                    <a:pt x="9601" y="9935"/>
                    <a:pt x="8000" y="10266"/>
                    <a:pt x="7613" y="10403"/>
                  </a:cubicBezTo>
                  <a:cubicBezTo>
                    <a:pt x="7443" y="10466"/>
                    <a:pt x="7277" y="10507"/>
                    <a:pt x="7167" y="10617"/>
                  </a:cubicBezTo>
                  <a:cubicBezTo>
                    <a:pt x="7075" y="10716"/>
                    <a:pt x="7063" y="10886"/>
                    <a:pt x="6953" y="10990"/>
                  </a:cubicBezTo>
                  <a:cubicBezTo>
                    <a:pt x="6857" y="11081"/>
                    <a:pt x="6717" y="11129"/>
                    <a:pt x="6607" y="11192"/>
                  </a:cubicBezTo>
                  <a:cubicBezTo>
                    <a:pt x="6193" y="11425"/>
                    <a:pt x="6311" y="11619"/>
                    <a:pt x="6241" y="12088"/>
                  </a:cubicBezTo>
                  <a:cubicBezTo>
                    <a:pt x="6131" y="12770"/>
                    <a:pt x="6008" y="13585"/>
                    <a:pt x="5290" y="13866"/>
                  </a:cubicBezTo>
                  <a:cubicBezTo>
                    <a:pt x="4780" y="14066"/>
                    <a:pt x="4689" y="13998"/>
                    <a:pt x="4689" y="14556"/>
                  </a:cubicBezTo>
                  <a:cubicBezTo>
                    <a:pt x="4689" y="14762"/>
                    <a:pt x="4744" y="15024"/>
                    <a:pt x="4689" y="15226"/>
                  </a:cubicBezTo>
                  <a:cubicBezTo>
                    <a:pt x="4648" y="15404"/>
                    <a:pt x="4518" y="15548"/>
                    <a:pt x="4463" y="15728"/>
                  </a:cubicBezTo>
                  <a:cubicBezTo>
                    <a:pt x="4303" y="15735"/>
                    <a:pt x="4141" y="15737"/>
                    <a:pt x="3979" y="15737"/>
                  </a:cubicBezTo>
                  <a:cubicBezTo>
                    <a:pt x="3758" y="15737"/>
                    <a:pt x="3536" y="15733"/>
                    <a:pt x="3317" y="15728"/>
                  </a:cubicBezTo>
                  <a:cubicBezTo>
                    <a:pt x="3300" y="15728"/>
                    <a:pt x="3283" y="15728"/>
                    <a:pt x="3267" y="15728"/>
                  </a:cubicBezTo>
                  <a:cubicBezTo>
                    <a:pt x="2729" y="15728"/>
                    <a:pt x="2814" y="15849"/>
                    <a:pt x="3029" y="16418"/>
                  </a:cubicBezTo>
                  <a:cubicBezTo>
                    <a:pt x="3139" y="16709"/>
                    <a:pt x="3206" y="16964"/>
                    <a:pt x="3269" y="17266"/>
                  </a:cubicBezTo>
                  <a:cubicBezTo>
                    <a:pt x="3339" y="17576"/>
                    <a:pt x="3552" y="17826"/>
                    <a:pt x="3615" y="18129"/>
                  </a:cubicBezTo>
                  <a:cubicBezTo>
                    <a:pt x="3774" y="18908"/>
                    <a:pt x="2937" y="19150"/>
                    <a:pt x="2421" y="19460"/>
                  </a:cubicBezTo>
                  <a:cubicBezTo>
                    <a:pt x="1794" y="19833"/>
                    <a:pt x="1842" y="20376"/>
                    <a:pt x="2104" y="21046"/>
                  </a:cubicBezTo>
                  <a:cubicBezTo>
                    <a:pt x="2159" y="21205"/>
                    <a:pt x="2373" y="21500"/>
                    <a:pt x="2325" y="21652"/>
                  </a:cubicBezTo>
                  <a:cubicBezTo>
                    <a:pt x="2262" y="21839"/>
                    <a:pt x="1649" y="22130"/>
                    <a:pt x="1469" y="22274"/>
                  </a:cubicBezTo>
                  <a:cubicBezTo>
                    <a:pt x="1229" y="22488"/>
                    <a:pt x="974" y="22625"/>
                    <a:pt x="676" y="22769"/>
                  </a:cubicBezTo>
                  <a:cubicBezTo>
                    <a:pt x="263" y="22964"/>
                    <a:pt x="236" y="23089"/>
                    <a:pt x="222" y="23528"/>
                  </a:cubicBezTo>
                  <a:cubicBezTo>
                    <a:pt x="215" y="23860"/>
                    <a:pt x="208" y="24259"/>
                    <a:pt x="1" y="24521"/>
                  </a:cubicBezTo>
                  <a:cubicBezTo>
                    <a:pt x="200" y="24631"/>
                    <a:pt x="359" y="24826"/>
                    <a:pt x="609" y="24845"/>
                  </a:cubicBezTo>
                  <a:cubicBezTo>
                    <a:pt x="641" y="24848"/>
                    <a:pt x="675" y="24849"/>
                    <a:pt x="709" y="24849"/>
                  </a:cubicBezTo>
                  <a:cubicBezTo>
                    <a:pt x="894" y="24849"/>
                    <a:pt x="1110" y="24814"/>
                    <a:pt x="1312" y="24814"/>
                  </a:cubicBezTo>
                  <a:cubicBezTo>
                    <a:pt x="1439" y="24814"/>
                    <a:pt x="1560" y="24828"/>
                    <a:pt x="1664" y="24874"/>
                  </a:cubicBezTo>
                  <a:cubicBezTo>
                    <a:pt x="1926" y="24997"/>
                    <a:pt x="1849" y="25383"/>
                    <a:pt x="1959" y="25619"/>
                  </a:cubicBezTo>
                  <a:cubicBezTo>
                    <a:pt x="2091" y="25895"/>
                    <a:pt x="2310" y="26109"/>
                    <a:pt x="2469" y="26364"/>
                  </a:cubicBezTo>
                  <a:cubicBezTo>
                    <a:pt x="2601" y="26571"/>
                    <a:pt x="2808" y="26936"/>
                    <a:pt x="2649" y="27164"/>
                  </a:cubicBezTo>
                  <a:cubicBezTo>
                    <a:pt x="2586" y="27253"/>
                    <a:pt x="2435" y="27267"/>
                    <a:pt x="2387" y="27371"/>
                  </a:cubicBezTo>
                  <a:cubicBezTo>
                    <a:pt x="2353" y="27445"/>
                    <a:pt x="2373" y="27556"/>
                    <a:pt x="2373" y="27640"/>
                  </a:cubicBezTo>
                  <a:cubicBezTo>
                    <a:pt x="2365" y="27928"/>
                    <a:pt x="2450" y="28068"/>
                    <a:pt x="2649" y="28260"/>
                  </a:cubicBezTo>
                  <a:cubicBezTo>
                    <a:pt x="2882" y="28500"/>
                    <a:pt x="2841" y="28812"/>
                    <a:pt x="2966" y="29101"/>
                  </a:cubicBezTo>
                  <a:cubicBezTo>
                    <a:pt x="3103" y="29411"/>
                    <a:pt x="3324" y="29721"/>
                    <a:pt x="3574" y="29956"/>
                  </a:cubicBezTo>
                  <a:cubicBezTo>
                    <a:pt x="3814" y="30199"/>
                    <a:pt x="4153" y="30535"/>
                    <a:pt x="4497" y="30576"/>
                  </a:cubicBezTo>
                  <a:cubicBezTo>
                    <a:pt x="4584" y="30586"/>
                    <a:pt x="4677" y="30593"/>
                    <a:pt x="4772" y="30593"/>
                  </a:cubicBezTo>
                  <a:cubicBezTo>
                    <a:pt x="5014" y="30593"/>
                    <a:pt x="5265" y="30549"/>
                    <a:pt x="5448" y="30406"/>
                  </a:cubicBezTo>
                  <a:cubicBezTo>
                    <a:pt x="5629" y="30266"/>
                    <a:pt x="5754" y="30004"/>
                    <a:pt x="5869" y="29805"/>
                  </a:cubicBezTo>
                  <a:cubicBezTo>
                    <a:pt x="6005" y="29568"/>
                    <a:pt x="6054" y="29432"/>
                    <a:pt x="6319" y="29432"/>
                  </a:cubicBezTo>
                  <a:cubicBezTo>
                    <a:pt x="6326" y="29432"/>
                    <a:pt x="6333" y="29432"/>
                    <a:pt x="6340" y="29432"/>
                  </a:cubicBezTo>
                  <a:cubicBezTo>
                    <a:pt x="6580" y="29432"/>
                    <a:pt x="6816" y="29466"/>
                    <a:pt x="7042" y="29536"/>
                  </a:cubicBezTo>
                  <a:cubicBezTo>
                    <a:pt x="7299" y="29617"/>
                    <a:pt x="7694" y="29753"/>
                    <a:pt x="8039" y="29753"/>
                  </a:cubicBezTo>
                  <a:cubicBezTo>
                    <a:pt x="8194" y="29753"/>
                    <a:pt x="8339" y="29726"/>
                    <a:pt x="8457" y="29654"/>
                  </a:cubicBezTo>
                  <a:cubicBezTo>
                    <a:pt x="8664" y="29521"/>
                    <a:pt x="8683" y="29288"/>
                    <a:pt x="8911" y="29156"/>
                  </a:cubicBezTo>
                  <a:cubicBezTo>
                    <a:pt x="9068" y="29066"/>
                    <a:pt x="9259" y="29035"/>
                    <a:pt x="9452" y="29035"/>
                  </a:cubicBezTo>
                  <a:cubicBezTo>
                    <a:pt x="9615" y="29035"/>
                    <a:pt x="9779" y="29058"/>
                    <a:pt x="9925" y="29086"/>
                  </a:cubicBezTo>
                  <a:cubicBezTo>
                    <a:pt x="10213" y="29149"/>
                    <a:pt x="10511" y="29238"/>
                    <a:pt x="10795" y="29308"/>
                  </a:cubicBezTo>
                  <a:cubicBezTo>
                    <a:pt x="11021" y="29363"/>
                    <a:pt x="11290" y="29399"/>
                    <a:pt x="11456" y="29562"/>
                  </a:cubicBezTo>
                  <a:cubicBezTo>
                    <a:pt x="11684" y="29584"/>
                    <a:pt x="11773" y="29757"/>
                    <a:pt x="12028" y="29757"/>
                  </a:cubicBezTo>
                  <a:cubicBezTo>
                    <a:pt x="12215" y="29752"/>
                    <a:pt x="12416" y="29726"/>
                    <a:pt x="12615" y="29726"/>
                  </a:cubicBezTo>
                  <a:cubicBezTo>
                    <a:pt x="12732" y="29726"/>
                    <a:pt x="12849" y="29735"/>
                    <a:pt x="12960" y="29764"/>
                  </a:cubicBezTo>
                  <a:cubicBezTo>
                    <a:pt x="13277" y="29846"/>
                    <a:pt x="13491" y="30093"/>
                    <a:pt x="13760" y="30240"/>
                  </a:cubicBezTo>
                  <a:cubicBezTo>
                    <a:pt x="13927" y="30327"/>
                    <a:pt x="14148" y="30364"/>
                    <a:pt x="14361" y="30364"/>
                  </a:cubicBezTo>
                  <a:cubicBezTo>
                    <a:pt x="14498" y="30364"/>
                    <a:pt x="14632" y="30349"/>
                    <a:pt x="14745" y="30322"/>
                  </a:cubicBezTo>
                  <a:cubicBezTo>
                    <a:pt x="14933" y="30281"/>
                    <a:pt x="15055" y="30170"/>
                    <a:pt x="15255" y="30170"/>
                  </a:cubicBezTo>
                  <a:cubicBezTo>
                    <a:pt x="15263" y="30170"/>
                    <a:pt x="15270" y="30170"/>
                    <a:pt x="15278" y="30170"/>
                  </a:cubicBezTo>
                  <a:cubicBezTo>
                    <a:pt x="15582" y="30170"/>
                    <a:pt x="15792" y="30311"/>
                    <a:pt x="16055" y="30466"/>
                  </a:cubicBezTo>
                  <a:cubicBezTo>
                    <a:pt x="16257" y="30590"/>
                    <a:pt x="16390" y="30744"/>
                    <a:pt x="16605" y="30744"/>
                  </a:cubicBezTo>
                  <a:cubicBezTo>
                    <a:pt x="16656" y="30744"/>
                    <a:pt x="16711" y="30735"/>
                    <a:pt x="16774" y="30716"/>
                  </a:cubicBezTo>
                  <a:cubicBezTo>
                    <a:pt x="17050" y="30632"/>
                    <a:pt x="17235" y="30377"/>
                    <a:pt x="17401" y="30163"/>
                  </a:cubicBezTo>
                  <a:cubicBezTo>
                    <a:pt x="17622" y="29894"/>
                    <a:pt x="17807" y="29625"/>
                    <a:pt x="18098" y="29440"/>
                  </a:cubicBezTo>
                  <a:cubicBezTo>
                    <a:pt x="18352" y="29274"/>
                    <a:pt x="18607" y="29122"/>
                    <a:pt x="18857" y="28949"/>
                  </a:cubicBezTo>
                  <a:cubicBezTo>
                    <a:pt x="19167" y="28733"/>
                    <a:pt x="19526" y="28355"/>
                    <a:pt x="19920" y="28355"/>
                  </a:cubicBezTo>
                  <a:cubicBezTo>
                    <a:pt x="19954" y="28355"/>
                    <a:pt x="19988" y="28357"/>
                    <a:pt x="20022" y="28363"/>
                  </a:cubicBezTo>
                  <a:cubicBezTo>
                    <a:pt x="20318" y="28411"/>
                    <a:pt x="20366" y="28507"/>
                    <a:pt x="20580" y="28721"/>
                  </a:cubicBezTo>
                  <a:cubicBezTo>
                    <a:pt x="20724" y="28868"/>
                    <a:pt x="20842" y="28880"/>
                    <a:pt x="21048" y="28880"/>
                  </a:cubicBezTo>
                  <a:cubicBezTo>
                    <a:pt x="21200" y="28880"/>
                    <a:pt x="21346" y="28880"/>
                    <a:pt x="21483" y="28861"/>
                  </a:cubicBezTo>
                  <a:cubicBezTo>
                    <a:pt x="21567" y="28853"/>
                    <a:pt x="21801" y="28853"/>
                    <a:pt x="21863" y="28812"/>
                  </a:cubicBezTo>
                  <a:cubicBezTo>
                    <a:pt x="22029" y="28673"/>
                    <a:pt x="21745" y="28411"/>
                    <a:pt x="21690" y="28281"/>
                  </a:cubicBezTo>
                  <a:cubicBezTo>
                    <a:pt x="21546" y="27935"/>
                    <a:pt x="22243" y="27700"/>
                    <a:pt x="22457" y="27500"/>
                  </a:cubicBezTo>
                  <a:cubicBezTo>
                    <a:pt x="22884" y="27114"/>
                    <a:pt x="23194" y="26549"/>
                    <a:pt x="23490" y="26047"/>
                  </a:cubicBezTo>
                  <a:cubicBezTo>
                    <a:pt x="23574" y="25907"/>
                    <a:pt x="23622" y="25756"/>
                    <a:pt x="23795" y="25708"/>
                  </a:cubicBezTo>
                  <a:cubicBezTo>
                    <a:pt x="23859" y="25688"/>
                    <a:pt x="23928" y="25683"/>
                    <a:pt x="23998" y="25683"/>
                  </a:cubicBezTo>
                  <a:cubicBezTo>
                    <a:pt x="24059" y="25683"/>
                    <a:pt x="24120" y="25687"/>
                    <a:pt x="24180" y="25687"/>
                  </a:cubicBezTo>
                  <a:cubicBezTo>
                    <a:pt x="24244" y="25687"/>
                    <a:pt x="24308" y="25683"/>
                    <a:pt x="24367" y="25667"/>
                  </a:cubicBezTo>
                  <a:cubicBezTo>
                    <a:pt x="24636" y="25597"/>
                    <a:pt x="24835" y="25453"/>
                    <a:pt x="25076" y="25343"/>
                  </a:cubicBezTo>
                  <a:cubicBezTo>
                    <a:pt x="25285" y="25239"/>
                    <a:pt x="25580" y="25203"/>
                    <a:pt x="25765" y="25059"/>
                  </a:cubicBezTo>
                  <a:cubicBezTo>
                    <a:pt x="26167" y="24742"/>
                    <a:pt x="25477" y="24343"/>
                    <a:pt x="25278" y="24136"/>
                  </a:cubicBezTo>
                  <a:cubicBezTo>
                    <a:pt x="25145" y="23997"/>
                    <a:pt x="25112" y="23819"/>
                    <a:pt x="25064" y="23639"/>
                  </a:cubicBezTo>
                  <a:cubicBezTo>
                    <a:pt x="25008" y="23459"/>
                    <a:pt x="24924" y="23300"/>
                    <a:pt x="24857" y="23134"/>
                  </a:cubicBezTo>
                  <a:cubicBezTo>
                    <a:pt x="24518" y="22363"/>
                    <a:pt x="24643" y="21515"/>
                    <a:pt x="25179" y="20888"/>
                  </a:cubicBezTo>
                  <a:cubicBezTo>
                    <a:pt x="25559" y="20431"/>
                    <a:pt x="26186" y="20294"/>
                    <a:pt x="26731" y="20121"/>
                  </a:cubicBezTo>
                  <a:cubicBezTo>
                    <a:pt x="27339" y="19929"/>
                    <a:pt x="27690" y="19294"/>
                    <a:pt x="28070" y="18831"/>
                  </a:cubicBezTo>
                  <a:cubicBezTo>
                    <a:pt x="28180" y="18701"/>
                    <a:pt x="28305" y="18461"/>
                    <a:pt x="28457" y="18384"/>
                  </a:cubicBezTo>
                  <a:cubicBezTo>
                    <a:pt x="28506" y="18358"/>
                    <a:pt x="28560" y="18349"/>
                    <a:pt x="28615" y="18349"/>
                  </a:cubicBezTo>
                  <a:cubicBezTo>
                    <a:pt x="28693" y="18349"/>
                    <a:pt x="28773" y="18365"/>
                    <a:pt x="28848" y="18369"/>
                  </a:cubicBezTo>
                  <a:cubicBezTo>
                    <a:pt x="28910" y="18372"/>
                    <a:pt x="28970" y="18375"/>
                    <a:pt x="29027" y="18375"/>
                  </a:cubicBezTo>
                  <a:cubicBezTo>
                    <a:pt x="29250" y="18375"/>
                    <a:pt x="29437" y="18339"/>
                    <a:pt x="29608" y="18163"/>
                  </a:cubicBezTo>
                  <a:cubicBezTo>
                    <a:pt x="29747" y="18018"/>
                    <a:pt x="29740" y="18052"/>
                    <a:pt x="29692" y="17860"/>
                  </a:cubicBezTo>
                  <a:cubicBezTo>
                    <a:pt x="29670" y="17757"/>
                    <a:pt x="29649" y="17660"/>
                    <a:pt x="29656" y="17550"/>
                  </a:cubicBezTo>
                  <a:cubicBezTo>
                    <a:pt x="29670" y="17322"/>
                    <a:pt x="29781" y="17218"/>
                    <a:pt x="29911" y="17045"/>
                  </a:cubicBezTo>
                  <a:cubicBezTo>
                    <a:pt x="30160" y="16709"/>
                    <a:pt x="30574" y="16872"/>
                    <a:pt x="30939" y="16783"/>
                  </a:cubicBezTo>
                  <a:cubicBezTo>
                    <a:pt x="31174" y="16728"/>
                    <a:pt x="31374" y="16591"/>
                    <a:pt x="31602" y="16521"/>
                  </a:cubicBezTo>
                  <a:cubicBezTo>
                    <a:pt x="31708" y="16489"/>
                    <a:pt x="31833" y="16479"/>
                    <a:pt x="31961" y="16479"/>
                  </a:cubicBezTo>
                  <a:cubicBezTo>
                    <a:pt x="32105" y="16479"/>
                    <a:pt x="32252" y="16491"/>
                    <a:pt x="32381" y="16495"/>
                  </a:cubicBezTo>
                  <a:cubicBezTo>
                    <a:pt x="32792" y="16517"/>
                    <a:pt x="33219" y="16580"/>
                    <a:pt x="33635" y="16580"/>
                  </a:cubicBezTo>
                  <a:cubicBezTo>
                    <a:pt x="33728" y="16580"/>
                    <a:pt x="33820" y="16577"/>
                    <a:pt x="33911" y="16569"/>
                  </a:cubicBezTo>
                  <a:cubicBezTo>
                    <a:pt x="34125" y="16550"/>
                    <a:pt x="34269" y="16459"/>
                    <a:pt x="34442" y="16348"/>
                  </a:cubicBezTo>
                  <a:cubicBezTo>
                    <a:pt x="34601" y="16252"/>
                    <a:pt x="34594" y="16197"/>
                    <a:pt x="34697" y="16079"/>
                  </a:cubicBezTo>
                  <a:cubicBezTo>
                    <a:pt x="34885" y="15873"/>
                    <a:pt x="35305" y="15714"/>
                    <a:pt x="35567" y="15652"/>
                  </a:cubicBezTo>
                  <a:cubicBezTo>
                    <a:pt x="35940" y="15570"/>
                    <a:pt x="36305" y="15404"/>
                    <a:pt x="36677" y="15334"/>
                  </a:cubicBezTo>
                  <a:cubicBezTo>
                    <a:pt x="36884" y="15301"/>
                    <a:pt x="37064" y="15238"/>
                    <a:pt x="37264" y="15164"/>
                  </a:cubicBezTo>
                  <a:cubicBezTo>
                    <a:pt x="37403" y="15108"/>
                    <a:pt x="37547" y="15039"/>
                    <a:pt x="37684" y="14983"/>
                  </a:cubicBezTo>
                  <a:cubicBezTo>
                    <a:pt x="37780" y="14943"/>
                    <a:pt x="38045" y="14895"/>
                    <a:pt x="38112" y="14818"/>
                  </a:cubicBezTo>
                  <a:cubicBezTo>
                    <a:pt x="38326" y="14577"/>
                    <a:pt x="37927" y="14054"/>
                    <a:pt x="37857" y="13811"/>
                  </a:cubicBezTo>
                  <a:cubicBezTo>
                    <a:pt x="37795" y="13563"/>
                    <a:pt x="38016" y="13486"/>
                    <a:pt x="38071" y="13280"/>
                  </a:cubicBezTo>
                  <a:cubicBezTo>
                    <a:pt x="38160" y="12922"/>
                    <a:pt x="37823" y="12730"/>
                    <a:pt x="37506" y="12693"/>
                  </a:cubicBezTo>
                  <a:cubicBezTo>
                    <a:pt x="37474" y="12690"/>
                    <a:pt x="37443" y="12689"/>
                    <a:pt x="37412" y="12689"/>
                  </a:cubicBezTo>
                  <a:cubicBezTo>
                    <a:pt x="37368" y="12689"/>
                    <a:pt x="37326" y="12692"/>
                    <a:pt x="37285" y="12701"/>
                  </a:cubicBezTo>
                  <a:cubicBezTo>
                    <a:pt x="37091" y="12742"/>
                    <a:pt x="36982" y="12929"/>
                    <a:pt x="36788" y="12963"/>
                  </a:cubicBezTo>
                  <a:cubicBezTo>
                    <a:pt x="36752" y="12969"/>
                    <a:pt x="36716" y="12972"/>
                    <a:pt x="36680" y="12972"/>
                  </a:cubicBezTo>
                  <a:cubicBezTo>
                    <a:pt x="36518" y="12972"/>
                    <a:pt x="36351" y="12913"/>
                    <a:pt x="36216" y="12840"/>
                  </a:cubicBezTo>
                  <a:cubicBezTo>
                    <a:pt x="35995" y="12722"/>
                    <a:pt x="35810" y="12557"/>
                    <a:pt x="35601" y="12412"/>
                  </a:cubicBezTo>
                  <a:cubicBezTo>
                    <a:pt x="35464" y="12318"/>
                    <a:pt x="35339" y="12308"/>
                    <a:pt x="35187" y="12308"/>
                  </a:cubicBezTo>
                  <a:cubicBezTo>
                    <a:pt x="35150" y="12308"/>
                    <a:pt x="35111" y="12309"/>
                    <a:pt x="35070" y="12309"/>
                  </a:cubicBezTo>
                  <a:cubicBezTo>
                    <a:pt x="35061" y="12309"/>
                    <a:pt x="35053" y="12309"/>
                    <a:pt x="35045" y="12309"/>
                  </a:cubicBezTo>
                  <a:cubicBezTo>
                    <a:pt x="34607" y="12309"/>
                    <a:pt x="34020" y="12304"/>
                    <a:pt x="33904" y="11812"/>
                  </a:cubicBezTo>
                  <a:cubicBezTo>
                    <a:pt x="33856" y="11624"/>
                    <a:pt x="33782" y="11480"/>
                    <a:pt x="33609" y="11369"/>
                  </a:cubicBezTo>
                  <a:cubicBezTo>
                    <a:pt x="33450" y="11259"/>
                    <a:pt x="33140" y="11038"/>
                    <a:pt x="32974" y="11004"/>
                  </a:cubicBezTo>
                  <a:cubicBezTo>
                    <a:pt x="32953" y="10860"/>
                    <a:pt x="32520" y="10757"/>
                    <a:pt x="32374" y="10701"/>
                  </a:cubicBezTo>
                  <a:cubicBezTo>
                    <a:pt x="32112" y="10598"/>
                    <a:pt x="31989" y="10411"/>
                    <a:pt x="31775" y="10252"/>
                  </a:cubicBezTo>
                  <a:cubicBezTo>
                    <a:pt x="31460" y="10012"/>
                    <a:pt x="31082" y="9908"/>
                    <a:pt x="30696" y="9908"/>
                  </a:cubicBezTo>
                  <a:cubicBezTo>
                    <a:pt x="30541" y="9908"/>
                    <a:pt x="30385" y="9925"/>
                    <a:pt x="30230" y="9957"/>
                  </a:cubicBezTo>
                  <a:cubicBezTo>
                    <a:pt x="30089" y="9985"/>
                    <a:pt x="29965" y="9999"/>
                    <a:pt x="29852" y="9999"/>
                  </a:cubicBezTo>
                  <a:cubicBezTo>
                    <a:pt x="29550" y="9999"/>
                    <a:pt x="29319" y="9900"/>
                    <a:pt x="29002" y="9709"/>
                  </a:cubicBezTo>
                  <a:cubicBezTo>
                    <a:pt x="28602" y="9467"/>
                    <a:pt x="28337" y="9182"/>
                    <a:pt x="27855" y="9182"/>
                  </a:cubicBezTo>
                  <a:cubicBezTo>
                    <a:pt x="27840" y="9182"/>
                    <a:pt x="27824" y="9182"/>
                    <a:pt x="27808" y="9183"/>
                  </a:cubicBezTo>
                  <a:cubicBezTo>
                    <a:pt x="27721" y="9189"/>
                    <a:pt x="27645" y="9194"/>
                    <a:pt x="27578" y="9194"/>
                  </a:cubicBezTo>
                  <a:cubicBezTo>
                    <a:pt x="27397" y="9194"/>
                    <a:pt x="27279" y="9152"/>
                    <a:pt x="27154" y="8950"/>
                  </a:cubicBezTo>
                  <a:cubicBezTo>
                    <a:pt x="26996" y="8714"/>
                    <a:pt x="26746" y="8644"/>
                    <a:pt x="26498" y="8529"/>
                  </a:cubicBezTo>
                  <a:cubicBezTo>
                    <a:pt x="26071" y="8327"/>
                    <a:pt x="25672" y="8025"/>
                    <a:pt x="25299" y="7741"/>
                  </a:cubicBezTo>
                  <a:cubicBezTo>
                    <a:pt x="25119" y="7604"/>
                    <a:pt x="25049" y="7530"/>
                    <a:pt x="25071" y="7287"/>
                  </a:cubicBezTo>
                  <a:cubicBezTo>
                    <a:pt x="25093" y="7121"/>
                    <a:pt x="25189" y="6888"/>
                    <a:pt x="24975" y="6804"/>
                  </a:cubicBezTo>
                  <a:cubicBezTo>
                    <a:pt x="24930" y="6786"/>
                    <a:pt x="24883" y="6780"/>
                    <a:pt x="24834" y="6780"/>
                  </a:cubicBezTo>
                  <a:cubicBezTo>
                    <a:pt x="24742" y="6780"/>
                    <a:pt x="24645" y="6801"/>
                    <a:pt x="24552" y="6801"/>
                  </a:cubicBezTo>
                  <a:cubicBezTo>
                    <a:pt x="24487" y="6801"/>
                    <a:pt x="24424" y="6791"/>
                    <a:pt x="24367" y="6756"/>
                  </a:cubicBezTo>
                  <a:cubicBezTo>
                    <a:pt x="24271" y="6693"/>
                    <a:pt x="24237" y="6583"/>
                    <a:pt x="24189" y="6479"/>
                  </a:cubicBezTo>
                  <a:cubicBezTo>
                    <a:pt x="24167" y="6424"/>
                    <a:pt x="24141" y="6383"/>
                    <a:pt x="24098" y="6342"/>
                  </a:cubicBezTo>
                  <a:cubicBezTo>
                    <a:pt x="23968" y="6225"/>
                    <a:pt x="23769" y="6198"/>
                    <a:pt x="23596" y="6169"/>
                  </a:cubicBezTo>
                  <a:cubicBezTo>
                    <a:pt x="23528" y="6161"/>
                    <a:pt x="23461" y="6159"/>
                    <a:pt x="23394" y="6159"/>
                  </a:cubicBezTo>
                  <a:cubicBezTo>
                    <a:pt x="23339" y="6159"/>
                    <a:pt x="23284" y="6160"/>
                    <a:pt x="23229" y="6160"/>
                  </a:cubicBezTo>
                  <a:cubicBezTo>
                    <a:pt x="23177" y="6160"/>
                    <a:pt x="23125" y="6159"/>
                    <a:pt x="23072" y="6155"/>
                  </a:cubicBezTo>
                  <a:cubicBezTo>
                    <a:pt x="22884" y="6136"/>
                    <a:pt x="22706" y="6073"/>
                    <a:pt x="22512" y="6059"/>
                  </a:cubicBezTo>
                  <a:cubicBezTo>
                    <a:pt x="22139" y="6025"/>
                    <a:pt x="21966" y="5874"/>
                    <a:pt x="21656" y="5667"/>
                  </a:cubicBezTo>
                  <a:cubicBezTo>
                    <a:pt x="21450" y="5521"/>
                    <a:pt x="21195" y="5247"/>
                    <a:pt x="20955" y="5218"/>
                  </a:cubicBezTo>
                  <a:cubicBezTo>
                    <a:pt x="20923" y="5213"/>
                    <a:pt x="20890" y="5212"/>
                    <a:pt x="20858" y="5212"/>
                  </a:cubicBezTo>
                  <a:cubicBezTo>
                    <a:pt x="20636" y="5212"/>
                    <a:pt x="20404" y="5301"/>
                    <a:pt x="20175" y="5301"/>
                  </a:cubicBezTo>
                  <a:cubicBezTo>
                    <a:pt x="20126" y="5301"/>
                    <a:pt x="20078" y="5297"/>
                    <a:pt x="20030" y="5288"/>
                  </a:cubicBezTo>
                  <a:cubicBezTo>
                    <a:pt x="19808" y="5240"/>
                    <a:pt x="19602" y="4997"/>
                    <a:pt x="19450" y="4838"/>
                  </a:cubicBezTo>
                  <a:cubicBezTo>
                    <a:pt x="19215" y="4591"/>
                    <a:pt x="19097" y="4391"/>
                    <a:pt x="18761" y="4288"/>
                  </a:cubicBezTo>
                  <a:cubicBezTo>
                    <a:pt x="18634" y="4245"/>
                    <a:pt x="18497" y="4228"/>
                    <a:pt x="18359" y="4228"/>
                  </a:cubicBezTo>
                  <a:cubicBezTo>
                    <a:pt x="18190" y="4228"/>
                    <a:pt x="18020" y="4253"/>
                    <a:pt x="17864" y="4288"/>
                  </a:cubicBezTo>
                  <a:cubicBezTo>
                    <a:pt x="17658" y="4329"/>
                    <a:pt x="17415" y="4425"/>
                    <a:pt x="17208" y="4447"/>
                  </a:cubicBezTo>
                  <a:cubicBezTo>
                    <a:pt x="17201" y="4447"/>
                    <a:pt x="17194" y="4447"/>
                    <a:pt x="17187" y="4447"/>
                  </a:cubicBezTo>
                  <a:cubicBezTo>
                    <a:pt x="17084" y="4447"/>
                    <a:pt x="16988" y="4402"/>
                    <a:pt x="16891" y="4391"/>
                  </a:cubicBezTo>
                  <a:cubicBezTo>
                    <a:pt x="16754" y="4377"/>
                    <a:pt x="16629" y="4384"/>
                    <a:pt x="16492" y="4362"/>
                  </a:cubicBezTo>
                  <a:cubicBezTo>
                    <a:pt x="16057" y="4288"/>
                    <a:pt x="15774" y="4060"/>
                    <a:pt x="15416" y="3831"/>
                  </a:cubicBezTo>
                  <a:cubicBezTo>
                    <a:pt x="15010" y="3584"/>
                    <a:pt x="14637" y="3286"/>
                    <a:pt x="14222" y="3038"/>
                  </a:cubicBezTo>
                  <a:cubicBezTo>
                    <a:pt x="13926" y="2858"/>
                    <a:pt x="13616" y="2695"/>
                    <a:pt x="13325" y="2493"/>
                  </a:cubicBezTo>
                  <a:cubicBezTo>
                    <a:pt x="13181" y="2397"/>
                    <a:pt x="13049" y="2253"/>
                    <a:pt x="12898" y="2176"/>
                  </a:cubicBezTo>
                  <a:cubicBezTo>
                    <a:pt x="12832" y="2143"/>
                    <a:pt x="12767" y="2130"/>
                    <a:pt x="12701" y="2130"/>
                  </a:cubicBezTo>
                  <a:cubicBezTo>
                    <a:pt x="12489" y="2130"/>
                    <a:pt x="12276" y="2261"/>
                    <a:pt x="12044" y="2261"/>
                  </a:cubicBezTo>
                  <a:cubicBezTo>
                    <a:pt x="12032" y="2261"/>
                    <a:pt x="12020" y="2261"/>
                    <a:pt x="12008" y="2260"/>
                  </a:cubicBezTo>
                  <a:cubicBezTo>
                    <a:pt x="11787" y="2253"/>
                    <a:pt x="11622" y="2176"/>
                    <a:pt x="11429" y="2072"/>
                  </a:cubicBezTo>
                  <a:cubicBezTo>
                    <a:pt x="11278" y="1984"/>
                    <a:pt x="11105" y="1825"/>
                    <a:pt x="10932" y="1784"/>
                  </a:cubicBezTo>
                  <a:cubicBezTo>
                    <a:pt x="10898" y="1776"/>
                    <a:pt x="10864" y="1772"/>
                    <a:pt x="10830" y="1772"/>
                  </a:cubicBezTo>
                  <a:cubicBezTo>
                    <a:pt x="10608" y="1772"/>
                    <a:pt x="10366" y="1921"/>
                    <a:pt x="10146" y="1921"/>
                  </a:cubicBezTo>
                  <a:cubicBezTo>
                    <a:pt x="9803" y="1914"/>
                    <a:pt x="9478" y="1736"/>
                    <a:pt x="9161" y="1604"/>
                  </a:cubicBezTo>
                  <a:cubicBezTo>
                    <a:pt x="8947" y="1522"/>
                    <a:pt x="8726" y="1501"/>
                    <a:pt x="8601" y="1279"/>
                  </a:cubicBezTo>
                  <a:cubicBezTo>
                    <a:pt x="8498" y="1094"/>
                    <a:pt x="8491" y="825"/>
                    <a:pt x="8483" y="611"/>
                  </a:cubicBezTo>
                  <a:cubicBezTo>
                    <a:pt x="8341" y="614"/>
                    <a:pt x="8231" y="632"/>
                    <a:pt x="8136" y="632"/>
                  </a:cubicBezTo>
                  <a:cubicBezTo>
                    <a:pt x="7998" y="632"/>
                    <a:pt x="7891" y="594"/>
                    <a:pt x="7760" y="419"/>
                  </a:cubicBezTo>
                  <a:cubicBezTo>
                    <a:pt x="7578" y="174"/>
                    <a:pt x="7518" y="0"/>
                    <a:pt x="7276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g1f7af28a4ea_8_143"/>
            <p:cNvSpPr/>
            <p:nvPr/>
          </p:nvSpPr>
          <p:spPr>
            <a:xfrm>
              <a:off x="4720225" y="3621800"/>
              <a:ext cx="375250" cy="471000"/>
            </a:xfrm>
            <a:custGeom>
              <a:rect b="b" l="l" r="r" t="t"/>
              <a:pathLst>
                <a:path extrusionOk="0" h="18840" w="15010">
                  <a:moveTo>
                    <a:pt x="8892" y="0"/>
                  </a:moveTo>
                  <a:cubicBezTo>
                    <a:pt x="8639" y="0"/>
                    <a:pt x="8322" y="32"/>
                    <a:pt x="8257" y="36"/>
                  </a:cubicBezTo>
                  <a:cubicBezTo>
                    <a:pt x="7925" y="43"/>
                    <a:pt x="7490" y="36"/>
                    <a:pt x="7216" y="236"/>
                  </a:cubicBezTo>
                  <a:cubicBezTo>
                    <a:pt x="7166" y="272"/>
                    <a:pt x="7125" y="320"/>
                    <a:pt x="7091" y="375"/>
                  </a:cubicBezTo>
                  <a:cubicBezTo>
                    <a:pt x="6753" y="851"/>
                    <a:pt x="6940" y="1913"/>
                    <a:pt x="6940" y="2396"/>
                  </a:cubicBezTo>
                  <a:cubicBezTo>
                    <a:pt x="6940" y="2610"/>
                    <a:pt x="6959" y="2754"/>
                    <a:pt x="6851" y="2920"/>
                  </a:cubicBezTo>
                  <a:cubicBezTo>
                    <a:pt x="6719" y="3105"/>
                    <a:pt x="6623" y="2994"/>
                    <a:pt x="6568" y="3256"/>
                  </a:cubicBezTo>
                  <a:cubicBezTo>
                    <a:pt x="6498" y="3616"/>
                    <a:pt x="6692" y="3842"/>
                    <a:pt x="6380" y="4167"/>
                  </a:cubicBezTo>
                  <a:cubicBezTo>
                    <a:pt x="6147" y="4409"/>
                    <a:pt x="5885" y="4458"/>
                    <a:pt x="5664" y="4712"/>
                  </a:cubicBezTo>
                  <a:cubicBezTo>
                    <a:pt x="5424" y="5003"/>
                    <a:pt x="5195" y="5313"/>
                    <a:pt x="5030" y="5649"/>
                  </a:cubicBezTo>
                  <a:cubicBezTo>
                    <a:pt x="4823" y="6065"/>
                    <a:pt x="4768" y="6699"/>
                    <a:pt x="4422" y="7017"/>
                  </a:cubicBezTo>
                  <a:cubicBezTo>
                    <a:pt x="4174" y="7250"/>
                    <a:pt x="3835" y="7231"/>
                    <a:pt x="3581" y="7423"/>
                  </a:cubicBezTo>
                  <a:cubicBezTo>
                    <a:pt x="3230" y="7692"/>
                    <a:pt x="3160" y="8257"/>
                    <a:pt x="2817" y="8540"/>
                  </a:cubicBezTo>
                  <a:cubicBezTo>
                    <a:pt x="2533" y="8773"/>
                    <a:pt x="2161" y="8699"/>
                    <a:pt x="1968" y="9009"/>
                  </a:cubicBezTo>
                  <a:cubicBezTo>
                    <a:pt x="1884" y="9141"/>
                    <a:pt x="1891" y="9319"/>
                    <a:pt x="1822" y="9463"/>
                  </a:cubicBezTo>
                  <a:cubicBezTo>
                    <a:pt x="1685" y="9754"/>
                    <a:pt x="1471" y="9946"/>
                    <a:pt x="1228" y="10133"/>
                  </a:cubicBezTo>
                  <a:cubicBezTo>
                    <a:pt x="973" y="10340"/>
                    <a:pt x="567" y="10794"/>
                    <a:pt x="877" y="11133"/>
                  </a:cubicBezTo>
                  <a:cubicBezTo>
                    <a:pt x="1017" y="11285"/>
                    <a:pt x="1447" y="11446"/>
                    <a:pt x="1726" y="11446"/>
                  </a:cubicBezTo>
                  <a:cubicBezTo>
                    <a:pt x="1778" y="11446"/>
                    <a:pt x="1824" y="11440"/>
                    <a:pt x="1863" y="11428"/>
                  </a:cubicBezTo>
                  <a:cubicBezTo>
                    <a:pt x="2119" y="11348"/>
                    <a:pt x="2246" y="11018"/>
                    <a:pt x="2513" y="11018"/>
                  </a:cubicBezTo>
                  <a:cubicBezTo>
                    <a:pt x="2541" y="11018"/>
                    <a:pt x="2571" y="11022"/>
                    <a:pt x="2603" y="11030"/>
                  </a:cubicBezTo>
                  <a:cubicBezTo>
                    <a:pt x="2581" y="11395"/>
                    <a:pt x="2382" y="11734"/>
                    <a:pt x="2036" y="11863"/>
                  </a:cubicBezTo>
                  <a:cubicBezTo>
                    <a:pt x="1877" y="11926"/>
                    <a:pt x="1132" y="12036"/>
                    <a:pt x="1519" y="12402"/>
                  </a:cubicBezTo>
                  <a:cubicBezTo>
                    <a:pt x="1575" y="12456"/>
                    <a:pt x="1687" y="12472"/>
                    <a:pt x="1817" y="12472"/>
                  </a:cubicBezTo>
                  <a:cubicBezTo>
                    <a:pt x="2020" y="12472"/>
                    <a:pt x="2268" y="12432"/>
                    <a:pt x="2420" y="12432"/>
                  </a:cubicBezTo>
                  <a:cubicBezTo>
                    <a:pt x="2444" y="12432"/>
                    <a:pt x="2466" y="12433"/>
                    <a:pt x="2485" y="12435"/>
                  </a:cubicBezTo>
                  <a:cubicBezTo>
                    <a:pt x="2946" y="12498"/>
                    <a:pt x="2987" y="12753"/>
                    <a:pt x="2968" y="13195"/>
                  </a:cubicBezTo>
                  <a:cubicBezTo>
                    <a:pt x="2959" y="13196"/>
                    <a:pt x="2951" y="13197"/>
                    <a:pt x="2942" y="13197"/>
                  </a:cubicBezTo>
                  <a:cubicBezTo>
                    <a:pt x="2791" y="13197"/>
                    <a:pt x="2666" y="12998"/>
                    <a:pt x="2517" y="12998"/>
                  </a:cubicBezTo>
                  <a:cubicBezTo>
                    <a:pt x="2493" y="12998"/>
                    <a:pt x="2469" y="13003"/>
                    <a:pt x="2444" y="13014"/>
                  </a:cubicBezTo>
                  <a:cubicBezTo>
                    <a:pt x="2297" y="13077"/>
                    <a:pt x="2242" y="13519"/>
                    <a:pt x="2187" y="13649"/>
                  </a:cubicBezTo>
                  <a:cubicBezTo>
                    <a:pt x="2043" y="14016"/>
                    <a:pt x="1973" y="13988"/>
                    <a:pt x="1651" y="14175"/>
                  </a:cubicBezTo>
                  <a:cubicBezTo>
                    <a:pt x="1401" y="14319"/>
                    <a:pt x="1430" y="14346"/>
                    <a:pt x="1430" y="14651"/>
                  </a:cubicBezTo>
                  <a:cubicBezTo>
                    <a:pt x="1430" y="14884"/>
                    <a:pt x="1408" y="15071"/>
                    <a:pt x="1368" y="15278"/>
                  </a:cubicBezTo>
                  <a:cubicBezTo>
                    <a:pt x="1319" y="15485"/>
                    <a:pt x="1187" y="15636"/>
                    <a:pt x="1132" y="15828"/>
                  </a:cubicBezTo>
                  <a:cubicBezTo>
                    <a:pt x="1014" y="16222"/>
                    <a:pt x="1180" y="16463"/>
                    <a:pt x="904" y="16823"/>
                  </a:cubicBezTo>
                  <a:cubicBezTo>
                    <a:pt x="726" y="17056"/>
                    <a:pt x="0" y="17421"/>
                    <a:pt x="51" y="17676"/>
                  </a:cubicBezTo>
                  <a:cubicBezTo>
                    <a:pt x="582" y="17779"/>
                    <a:pt x="1077" y="17664"/>
                    <a:pt x="1533" y="17878"/>
                  </a:cubicBezTo>
                  <a:cubicBezTo>
                    <a:pt x="1740" y="17974"/>
                    <a:pt x="1932" y="18037"/>
                    <a:pt x="2146" y="18111"/>
                  </a:cubicBezTo>
                  <a:cubicBezTo>
                    <a:pt x="2552" y="18258"/>
                    <a:pt x="2795" y="18733"/>
                    <a:pt x="3201" y="18822"/>
                  </a:cubicBezTo>
                  <a:cubicBezTo>
                    <a:pt x="3255" y="18834"/>
                    <a:pt x="3310" y="18839"/>
                    <a:pt x="3366" y="18839"/>
                  </a:cubicBezTo>
                  <a:cubicBezTo>
                    <a:pt x="3636" y="18839"/>
                    <a:pt x="3930" y="18725"/>
                    <a:pt x="4189" y="18719"/>
                  </a:cubicBezTo>
                  <a:cubicBezTo>
                    <a:pt x="4195" y="18719"/>
                    <a:pt x="4201" y="18719"/>
                    <a:pt x="4208" y="18719"/>
                  </a:cubicBezTo>
                  <a:cubicBezTo>
                    <a:pt x="4418" y="18719"/>
                    <a:pt x="4653" y="18806"/>
                    <a:pt x="4874" y="18806"/>
                  </a:cubicBezTo>
                  <a:cubicBezTo>
                    <a:pt x="4936" y="18806"/>
                    <a:pt x="4997" y="18799"/>
                    <a:pt x="5056" y="18782"/>
                  </a:cubicBezTo>
                  <a:cubicBezTo>
                    <a:pt x="5222" y="18733"/>
                    <a:pt x="5332" y="18649"/>
                    <a:pt x="5409" y="18539"/>
                  </a:cubicBezTo>
                  <a:cubicBezTo>
                    <a:pt x="5616" y="18277"/>
                    <a:pt x="5623" y="17878"/>
                    <a:pt x="5630" y="17546"/>
                  </a:cubicBezTo>
                  <a:cubicBezTo>
                    <a:pt x="5642" y="17104"/>
                    <a:pt x="5671" y="16982"/>
                    <a:pt x="6085" y="16787"/>
                  </a:cubicBezTo>
                  <a:cubicBezTo>
                    <a:pt x="6380" y="16643"/>
                    <a:pt x="6635" y="16506"/>
                    <a:pt x="6878" y="16292"/>
                  </a:cubicBezTo>
                  <a:cubicBezTo>
                    <a:pt x="7055" y="16145"/>
                    <a:pt x="7671" y="15857"/>
                    <a:pt x="7733" y="15670"/>
                  </a:cubicBezTo>
                  <a:cubicBezTo>
                    <a:pt x="7781" y="15518"/>
                    <a:pt x="7567" y="15223"/>
                    <a:pt x="7512" y="15064"/>
                  </a:cubicBezTo>
                  <a:cubicBezTo>
                    <a:pt x="7250" y="14394"/>
                    <a:pt x="7202" y="13851"/>
                    <a:pt x="7829" y="13478"/>
                  </a:cubicBezTo>
                  <a:cubicBezTo>
                    <a:pt x="8346" y="13166"/>
                    <a:pt x="9180" y="12926"/>
                    <a:pt x="9021" y="12147"/>
                  </a:cubicBezTo>
                  <a:cubicBezTo>
                    <a:pt x="8961" y="11842"/>
                    <a:pt x="8747" y="11594"/>
                    <a:pt x="8677" y="11284"/>
                  </a:cubicBezTo>
                  <a:cubicBezTo>
                    <a:pt x="8615" y="10982"/>
                    <a:pt x="8545" y="10724"/>
                    <a:pt x="8435" y="10436"/>
                  </a:cubicBezTo>
                  <a:cubicBezTo>
                    <a:pt x="8222" y="9867"/>
                    <a:pt x="8137" y="9746"/>
                    <a:pt x="8675" y="9746"/>
                  </a:cubicBezTo>
                  <a:cubicBezTo>
                    <a:pt x="8691" y="9746"/>
                    <a:pt x="8708" y="9746"/>
                    <a:pt x="8725" y="9746"/>
                  </a:cubicBezTo>
                  <a:cubicBezTo>
                    <a:pt x="8945" y="9751"/>
                    <a:pt x="9165" y="9755"/>
                    <a:pt x="9386" y="9755"/>
                  </a:cubicBezTo>
                  <a:cubicBezTo>
                    <a:pt x="9547" y="9755"/>
                    <a:pt x="9709" y="9753"/>
                    <a:pt x="9869" y="9746"/>
                  </a:cubicBezTo>
                  <a:cubicBezTo>
                    <a:pt x="9924" y="9566"/>
                    <a:pt x="10057" y="9422"/>
                    <a:pt x="10097" y="9242"/>
                  </a:cubicBezTo>
                  <a:cubicBezTo>
                    <a:pt x="10153" y="9042"/>
                    <a:pt x="10097" y="8780"/>
                    <a:pt x="10097" y="8574"/>
                  </a:cubicBezTo>
                  <a:cubicBezTo>
                    <a:pt x="10097" y="8016"/>
                    <a:pt x="10186" y="8084"/>
                    <a:pt x="10698" y="7884"/>
                  </a:cubicBezTo>
                  <a:cubicBezTo>
                    <a:pt x="11414" y="7601"/>
                    <a:pt x="11539" y="6788"/>
                    <a:pt x="11650" y="6106"/>
                  </a:cubicBezTo>
                  <a:cubicBezTo>
                    <a:pt x="11719" y="5635"/>
                    <a:pt x="11602" y="5443"/>
                    <a:pt x="12015" y="5207"/>
                  </a:cubicBezTo>
                  <a:cubicBezTo>
                    <a:pt x="12126" y="5147"/>
                    <a:pt x="12263" y="5097"/>
                    <a:pt x="12359" y="5008"/>
                  </a:cubicBezTo>
                  <a:cubicBezTo>
                    <a:pt x="12469" y="4904"/>
                    <a:pt x="12484" y="4731"/>
                    <a:pt x="12573" y="4635"/>
                  </a:cubicBezTo>
                  <a:cubicBezTo>
                    <a:pt x="12683" y="4525"/>
                    <a:pt x="12849" y="4484"/>
                    <a:pt x="13022" y="4421"/>
                  </a:cubicBezTo>
                  <a:cubicBezTo>
                    <a:pt x="13409" y="4284"/>
                    <a:pt x="15009" y="3953"/>
                    <a:pt x="14214" y="3230"/>
                  </a:cubicBezTo>
                  <a:cubicBezTo>
                    <a:pt x="13995" y="3023"/>
                    <a:pt x="13601" y="3182"/>
                    <a:pt x="13594" y="2787"/>
                  </a:cubicBezTo>
                  <a:cubicBezTo>
                    <a:pt x="13587" y="2706"/>
                    <a:pt x="13745" y="2504"/>
                    <a:pt x="13774" y="2408"/>
                  </a:cubicBezTo>
                  <a:cubicBezTo>
                    <a:pt x="13808" y="2256"/>
                    <a:pt x="13800" y="2105"/>
                    <a:pt x="13793" y="1954"/>
                  </a:cubicBezTo>
                  <a:cubicBezTo>
                    <a:pt x="13764" y="1953"/>
                    <a:pt x="13735" y="1952"/>
                    <a:pt x="13708" y="1952"/>
                  </a:cubicBezTo>
                  <a:cubicBezTo>
                    <a:pt x="13680" y="1952"/>
                    <a:pt x="13653" y="1953"/>
                    <a:pt x="13627" y="1953"/>
                  </a:cubicBezTo>
                  <a:cubicBezTo>
                    <a:pt x="13490" y="1953"/>
                    <a:pt x="13386" y="1945"/>
                    <a:pt x="13284" y="1850"/>
                  </a:cubicBezTo>
                  <a:cubicBezTo>
                    <a:pt x="13125" y="1706"/>
                    <a:pt x="13209" y="1560"/>
                    <a:pt x="13003" y="1478"/>
                  </a:cubicBezTo>
                  <a:cubicBezTo>
                    <a:pt x="12915" y="1444"/>
                    <a:pt x="12824" y="1431"/>
                    <a:pt x="12730" y="1431"/>
                  </a:cubicBezTo>
                  <a:cubicBezTo>
                    <a:pt x="12381" y="1431"/>
                    <a:pt x="12002" y="1617"/>
                    <a:pt x="11665" y="1617"/>
                  </a:cubicBezTo>
                  <a:cubicBezTo>
                    <a:pt x="11646" y="1617"/>
                    <a:pt x="11627" y="1616"/>
                    <a:pt x="11609" y="1615"/>
                  </a:cubicBezTo>
                  <a:cubicBezTo>
                    <a:pt x="11090" y="1581"/>
                    <a:pt x="10912" y="1286"/>
                    <a:pt x="10566" y="966"/>
                  </a:cubicBezTo>
                  <a:cubicBezTo>
                    <a:pt x="10470" y="877"/>
                    <a:pt x="10385" y="848"/>
                    <a:pt x="10299" y="848"/>
                  </a:cubicBezTo>
                  <a:cubicBezTo>
                    <a:pt x="10138" y="848"/>
                    <a:pt x="9978" y="951"/>
                    <a:pt x="9753" y="951"/>
                  </a:cubicBezTo>
                  <a:cubicBezTo>
                    <a:pt x="9729" y="951"/>
                    <a:pt x="9703" y="950"/>
                    <a:pt x="9677" y="947"/>
                  </a:cubicBezTo>
                  <a:cubicBezTo>
                    <a:pt x="8946" y="863"/>
                    <a:pt x="9610" y="332"/>
                    <a:pt x="9208" y="43"/>
                  </a:cubicBezTo>
                  <a:cubicBezTo>
                    <a:pt x="9165" y="11"/>
                    <a:pt x="9039" y="0"/>
                    <a:pt x="889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3" name="Google Shape;823;g1f7af28a4ea_8_143"/>
          <p:cNvSpPr/>
          <p:nvPr/>
        </p:nvSpPr>
        <p:spPr>
          <a:xfrm>
            <a:off x="5975688" y="4878492"/>
            <a:ext cx="328800" cy="312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4" name="Google Shape;824;g1f7af28a4ea_8_1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7850" y="2954613"/>
            <a:ext cx="6476100" cy="3841524"/>
          </a:xfrm>
          <a:prstGeom prst="rect">
            <a:avLst/>
          </a:prstGeom>
          <a:noFill/>
          <a:ln>
            <a:noFill/>
          </a:ln>
        </p:spPr>
      </p:pic>
      <p:sp>
        <p:nvSpPr>
          <p:cNvPr id="825" name="Google Shape;825;g1f7af28a4ea_8_143"/>
          <p:cNvSpPr/>
          <p:nvPr/>
        </p:nvSpPr>
        <p:spPr>
          <a:xfrm>
            <a:off x="2889638" y="3637992"/>
            <a:ext cx="328800" cy="312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Google Shape;826;g1f7af28a4ea_8_143"/>
          <p:cNvSpPr/>
          <p:nvPr/>
        </p:nvSpPr>
        <p:spPr>
          <a:xfrm>
            <a:off x="2090038" y="2954617"/>
            <a:ext cx="328800" cy="312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g1f7af28a4ea_8_143"/>
          <p:cNvSpPr/>
          <p:nvPr/>
        </p:nvSpPr>
        <p:spPr>
          <a:xfrm>
            <a:off x="3654288" y="4359142"/>
            <a:ext cx="328800" cy="312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8" name="Google Shape;828;g1f7af28a4ea_8_143"/>
          <p:cNvPicPr preferRelativeResize="0"/>
          <p:nvPr/>
        </p:nvPicPr>
        <p:blipFill rotWithShape="1">
          <a:blip r:embed="rId5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34" name="Google Shape;834;g1f7b5ef0b07_0_8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35" name="Google Shape;835;g1f7b5ef0b07_0_812"/>
          <p:cNvSpPr/>
          <p:nvPr/>
        </p:nvSpPr>
        <p:spPr>
          <a:xfrm>
            <a:off x="0" y="-9175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g1f7b5ef0b07_0_812"/>
          <p:cNvSpPr txBox="1"/>
          <p:nvPr>
            <p:ph idx="1" type="subTitle"/>
          </p:nvPr>
        </p:nvSpPr>
        <p:spPr>
          <a:xfrm>
            <a:off x="1480025" y="4363100"/>
            <a:ext cx="1815600" cy="139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13.0</a:t>
            </a:r>
            <a:endParaRPr b="1" i="0" sz="4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AVG Rebounds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7" name="Google Shape;837;g1f7b5ef0b07_0_812"/>
          <p:cNvSpPr txBox="1"/>
          <p:nvPr>
            <p:ph idx="2" type="subTitle"/>
          </p:nvPr>
        </p:nvSpPr>
        <p:spPr>
          <a:xfrm>
            <a:off x="4515350" y="4363100"/>
            <a:ext cx="2211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2.0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8" name="Google Shape;838;g1f7b5ef0b07_0_812"/>
          <p:cNvSpPr txBox="1"/>
          <p:nvPr>
            <p:ph idx="3" type="subTitle"/>
          </p:nvPr>
        </p:nvSpPr>
        <p:spPr>
          <a:xfrm>
            <a:off x="4515350" y="5319725"/>
            <a:ext cx="22113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AVG Blocks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9" name="Google Shape;839;g1f7b5ef0b07_0_812"/>
          <p:cNvSpPr txBox="1"/>
          <p:nvPr>
            <p:ph idx="4" type="subTitle"/>
          </p:nvPr>
        </p:nvSpPr>
        <p:spPr>
          <a:xfrm>
            <a:off x="7655475" y="4363100"/>
            <a:ext cx="2211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3.0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0" name="Google Shape;840;g1f7b5ef0b07_0_812"/>
          <p:cNvSpPr txBox="1"/>
          <p:nvPr>
            <p:ph idx="5" type="subTitle"/>
          </p:nvPr>
        </p:nvSpPr>
        <p:spPr>
          <a:xfrm>
            <a:off x="7655475" y="5319725"/>
            <a:ext cx="22113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AVG Assists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1" name="Google Shape;841;g1f7b5ef0b07_0_812"/>
          <p:cNvSpPr/>
          <p:nvPr/>
        </p:nvSpPr>
        <p:spPr>
          <a:xfrm>
            <a:off x="1890285" y="3203218"/>
            <a:ext cx="1161840" cy="629400"/>
          </a:xfrm>
          <a:custGeom>
            <a:rect b="b" l="l" r="r" t="t"/>
            <a:pathLst>
              <a:path extrusionOk="0" h="15735" w="29046">
                <a:moveTo>
                  <a:pt x="1" y="0"/>
                </a:moveTo>
                <a:lnTo>
                  <a:pt x="4600" y="7867"/>
                </a:lnTo>
                <a:lnTo>
                  <a:pt x="1" y="15735"/>
                </a:lnTo>
                <a:lnTo>
                  <a:pt x="29045" y="15735"/>
                </a:lnTo>
                <a:lnTo>
                  <a:pt x="24444" y="7867"/>
                </a:lnTo>
                <a:lnTo>
                  <a:pt x="29045" y="0"/>
                </a:lnTo>
                <a:close/>
              </a:path>
            </a:pathLst>
          </a:custGeom>
          <a:solidFill>
            <a:srgbClr val="9F1E7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2" name="Google Shape;842;g1f7b5ef0b07_0_812"/>
          <p:cNvGrpSpPr/>
          <p:nvPr/>
        </p:nvGrpSpPr>
        <p:grpSpPr>
          <a:xfrm>
            <a:off x="2077136" y="3123689"/>
            <a:ext cx="842119" cy="842119"/>
            <a:chOff x="6340613" y="2650038"/>
            <a:chExt cx="562500" cy="562500"/>
          </a:xfrm>
        </p:grpSpPr>
        <p:sp>
          <p:nvSpPr>
            <p:cNvPr id="843" name="Google Shape;843;g1f7b5ef0b07_0_812"/>
            <p:cNvSpPr/>
            <p:nvPr/>
          </p:nvSpPr>
          <p:spPr>
            <a:xfrm>
              <a:off x="6451438" y="2650038"/>
              <a:ext cx="341175" cy="341500"/>
            </a:xfrm>
            <a:custGeom>
              <a:rect b="b" l="l" r="r" t="t"/>
              <a:pathLst>
                <a:path extrusionOk="0" h="13660" w="13647">
                  <a:moveTo>
                    <a:pt x="6815" y="0"/>
                  </a:moveTo>
                  <a:cubicBezTo>
                    <a:pt x="5917" y="0"/>
                    <a:pt x="5028" y="178"/>
                    <a:pt x="4196" y="524"/>
                  </a:cubicBezTo>
                  <a:cubicBezTo>
                    <a:pt x="5681" y="1481"/>
                    <a:pt x="6726" y="2987"/>
                    <a:pt x="7106" y="4713"/>
                  </a:cubicBezTo>
                  <a:cubicBezTo>
                    <a:pt x="7635" y="4689"/>
                    <a:pt x="7941" y="4684"/>
                    <a:pt x="8181" y="4684"/>
                  </a:cubicBezTo>
                  <a:cubicBezTo>
                    <a:pt x="8308" y="4684"/>
                    <a:pt x="8416" y="4685"/>
                    <a:pt x="8529" y="4686"/>
                  </a:cubicBezTo>
                  <a:cubicBezTo>
                    <a:pt x="8296" y="2574"/>
                    <a:pt x="7753" y="820"/>
                    <a:pt x="7073" y="13"/>
                  </a:cubicBezTo>
                  <a:cubicBezTo>
                    <a:pt x="6986" y="10"/>
                    <a:pt x="6902" y="0"/>
                    <a:pt x="6815" y="0"/>
                  </a:cubicBezTo>
                  <a:close/>
                  <a:moveTo>
                    <a:pt x="8113" y="128"/>
                  </a:moveTo>
                  <a:lnTo>
                    <a:pt x="8113" y="128"/>
                  </a:lnTo>
                  <a:cubicBezTo>
                    <a:pt x="8807" y="1562"/>
                    <a:pt x="9223" y="3115"/>
                    <a:pt x="9336" y="4703"/>
                  </a:cubicBezTo>
                  <a:cubicBezTo>
                    <a:pt x="9709" y="4717"/>
                    <a:pt x="10076" y="4739"/>
                    <a:pt x="10439" y="4768"/>
                  </a:cubicBezTo>
                  <a:cubicBezTo>
                    <a:pt x="10511" y="3703"/>
                    <a:pt x="10828" y="2670"/>
                    <a:pt x="11364" y="1747"/>
                  </a:cubicBezTo>
                  <a:cubicBezTo>
                    <a:pt x="10446" y="923"/>
                    <a:pt x="9324" y="363"/>
                    <a:pt x="8113" y="128"/>
                  </a:cubicBezTo>
                  <a:close/>
                  <a:moveTo>
                    <a:pt x="11951" y="2341"/>
                  </a:moveTo>
                  <a:cubicBezTo>
                    <a:pt x="11544" y="3117"/>
                    <a:pt x="11299" y="3968"/>
                    <a:pt x="11237" y="4842"/>
                  </a:cubicBezTo>
                  <a:cubicBezTo>
                    <a:pt x="11311" y="4852"/>
                    <a:pt x="11386" y="4857"/>
                    <a:pt x="11460" y="4866"/>
                  </a:cubicBezTo>
                  <a:cubicBezTo>
                    <a:pt x="12143" y="4946"/>
                    <a:pt x="12806" y="5054"/>
                    <a:pt x="13436" y="5188"/>
                  </a:cubicBezTo>
                  <a:cubicBezTo>
                    <a:pt x="13176" y="4134"/>
                    <a:pt x="12667" y="3158"/>
                    <a:pt x="11951" y="2341"/>
                  </a:cubicBezTo>
                  <a:close/>
                  <a:moveTo>
                    <a:pt x="3360" y="950"/>
                  </a:moveTo>
                  <a:cubicBezTo>
                    <a:pt x="1469" y="2060"/>
                    <a:pt x="226" y="4011"/>
                    <a:pt x="17" y="6195"/>
                  </a:cubicBezTo>
                  <a:cubicBezTo>
                    <a:pt x="2009" y="5361"/>
                    <a:pt x="4129" y="4876"/>
                    <a:pt x="6284" y="4761"/>
                  </a:cubicBezTo>
                  <a:cubicBezTo>
                    <a:pt x="5878" y="3141"/>
                    <a:pt x="4821" y="1762"/>
                    <a:pt x="3360" y="950"/>
                  </a:cubicBezTo>
                  <a:close/>
                  <a:moveTo>
                    <a:pt x="11210" y="5647"/>
                  </a:moveTo>
                  <a:lnTo>
                    <a:pt x="11210" y="5647"/>
                  </a:lnTo>
                  <a:cubicBezTo>
                    <a:pt x="11249" y="7486"/>
                    <a:pt x="11936" y="9117"/>
                    <a:pt x="12945" y="9824"/>
                  </a:cubicBezTo>
                  <a:cubicBezTo>
                    <a:pt x="13404" y="8894"/>
                    <a:pt x="13645" y="7868"/>
                    <a:pt x="13647" y="6830"/>
                  </a:cubicBezTo>
                  <a:cubicBezTo>
                    <a:pt x="13645" y="6568"/>
                    <a:pt x="13628" y="6306"/>
                    <a:pt x="13597" y="6046"/>
                  </a:cubicBezTo>
                  <a:cubicBezTo>
                    <a:pt x="12861" y="5878"/>
                    <a:pt x="12116" y="5748"/>
                    <a:pt x="11367" y="5662"/>
                  </a:cubicBezTo>
                  <a:cubicBezTo>
                    <a:pt x="11316" y="5655"/>
                    <a:pt x="11263" y="5655"/>
                    <a:pt x="11210" y="5647"/>
                  </a:cubicBezTo>
                  <a:close/>
                  <a:moveTo>
                    <a:pt x="6402" y="5559"/>
                  </a:moveTo>
                  <a:cubicBezTo>
                    <a:pt x="5962" y="5590"/>
                    <a:pt x="5527" y="5628"/>
                    <a:pt x="5102" y="5683"/>
                  </a:cubicBezTo>
                  <a:cubicBezTo>
                    <a:pt x="3333" y="5869"/>
                    <a:pt x="1611" y="6347"/>
                    <a:pt x="1" y="7099"/>
                  </a:cubicBezTo>
                  <a:cubicBezTo>
                    <a:pt x="63" y="8714"/>
                    <a:pt x="697" y="10251"/>
                    <a:pt x="1791" y="11439"/>
                  </a:cubicBezTo>
                  <a:cubicBezTo>
                    <a:pt x="4569" y="10499"/>
                    <a:pt x="6416" y="8276"/>
                    <a:pt x="6416" y="5832"/>
                  </a:cubicBezTo>
                  <a:cubicBezTo>
                    <a:pt x="6416" y="5741"/>
                    <a:pt x="6407" y="5650"/>
                    <a:pt x="6402" y="5559"/>
                  </a:cubicBezTo>
                  <a:close/>
                  <a:moveTo>
                    <a:pt x="9406" y="5515"/>
                  </a:moveTo>
                  <a:lnTo>
                    <a:pt x="9406" y="5515"/>
                  </a:lnTo>
                  <a:cubicBezTo>
                    <a:pt x="9581" y="7964"/>
                    <a:pt x="9367" y="11217"/>
                    <a:pt x="8423" y="13459"/>
                  </a:cubicBezTo>
                  <a:cubicBezTo>
                    <a:pt x="10124" y="13046"/>
                    <a:pt x="11600" y="11996"/>
                    <a:pt x="12549" y="10525"/>
                  </a:cubicBezTo>
                  <a:cubicBezTo>
                    <a:pt x="11268" y="9675"/>
                    <a:pt x="10427" y="7764"/>
                    <a:pt x="10405" y="5578"/>
                  </a:cubicBezTo>
                  <a:cubicBezTo>
                    <a:pt x="10076" y="5551"/>
                    <a:pt x="9742" y="5530"/>
                    <a:pt x="9406" y="5515"/>
                  </a:cubicBezTo>
                  <a:close/>
                  <a:moveTo>
                    <a:pt x="8207" y="5485"/>
                  </a:moveTo>
                  <a:cubicBezTo>
                    <a:pt x="8007" y="5485"/>
                    <a:pt x="7700" y="5490"/>
                    <a:pt x="7207" y="5510"/>
                  </a:cubicBezTo>
                  <a:cubicBezTo>
                    <a:pt x="7214" y="5626"/>
                    <a:pt x="7219" y="5732"/>
                    <a:pt x="7219" y="5832"/>
                  </a:cubicBezTo>
                  <a:cubicBezTo>
                    <a:pt x="7219" y="8507"/>
                    <a:pt x="5321" y="10939"/>
                    <a:pt x="2432" y="12061"/>
                  </a:cubicBezTo>
                  <a:cubicBezTo>
                    <a:pt x="3663" y="13099"/>
                    <a:pt x="5215" y="13659"/>
                    <a:pt x="6810" y="13659"/>
                  </a:cubicBezTo>
                  <a:cubicBezTo>
                    <a:pt x="7027" y="13659"/>
                    <a:pt x="7246" y="13649"/>
                    <a:pt x="7464" y="13628"/>
                  </a:cubicBezTo>
                  <a:cubicBezTo>
                    <a:pt x="7503" y="13553"/>
                    <a:pt x="7543" y="13476"/>
                    <a:pt x="7589" y="13383"/>
                  </a:cubicBezTo>
                  <a:cubicBezTo>
                    <a:pt x="8257" y="11943"/>
                    <a:pt x="8658" y="9600"/>
                    <a:pt x="8658" y="7120"/>
                  </a:cubicBezTo>
                  <a:cubicBezTo>
                    <a:pt x="8658" y="6561"/>
                    <a:pt x="8634" y="6017"/>
                    <a:pt x="8594" y="5494"/>
                  </a:cubicBezTo>
                  <a:cubicBezTo>
                    <a:pt x="8526" y="5492"/>
                    <a:pt x="8439" y="5485"/>
                    <a:pt x="8207" y="54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g1f7b5ef0b07_0_812"/>
            <p:cNvSpPr/>
            <p:nvPr/>
          </p:nvSpPr>
          <p:spPr>
            <a:xfrm>
              <a:off x="6340613" y="2913288"/>
              <a:ext cx="220975" cy="299250"/>
            </a:xfrm>
            <a:custGeom>
              <a:rect b="b" l="l" r="r" t="t"/>
              <a:pathLst>
                <a:path extrusionOk="0" h="11970" w="8839">
                  <a:moveTo>
                    <a:pt x="478" y="0"/>
                  </a:moveTo>
                  <a:cubicBezTo>
                    <a:pt x="214" y="0"/>
                    <a:pt x="0" y="214"/>
                    <a:pt x="0" y="478"/>
                  </a:cubicBezTo>
                  <a:cubicBezTo>
                    <a:pt x="0" y="546"/>
                    <a:pt x="15" y="613"/>
                    <a:pt x="41" y="673"/>
                  </a:cubicBezTo>
                  <a:lnTo>
                    <a:pt x="1620" y="4141"/>
                  </a:lnTo>
                  <a:cubicBezTo>
                    <a:pt x="1790" y="4523"/>
                    <a:pt x="2031" y="4869"/>
                    <a:pt x="2326" y="5164"/>
                  </a:cubicBezTo>
                  <a:lnTo>
                    <a:pt x="5198" y="8033"/>
                  </a:lnTo>
                  <a:cubicBezTo>
                    <a:pt x="5335" y="7980"/>
                    <a:pt x="5479" y="7952"/>
                    <a:pt x="5625" y="7952"/>
                  </a:cubicBezTo>
                  <a:lnTo>
                    <a:pt x="8437" y="7952"/>
                  </a:lnTo>
                  <a:lnTo>
                    <a:pt x="8437" y="7204"/>
                  </a:lnTo>
                  <a:cubicBezTo>
                    <a:pt x="8449" y="6435"/>
                    <a:pt x="8201" y="5683"/>
                    <a:pt x="7733" y="5073"/>
                  </a:cubicBezTo>
                  <a:cubicBezTo>
                    <a:pt x="7488" y="4748"/>
                    <a:pt x="7151" y="4499"/>
                    <a:pt x="6769" y="4359"/>
                  </a:cubicBezTo>
                  <a:cubicBezTo>
                    <a:pt x="5830" y="3965"/>
                    <a:pt x="4962" y="3417"/>
                    <a:pt x="4205" y="2735"/>
                  </a:cubicBezTo>
                  <a:cubicBezTo>
                    <a:pt x="4014" y="2577"/>
                    <a:pt x="3779" y="2497"/>
                    <a:pt x="3544" y="2497"/>
                  </a:cubicBezTo>
                  <a:cubicBezTo>
                    <a:pt x="3322" y="2497"/>
                    <a:pt x="3099" y="2568"/>
                    <a:pt x="2913" y="2711"/>
                  </a:cubicBezTo>
                  <a:cubicBezTo>
                    <a:pt x="3054" y="2927"/>
                    <a:pt x="3215" y="3131"/>
                    <a:pt x="3398" y="3316"/>
                  </a:cubicBezTo>
                  <a:lnTo>
                    <a:pt x="5234" y="5152"/>
                  </a:lnTo>
                  <a:cubicBezTo>
                    <a:pt x="5340" y="5253"/>
                    <a:pt x="5380" y="5402"/>
                    <a:pt x="5344" y="5544"/>
                  </a:cubicBezTo>
                  <a:cubicBezTo>
                    <a:pt x="5306" y="5683"/>
                    <a:pt x="5198" y="5794"/>
                    <a:pt x="5056" y="5830"/>
                  </a:cubicBezTo>
                  <a:cubicBezTo>
                    <a:pt x="5023" y="5838"/>
                    <a:pt x="4989" y="5843"/>
                    <a:pt x="4955" y="5843"/>
                  </a:cubicBezTo>
                  <a:cubicBezTo>
                    <a:pt x="4848" y="5843"/>
                    <a:pt x="4743" y="5800"/>
                    <a:pt x="4667" y="5722"/>
                  </a:cubicBezTo>
                  <a:lnTo>
                    <a:pt x="2831" y="3883"/>
                  </a:lnTo>
                  <a:cubicBezTo>
                    <a:pt x="2506" y="3561"/>
                    <a:pt x="2230" y="3194"/>
                    <a:pt x="2014" y="2790"/>
                  </a:cubicBezTo>
                  <a:cubicBezTo>
                    <a:pt x="1939" y="2660"/>
                    <a:pt x="1874" y="2526"/>
                    <a:pt x="1817" y="2386"/>
                  </a:cubicBezTo>
                  <a:lnTo>
                    <a:pt x="916" y="291"/>
                  </a:lnTo>
                  <a:cubicBezTo>
                    <a:pt x="844" y="116"/>
                    <a:pt x="671" y="0"/>
                    <a:pt x="478" y="0"/>
                  </a:cubicBezTo>
                  <a:close/>
                  <a:moveTo>
                    <a:pt x="5625" y="8754"/>
                  </a:moveTo>
                  <a:cubicBezTo>
                    <a:pt x="5402" y="8754"/>
                    <a:pt x="5222" y="8934"/>
                    <a:pt x="5222" y="9158"/>
                  </a:cubicBezTo>
                  <a:lnTo>
                    <a:pt x="5222" y="11568"/>
                  </a:lnTo>
                  <a:cubicBezTo>
                    <a:pt x="5222" y="11789"/>
                    <a:pt x="5402" y="11969"/>
                    <a:pt x="5625" y="11969"/>
                  </a:cubicBezTo>
                  <a:lnTo>
                    <a:pt x="8437" y="11969"/>
                  </a:lnTo>
                  <a:cubicBezTo>
                    <a:pt x="8658" y="11969"/>
                    <a:pt x="8838" y="11789"/>
                    <a:pt x="8838" y="11568"/>
                  </a:cubicBezTo>
                  <a:lnTo>
                    <a:pt x="8838" y="9158"/>
                  </a:lnTo>
                  <a:cubicBezTo>
                    <a:pt x="8838" y="8934"/>
                    <a:pt x="8658" y="8754"/>
                    <a:pt x="8437" y="87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g1f7b5ef0b07_0_812"/>
            <p:cNvSpPr/>
            <p:nvPr/>
          </p:nvSpPr>
          <p:spPr>
            <a:xfrm>
              <a:off x="6682063" y="2913338"/>
              <a:ext cx="221050" cy="299200"/>
            </a:xfrm>
            <a:custGeom>
              <a:rect b="b" l="l" r="r" t="t"/>
              <a:pathLst>
                <a:path extrusionOk="0" h="11968" w="8842">
                  <a:moveTo>
                    <a:pt x="8357" y="1"/>
                  </a:moveTo>
                  <a:cubicBezTo>
                    <a:pt x="8169" y="1"/>
                    <a:pt x="7999" y="115"/>
                    <a:pt x="7926" y="289"/>
                  </a:cubicBezTo>
                  <a:lnTo>
                    <a:pt x="7024" y="2389"/>
                  </a:lnTo>
                  <a:cubicBezTo>
                    <a:pt x="6967" y="2529"/>
                    <a:pt x="6899" y="2666"/>
                    <a:pt x="6825" y="2798"/>
                  </a:cubicBezTo>
                  <a:cubicBezTo>
                    <a:pt x="6606" y="3197"/>
                    <a:pt x="6332" y="3562"/>
                    <a:pt x="6010" y="3881"/>
                  </a:cubicBezTo>
                  <a:lnTo>
                    <a:pt x="4174" y="5720"/>
                  </a:lnTo>
                  <a:cubicBezTo>
                    <a:pt x="4096" y="5794"/>
                    <a:pt x="3995" y="5832"/>
                    <a:pt x="3895" y="5832"/>
                  </a:cubicBezTo>
                  <a:cubicBezTo>
                    <a:pt x="3792" y="5832"/>
                    <a:pt x="3690" y="5793"/>
                    <a:pt x="3612" y="5715"/>
                  </a:cubicBezTo>
                  <a:cubicBezTo>
                    <a:pt x="3456" y="5559"/>
                    <a:pt x="3454" y="5309"/>
                    <a:pt x="3607" y="5150"/>
                  </a:cubicBezTo>
                  <a:lnTo>
                    <a:pt x="5443" y="3314"/>
                  </a:lnTo>
                  <a:cubicBezTo>
                    <a:pt x="5623" y="3129"/>
                    <a:pt x="5787" y="2925"/>
                    <a:pt x="5929" y="2709"/>
                  </a:cubicBezTo>
                  <a:cubicBezTo>
                    <a:pt x="5742" y="2565"/>
                    <a:pt x="5520" y="2494"/>
                    <a:pt x="5298" y="2494"/>
                  </a:cubicBezTo>
                  <a:cubicBezTo>
                    <a:pt x="5063" y="2494"/>
                    <a:pt x="4828" y="2574"/>
                    <a:pt x="4636" y="2733"/>
                  </a:cubicBezTo>
                  <a:cubicBezTo>
                    <a:pt x="3879" y="3413"/>
                    <a:pt x="3014" y="3963"/>
                    <a:pt x="2074" y="4357"/>
                  </a:cubicBezTo>
                  <a:cubicBezTo>
                    <a:pt x="1690" y="4497"/>
                    <a:pt x="1353" y="4746"/>
                    <a:pt x="1106" y="5073"/>
                  </a:cubicBezTo>
                  <a:cubicBezTo>
                    <a:pt x="640" y="5684"/>
                    <a:pt x="392" y="6433"/>
                    <a:pt x="404" y="7202"/>
                  </a:cubicBezTo>
                  <a:lnTo>
                    <a:pt x="404" y="7950"/>
                  </a:lnTo>
                  <a:lnTo>
                    <a:pt x="3216" y="7950"/>
                  </a:lnTo>
                  <a:cubicBezTo>
                    <a:pt x="3362" y="7950"/>
                    <a:pt x="3506" y="7976"/>
                    <a:pt x="3643" y="8029"/>
                  </a:cubicBezTo>
                  <a:lnTo>
                    <a:pt x="6510" y="5162"/>
                  </a:lnTo>
                  <a:cubicBezTo>
                    <a:pt x="6808" y="4869"/>
                    <a:pt x="7048" y="4523"/>
                    <a:pt x="7221" y="4141"/>
                  </a:cubicBezTo>
                  <a:lnTo>
                    <a:pt x="8798" y="678"/>
                  </a:lnTo>
                  <a:cubicBezTo>
                    <a:pt x="8827" y="616"/>
                    <a:pt x="8841" y="546"/>
                    <a:pt x="8841" y="476"/>
                  </a:cubicBezTo>
                  <a:cubicBezTo>
                    <a:pt x="8839" y="215"/>
                    <a:pt x="8625" y="1"/>
                    <a:pt x="8363" y="1"/>
                  </a:cubicBezTo>
                  <a:cubicBezTo>
                    <a:pt x="8361" y="1"/>
                    <a:pt x="8359" y="1"/>
                    <a:pt x="8357" y="1"/>
                  </a:cubicBezTo>
                  <a:close/>
                  <a:moveTo>
                    <a:pt x="404" y="8752"/>
                  </a:moveTo>
                  <a:cubicBezTo>
                    <a:pt x="181" y="8752"/>
                    <a:pt x="1" y="8932"/>
                    <a:pt x="1" y="9156"/>
                  </a:cubicBezTo>
                  <a:lnTo>
                    <a:pt x="1" y="11566"/>
                  </a:lnTo>
                  <a:cubicBezTo>
                    <a:pt x="1" y="11787"/>
                    <a:pt x="181" y="11967"/>
                    <a:pt x="404" y="11967"/>
                  </a:cubicBezTo>
                  <a:lnTo>
                    <a:pt x="3216" y="11967"/>
                  </a:lnTo>
                  <a:cubicBezTo>
                    <a:pt x="3437" y="11967"/>
                    <a:pt x="3617" y="11787"/>
                    <a:pt x="3617" y="11566"/>
                  </a:cubicBezTo>
                  <a:lnTo>
                    <a:pt x="3617" y="9156"/>
                  </a:lnTo>
                  <a:cubicBezTo>
                    <a:pt x="3617" y="8932"/>
                    <a:pt x="3437" y="8752"/>
                    <a:pt x="3216" y="87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6" name="Google Shape;846;g1f7b5ef0b07_0_812"/>
          <p:cNvSpPr/>
          <p:nvPr/>
        </p:nvSpPr>
        <p:spPr>
          <a:xfrm>
            <a:off x="5035238" y="3207428"/>
            <a:ext cx="1161840" cy="629400"/>
          </a:xfrm>
          <a:custGeom>
            <a:rect b="b" l="l" r="r" t="t"/>
            <a:pathLst>
              <a:path extrusionOk="0" h="15735" w="29046">
                <a:moveTo>
                  <a:pt x="1" y="0"/>
                </a:moveTo>
                <a:lnTo>
                  <a:pt x="4600" y="7867"/>
                </a:lnTo>
                <a:lnTo>
                  <a:pt x="1" y="15735"/>
                </a:lnTo>
                <a:lnTo>
                  <a:pt x="29045" y="15735"/>
                </a:lnTo>
                <a:lnTo>
                  <a:pt x="24444" y="7867"/>
                </a:lnTo>
                <a:lnTo>
                  <a:pt x="29045" y="0"/>
                </a:lnTo>
                <a:close/>
              </a:path>
            </a:pathLst>
          </a:custGeom>
          <a:solidFill>
            <a:srgbClr val="9F1E7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7" name="Google Shape;847;g1f7b5ef0b07_0_812"/>
          <p:cNvGrpSpPr/>
          <p:nvPr/>
        </p:nvGrpSpPr>
        <p:grpSpPr>
          <a:xfrm>
            <a:off x="5249109" y="3203219"/>
            <a:ext cx="734006" cy="707724"/>
            <a:chOff x="2954063" y="2691138"/>
            <a:chExt cx="563450" cy="543275"/>
          </a:xfrm>
        </p:grpSpPr>
        <p:sp>
          <p:nvSpPr>
            <p:cNvPr id="848" name="Google Shape;848;g1f7b5ef0b07_0_812"/>
            <p:cNvSpPr/>
            <p:nvPr/>
          </p:nvSpPr>
          <p:spPr>
            <a:xfrm>
              <a:off x="3042788" y="2713963"/>
              <a:ext cx="151300" cy="126650"/>
            </a:xfrm>
            <a:custGeom>
              <a:rect b="b" l="l" r="r" t="t"/>
              <a:pathLst>
                <a:path extrusionOk="0" h="5066" w="6052">
                  <a:moveTo>
                    <a:pt x="3218" y="0"/>
                  </a:moveTo>
                  <a:cubicBezTo>
                    <a:pt x="1397" y="1074"/>
                    <a:pt x="200" y="2958"/>
                    <a:pt x="0" y="5066"/>
                  </a:cubicBezTo>
                  <a:cubicBezTo>
                    <a:pt x="1531" y="4407"/>
                    <a:pt x="3153" y="3982"/>
                    <a:pt x="4809" y="3804"/>
                  </a:cubicBezTo>
                  <a:cubicBezTo>
                    <a:pt x="5224" y="3754"/>
                    <a:pt x="5640" y="3715"/>
                    <a:pt x="6051" y="3686"/>
                  </a:cubicBezTo>
                  <a:cubicBezTo>
                    <a:pt x="5657" y="2117"/>
                    <a:pt x="4633" y="784"/>
                    <a:pt x="3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g1f7b5ef0b07_0_812"/>
            <p:cNvSpPr/>
            <p:nvPr/>
          </p:nvSpPr>
          <p:spPr>
            <a:xfrm>
              <a:off x="3246913" y="2824188"/>
              <a:ext cx="43775" cy="191375"/>
            </a:xfrm>
            <a:custGeom>
              <a:rect b="b" l="l" r="r" t="t"/>
              <a:pathLst>
                <a:path extrusionOk="0" h="7655" w="1751">
                  <a:moveTo>
                    <a:pt x="899" y="1"/>
                  </a:moveTo>
                  <a:cubicBezTo>
                    <a:pt x="935" y="500"/>
                    <a:pt x="955" y="1024"/>
                    <a:pt x="955" y="1555"/>
                  </a:cubicBezTo>
                  <a:cubicBezTo>
                    <a:pt x="955" y="3879"/>
                    <a:pt x="606" y="6049"/>
                    <a:pt x="1" y="7558"/>
                  </a:cubicBezTo>
                  <a:lnTo>
                    <a:pt x="42" y="7654"/>
                  </a:lnTo>
                  <a:cubicBezTo>
                    <a:pt x="551" y="7524"/>
                    <a:pt x="1041" y="7332"/>
                    <a:pt x="1503" y="7085"/>
                  </a:cubicBezTo>
                  <a:lnTo>
                    <a:pt x="1503" y="885"/>
                  </a:lnTo>
                  <a:cubicBezTo>
                    <a:pt x="1503" y="589"/>
                    <a:pt x="1589" y="299"/>
                    <a:pt x="1750" y="51"/>
                  </a:cubicBezTo>
                  <a:cubicBezTo>
                    <a:pt x="1471" y="29"/>
                    <a:pt x="1188" y="13"/>
                    <a:pt x="8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g1f7b5ef0b07_0_812"/>
            <p:cNvSpPr/>
            <p:nvPr/>
          </p:nvSpPr>
          <p:spPr>
            <a:xfrm>
              <a:off x="3143638" y="2691138"/>
              <a:ext cx="104575" cy="113800"/>
            </a:xfrm>
            <a:custGeom>
              <a:rect b="b" l="l" r="r" t="t"/>
              <a:pathLst>
                <a:path extrusionOk="0" h="4552" w="4183">
                  <a:moveTo>
                    <a:pt x="2529" y="0"/>
                  </a:moveTo>
                  <a:cubicBezTo>
                    <a:pt x="1661" y="0"/>
                    <a:pt x="801" y="173"/>
                    <a:pt x="1" y="505"/>
                  </a:cubicBezTo>
                  <a:cubicBezTo>
                    <a:pt x="1436" y="1430"/>
                    <a:pt x="2445" y="2884"/>
                    <a:pt x="2810" y="4551"/>
                  </a:cubicBezTo>
                  <a:cubicBezTo>
                    <a:pt x="3187" y="4534"/>
                    <a:pt x="3562" y="4522"/>
                    <a:pt x="3923" y="4522"/>
                  </a:cubicBezTo>
                  <a:lnTo>
                    <a:pt x="3973" y="4522"/>
                  </a:lnTo>
                  <a:cubicBezTo>
                    <a:pt x="4043" y="4522"/>
                    <a:pt x="4112" y="4522"/>
                    <a:pt x="4182" y="4527"/>
                  </a:cubicBezTo>
                  <a:cubicBezTo>
                    <a:pt x="3959" y="2480"/>
                    <a:pt x="3432" y="781"/>
                    <a:pt x="2772" y="7"/>
                  </a:cubicBezTo>
                  <a:cubicBezTo>
                    <a:pt x="2690" y="5"/>
                    <a:pt x="2613" y="0"/>
                    <a:pt x="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g1f7b5ef0b07_0_812"/>
            <p:cNvSpPr/>
            <p:nvPr/>
          </p:nvSpPr>
          <p:spPr>
            <a:xfrm>
              <a:off x="3042313" y="2825338"/>
              <a:ext cx="154900" cy="141850"/>
            </a:xfrm>
            <a:custGeom>
              <a:rect b="b" l="l" r="r" t="t"/>
              <a:pathLst>
                <a:path extrusionOk="0" h="5674" w="6196">
                  <a:moveTo>
                    <a:pt x="6181" y="0"/>
                  </a:moveTo>
                  <a:cubicBezTo>
                    <a:pt x="5765" y="29"/>
                    <a:pt x="5344" y="68"/>
                    <a:pt x="4929" y="116"/>
                  </a:cubicBezTo>
                  <a:cubicBezTo>
                    <a:pt x="3220" y="293"/>
                    <a:pt x="1555" y="755"/>
                    <a:pt x="0" y="1483"/>
                  </a:cubicBezTo>
                  <a:cubicBezTo>
                    <a:pt x="60" y="3040"/>
                    <a:pt x="673" y="4525"/>
                    <a:pt x="1728" y="5674"/>
                  </a:cubicBezTo>
                  <a:cubicBezTo>
                    <a:pt x="4410" y="4770"/>
                    <a:pt x="6195" y="2624"/>
                    <a:pt x="6195" y="265"/>
                  </a:cubicBezTo>
                  <a:cubicBezTo>
                    <a:pt x="6195" y="176"/>
                    <a:pt x="6185" y="87"/>
                    <a:pt x="6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g1f7b5ef0b07_0_812"/>
            <p:cNvSpPr/>
            <p:nvPr/>
          </p:nvSpPr>
          <p:spPr>
            <a:xfrm>
              <a:off x="3238213" y="2694263"/>
              <a:ext cx="78475" cy="112050"/>
            </a:xfrm>
            <a:custGeom>
              <a:rect b="b" l="l" r="r" t="t"/>
              <a:pathLst>
                <a:path extrusionOk="0" h="4482" w="3139">
                  <a:moveTo>
                    <a:pt x="0" y="0"/>
                  </a:moveTo>
                  <a:lnTo>
                    <a:pt x="0" y="0"/>
                  </a:lnTo>
                  <a:cubicBezTo>
                    <a:pt x="671" y="1384"/>
                    <a:pt x="1072" y="2886"/>
                    <a:pt x="1180" y="4419"/>
                  </a:cubicBezTo>
                  <a:cubicBezTo>
                    <a:pt x="1541" y="4431"/>
                    <a:pt x="1896" y="4453"/>
                    <a:pt x="2245" y="4482"/>
                  </a:cubicBezTo>
                  <a:cubicBezTo>
                    <a:pt x="2317" y="3451"/>
                    <a:pt x="2622" y="2453"/>
                    <a:pt x="3139" y="1560"/>
                  </a:cubicBezTo>
                  <a:cubicBezTo>
                    <a:pt x="2252" y="767"/>
                    <a:pt x="1168" y="22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g1f7b5ef0b07_0_812"/>
            <p:cNvSpPr/>
            <p:nvPr/>
          </p:nvSpPr>
          <p:spPr>
            <a:xfrm>
              <a:off x="3100988" y="2823588"/>
              <a:ext cx="151050" cy="192925"/>
            </a:xfrm>
            <a:custGeom>
              <a:rect b="b" l="l" r="r" t="t"/>
              <a:pathLst>
                <a:path extrusionOk="0" h="7717" w="6042">
                  <a:moveTo>
                    <a:pt x="5626" y="1"/>
                  </a:moveTo>
                  <a:cubicBezTo>
                    <a:pt x="5297" y="1"/>
                    <a:pt x="4956" y="10"/>
                    <a:pt x="4612" y="25"/>
                  </a:cubicBezTo>
                  <a:cubicBezTo>
                    <a:pt x="4619" y="135"/>
                    <a:pt x="4622" y="236"/>
                    <a:pt x="4622" y="332"/>
                  </a:cubicBezTo>
                  <a:cubicBezTo>
                    <a:pt x="4622" y="2915"/>
                    <a:pt x="2791" y="5266"/>
                    <a:pt x="1" y="6349"/>
                  </a:cubicBezTo>
                  <a:cubicBezTo>
                    <a:pt x="791" y="7017"/>
                    <a:pt x="1731" y="7486"/>
                    <a:pt x="2738" y="7717"/>
                  </a:cubicBezTo>
                  <a:cubicBezTo>
                    <a:pt x="2800" y="7137"/>
                    <a:pt x="3182" y="6645"/>
                    <a:pt x="3728" y="6438"/>
                  </a:cubicBezTo>
                  <a:cubicBezTo>
                    <a:pt x="3905" y="6371"/>
                    <a:pt x="4090" y="6338"/>
                    <a:pt x="4273" y="6338"/>
                  </a:cubicBezTo>
                  <a:cubicBezTo>
                    <a:pt x="4652" y="6338"/>
                    <a:pt x="5026" y="6479"/>
                    <a:pt x="5316" y="6743"/>
                  </a:cubicBezTo>
                  <a:cubicBezTo>
                    <a:pt x="5806" y="5068"/>
                    <a:pt x="6042" y="3326"/>
                    <a:pt x="6015" y="1579"/>
                  </a:cubicBezTo>
                  <a:cubicBezTo>
                    <a:pt x="6015" y="1048"/>
                    <a:pt x="5991" y="522"/>
                    <a:pt x="5951" y="5"/>
                  </a:cubicBezTo>
                  <a:cubicBezTo>
                    <a:pt x="5859" y="5"/>
                    <a:pt x="5770" y="1"/>
                    <a:pt x="56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g1f7b5ef0b07_0_812"/>
            <p:cNvSpPr/>
            <p:nvPr/>
          </p:nvSpPr>
          <p:spPr>
            <a:xfrm>
              <a:off x="3188538" y="2768688"/>
              <a:ext cx="328975" cy="465725"/>
            </a:xfrm>
            <a:custGeom>
              <a:rect b="b" l="l" r="r" t="t"/>
              <a:pathLst>
                <a:path extrusionOk="0" h="18629" w="13159">
                  <a:moveTo>
                    <a:pt x="11984" y="10864"/>
                  </a:moveTo>
                  <a:cubicBezTo>
                    <a:pt x="12197" y="10864"/>
                    <a:pt x="12373" y="11037"/>
                    <a:pt x="12373" y="11251"/>
                  </a:cubicBezTo>
                  <a:cubicBezTo>
                    <a:pt x="12373" y="11465"/>
                    <a:pt x="12197" y="11640"/>
                    <a:pt x="11984" y="11640"/>
                  </a:cubicBezTo>
                  <a:cubicBezTo>
                    <a:pt x="11770" y="11640"/>
                    <a:pt x="11597" y="11465"/>
                    <a:pt x="11597" y="11251"/>
                  </a:cubicBezTo>
                  <a:cubicBezTo>
                    <a:pt x="11597" y="11037"/>
                    <a:pt x="11770" y="10864"/>
                    <a:pt x="11984" y="10864"/>
                  </a:cubicBezTo>
                  <a:close/>
                  <a:moveTo>
                    <a:pt x="11984" y="12416"/>
                  </a:moveTo>
                  <a:cubicBezTo>
                    <a:pt x="11987" y="12416"/>
                    <a:pt x="11990" y="12416"/>
                    <a:pt x="11993" y="12416"/>
                  </a:cubicBezTo>
                  <a:cubicBezTo>
                    <a:pt x="12207" y="12424"/>
                    <a:pt x="12373" y="12606"/>
                    <a:pt x="12366" y="12820"/>
                  </a:cubicBezTo>
                  <a:cubicBezTo>
                    <a:pt x="12315" y="13998"/>
                    <a:pt x="11931" y="17845"/>
                    <a:pt x="9129" y="17849"/>
                  </a:cubicBezTo>
                  <a:cubicBezTo>
                    <a:pt x="8915" y="17849"/>
                    <a:pt x="8740" y="17676"/>
                    <a:pt x="8740" y="17460"/>
                  </a:cubicBezTo>
                  <a:cubicBezTo>
                    <a:pt x="8740" y="17246"/>
                    <a:pt x="8915" y="17073"/>
                    <a:pt x="9129" y="17073"/>
                  </a:cubicBezTo>
                  <a:cubicBezTo>
                    <a:pt x="11243" y="17071"/>
                    <a:pt x="11549" y="13791"/>
                    <a:pt x="11589" y="12786"/>
                  </a:cubicBezTo>
                  <a:cubicBezTo>
                    <a:pt x="11606" y="12578"/>
                    <a:pt x="11777" y="12416"/>
                    <a:pt x="11984" y="12416"/>
                  </a:cubicBezTo>
                  <a:close/>
                  <a:moveTo>
                    <a:pt x="7718" y="0"/>
                  </a:moveTo>
                  <a:cubicBezTo>
                    <a:pt x="7288" y="0"/>
                    <a:pt x="6942" y="349"/>
                    <a:pt x="6942" y="776"/>
                  </a:cubicBezTo>
                  <a:lnTo>
                    <a:pt x="6942" y="8923"/>
                  </a:lnTo>
                  <a:cubicBezTo>
                    <a:pt x="6942" y="9139"/>
                    <a:pt x="6767" y="9312"/>
                    <a:pt x="6553" y="9312"/>
                  </a:cubicBezTo>
                  <a:cubicBezTo>
                    <a:pt x="6339" y="9312"/>
                    <a:pt x="6166" y="9136"/>
                    <a:pt x="6166" y="8923"/>
                  </a:cubicBezTo>
                  <a:lnTo>
                    <a:pt x="6166" y="3105"/>
                  </a:lnTo>
                  <a:cubicBezTo>
                    <a:pt x="6166" y="2677"/>
                    <a:pt x="5818" y="2329"/>
                    <a:pt x="5390" y="2329"/>
                  </a:cubicBezTo>
                  <a:cubicBezTo>
                    <a:pt x="4962" y="2329"/>
                    <a:pt x="4614" y="2677"/>
                    <a:pt x="4614" y="3105"/>
                  </a:cubicBezTo>
                  <a:lnTo>
                    <a:pt x="4614" y="12111"/>
                  </a:lnTo>
                  <a:cubicBezTo>
                    <a:pt x="4614" y="12587"/>
                    <a:pt x="4275" y="12993"/>
                    <a:pt x="3809" y="13080"/>
                  </a:cubicBezTo>
                  <a:cubicBezTo>
                    <a:pt x="3743" y="13092"/>
                    <a:pt x="3678" y="13099"/>
                    <a:pt x="3613" y="13099"/>
                  </a:cubicBezTo>
                  <a:cubicBezTo>
                    <a:pt x="3213" y="13099"/>
                    <a:pt x="2840" y="12864"/>
                    <a:pt x="2674" y="12486"/>
                  </a:cubicBezTo>
                  <a:lnTo>
                    <a:pt x="1490" y="9778"/>
                  </a:lnTo>
                  <a:cubicBezTo>
                    <a:pt x="1365" y="9489"/>
                    <a:pt x="1080" y="9310"/>
                    <a:pt x="777" y="9310"/>
                  </a:cubicBezTo>
                  <a:cubicBezTo>
                    <a:pt x="725" y="9310"/>
                    <a:pt x="673" y="9315"/>
                    <a:pt x="620" y="9326"/>
                  </a:cubicBezTo>
                  <a:cubicBezTo>
                    <a:pt x="260" y="9403"/>
                    <a:pt x="0" y="9720"/>
                    <a:pt x="2" y="10088"/>
                  </a:cubicBezTo>
                  <a:cubicBezTo>
                    <a:pt x="2" y="10194"/>
                    <a:pt x="24" y="10299"/>
                    <a:pt x="67" y="10398"/>
                  </a:cubicBezTo>
                  <a:lnTo>
                    <a:pt x="2552" y="16083"/>
                  </a:lnTo>
                  <a:cubicBezTo>
                    <a:pt x="2562" y="16105"/>
                    <a:pt x="3578" y="18354"/>
                    <a:pt x="5556" y="18628"/>
                  </a:cubicBezTo>
                  <a:lnTo>
                    <a:pt x="9129" y="18623"/>
                  </a:lnTo>
                  <a:cubicBezTo>
                    <a:pt x="12306" y="18621"/>
                    <a:pt x="13151" y="14791"/>
                    <a:pt x="13149" y="12527"/>
                  </a:cubicBezTo>
                  <a:lnTo>
                    <a:pt x="13149" y="7841"/>
                  </a:lnTo>
                  <a:lnTo>
                    <a:pt x="13149" y="5498"/>
                  </a:lnTo>
                  <a:lnTo>
                    <a:pt x="13147" y="5498"/>
                  </a:lnTo>
                  <a:cubicBezTo>
                    <a:pt x="13159" y="5075"/>
                    <a:pt x="12849" y="4713"/>
                    <a:pt x="12428" y="4660"/>
                  </a:cubicBezTo>
                  <a:cubicBezTo>
                    <a:pt x="12408" y="4658"/>
                    <a:pt x="12388" y="4657"/>
                    <a:pt x="12369" y="4657"/>
                  </a:cubicBezTo>
                  <a:cubicBezTo>
                    <a:pt x="12175" y="4657"/>
                    <a:pt x="11988" y="4731"/>
                    <a:pt x="11844" y="4864"/>
                  </a:cubicBezTo>
                  <a:cubicBezTo>
                    <a:pt x="11686" y="5010"/>
                    <a:pt x="11597" y="5217"/>
                    <a:pt x="11597" y="5433"/>
                  </a:cubicBezTo>
                  <a:lnTo>
                    <a:pt x="11597" y="8923"/>
                  </a:lnTo>
                  <a:cubicBezTo>
                    <a:pt x="11597" y="9139"/>
                    <a:pt x="11421" y="9312"/>
                    <a:pt x="11207" y="9312"/>
                  </a:cubicBezTo>
                  <a:cubicBezTo>
                    <a:pt x="10994" y="9312"/>
                    <a:pt x="10821" y="9136"/>
                    <a:pt x="10821" y="8923"/>
                  </a:cubicBezTo>
                  <a:lnTo>
                    <a:pt x="10821" y="2718"/>
                  </a:lnTo>
                  <a:cubicBezTo>
                    <a:pt x="10821" y="2288"/>
                    <a:pt x="10472" y="1942"/>
                    <a:pt x="10044" y="1942"/>
                  </a:cubicBezTo>
                  <a:cubicBezTo>
                    <a:pt x="9617" y="1942"/>
                    <a:pt x="9268" y="2288"/>
                    <a:pt x="9268" y="2718"/>
                  </a:cubicBezTo>
                  <a:lnTo>
                    <a:pt x="9268" y="8923"/>
                  </a:lnTo>
                  <a:cubicBezTo>
                    <a:pt x="9268" y="9139"/>
                    <a:pt x="9095" y="9312"/>
                    <a:pt x="8881" y="9312"/>
                  </a:cubicBezTo>
                  <a:cubicBezTo>
                    <a:pt x="8667" y="9312"/>
                    <a:pt x="8492" y="9136"/>
                    <a:pt x="8492" y="8923"/>
                  </a:cubicBezTo>
                  <a:lnTo>
                    <a:pt x="8492" y="776"/>
                  </a:lnTo>
                  <a:cubicBezTo>
                    <a:pt x="8492" y="349"/>
                    <a:pt x="8146" y="0"/>
                    <a:pt x="77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g1f7b5ef0b07_0_812"/>
            <p:cNvSpPr/>
            <p:nvPr/>
          </p:nvSpPr>
          <p:spPr>
            <a:xfrm>
              <a:off x="3313538" y="2747413"/>
              <a:ext cx="33850" cy="65500"/>
            </a:xfrm>
            <a:custGeom>
              <a:rect b="b" l="l" r="r" t="t"/>
              <a:pathLst>
                <a:path extrusionOk="0" h="2620" w="1354">
                  <a:moveTo>
                    <a:pt x="695" y="1"/>
                  </a:moveTo>
                  <a:cubicBezTo>
                    <a:pt x="296" y="762"/>
                    <a:pt x="61" y="1601"/>
                    <a:pt x="1" y="2459"/>
                  </a:cubicBezTo>
                  <a:cubicBezTo>
                    <a:pt x="128" y="2425"/>
                    <a:pt x="258" y="2406"/>
                    <a:pt x="390" y="2404"/>
                  </a:cubicBezTo>
                  <a:cubicBezTo>
                    <a:pt x="664" y="2406"/>
                    <a:pt x="930" y="2481"/>
                    <a:pt x="1166" y="2620"/>
                  </a:cubicBezTo>
                  <a:lnTo>
                    <a:pt x="1166" y="1627"/>
                  </a:lnTo>
                  <a:cubicBezTo>
                    <a:pt x="1166" y="1375"/>
                    <a:pt x="1231" y="1125"/>
                    <a:pt x="1353" y="902"/>
                  </a:cubicBezTo>
                  <a:cubicBezTo>
                    <a:pt x="1161" y="582"/>
                    <a:pt x="940" y="282"/>
                    <a:pt x="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g1f7b5ef0b07_0_812"/>
            <p:cNvSpPr/>
            <p:nvPr/>
          </p:nvSpPr>
          <p:spPr>
            <a:xfrm>
              <a:off x="2963663" y="2982188"/>
              <a:ext cx="88875" cy="87200"/>
            </a:xfrm>
            <a:custGeom>
              <a:rect b="b" l="l" r="r" t="t"/>
              <a:pathLst>
                <a:path extrusionOk="0" h="3488" w="3555">
                  <a:moveTo>
                    <a:pt x="3129" y="0"/>
                  </a:moveTo>
                  <a:cubicBezTo>
                    <a:pt x="3032" y="0"/>
                    <a:pt x="2935" y="36"/>
                    <a:pt x="2860" y="109"/>
                  </a:cubicBezTo>
                  <a:lnTo>
                    <a:pt x="145" y="2824"/>
                  </a:lnTo>
                  <a:cubicBezTo>
                    <a:pt x="34" y="2937"/>
                    <a:pt x="1" y="3103"/>
                    <a:pt x="61" y="3247"/>
                  </a:cubicBezTo>
                  <a:cubicBezTo>
                    <a:pt x="121" y="3393"/>
                    <a:pt x="263" y="3487"/>
                    <a:pt x="419" y="3487"/>
                  </a:cubicBezTo>
                  <a:cubicBezTo>
                    <a:pt x="522" y="3487"/>
                    <a:pt x="621" y="3446"/>
                    <a:pt x="693" y="3374"/>
                  </a:cubicBezTo>
                  <a:lnTo>
                    <a:pt x="3408" y="659"/>
                  </a:lnTo>
                  <a:cubicBezTo>
                    <a:pt x="3555" y="505"/>
                    <a:pt x="3555" y="265"/>
                    <a:pt x="3403" y="113"/>
                  </a:cubicBezTo>
                  <a:cubicBezTo>
                    <a:pt x="3328" y="38"/>
                    <a:pt x="3229" y="0"/>
                    <a:pt x="3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g1f7b5ef0b07_0_812"/>
            <p:cNvSpPr/>
            <p:nvPr/>
          </p:nvSpPr>
          <p:spPr>
            <a:xfrm>
              <a:off x="3031613" y="3050063"/>
              <a:ext cx="88825" cy="87325"/>
            </a:xfrm>
            <a:custGeom>
              <a:rect b="b" l="l" r="r" t="t"/>
              <a:pathLst>
                <a:path extrusionOk="0" h="3493" w="3553">
                  <a:moveTo>
                    <a:pt x="3126" y="0"/>
                  </a:moveTo>
                  <a:cubicBezTo>
                    <a:pt x="3029" y="0"/>
                    <a:pt x="2932" y="37"/>
                    <a:pt x="2858" y="109"/>
                  </a:cubicBezTo>
                  <a:lnTo>
                    <a:pt x="142" y="2824"/>
                  </a:lnTo>
                  <a:cubicBezTo>
                    <a:pt x="41" y="2923"/>
                    <a:pt x="0" y="3067"/>
                    <a:pt x="37" y="3202"/>
                  </a:cubicBezTo>
                  <a:cubicBezTo>
                    <a:pt x="73" y="3338"/>
                    <a:pt x="178" y="3444"/>
                    <a:pt x="313" y="3480"/>
                  </a:cubicBezTo>
                  <a:cubicBezTo>
                    <a:pt x="345" y="3488"/>
                    <a:pt x="378" y="3492"/>
                    <a:pt x="411" y="3492"/>
                  </a:cubicBezTo>
                  <a:cubicBezTo>
                    <a:pt x="515" y="3492"/>
                    <a:pt x="617" y="3452"/>
                    <a:pt x="690" y="3375"/>
                  </a:cubicBezTo>
                  <a:lnTo>
                    <a:pt x="3405" y="659"/>
                  </a:lnTo>
                  <a:cubicBezTo>
                    <a:pt x="3552" y="505"/>
                    <a:pt x="3552" y="265"/>
                    <a:pt x="3401" y="114"/>
                  </a:cubicBezTo>
                  <a:cubicBezTo>
                    <a:pt x="3325" y="38"/>
                    <a:pt x="3226" y="0"/>
                    <a:pt x="3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g1f7b5ef0b07_0_812"/>
            <p:cNvSpPr/>
            <p:nvPr/>
          </p:nvSpPr>
          <p:spPr>
            <a:xfrm>
              <a:off x="2954063" y="3015988"/>
              <a:ext cx="132550" cy="131100"/>
            </a:xfrm>
            <a:custGeom>
              <a:rect b="b" l="l" r="r" t="t"/>
              <a:pathLst>
                <a:path extrusionOk="0" h="5244" w="5302">
                  <a:moveTo>
                    <a:pt x="4876" y="1"/>
                  </a:moveTo>
                  <a:cubicBezTo>
                    <a:pt x="4777" y="1"/>
                    <a:pt x="4678" y="39"/>
                    <a:pt x="4602" y="114"/>
                  </a:cubicBezTo>
                  <a:lnTo>
                    <a:pt x="140" y="4577"/>
                  </a:lnTo>
                  <a:cubicBezTo>
                    <a:pt x="39" y="4673"/>
                    <a:pt x="0" y="4817"/>
                    <a:pt x="34" y="4954"/>
                  </a:cubicBezTo>
                  <a:cubicBezTo>
                    <a:pt x="70" y="5088"/>
                    <a:pt x="176" y="5194"/>
                    <a:pt x="313" y="5230"/>
                  </a:cubicBezTo>
                  <a:cubicBezTo>
                    <a:pt x="345" y="5239"/>
                    <a:pt x="378" y="5243"/>
                    <a:pt x="411" y="5243"/>
                  </a:cubicBezTo>
                  <a:cubicBezTo>
                    <a:pt x="514" y="5243"/>
                    <a:pt x="615" y="5201"/>
                    <a:pt x="690" y="5124"/>
                  </a:cubicBezTo>
                  <a:lnTo>
                    <a:pt x="5150" y="665"/>
                  </a:lnTo>
                  <a:cubicBezTo>
                    <a:pt x="5301" y="513"/>
                    <a:pt x="5301" y="266"/>
                    <a:pt x="5150" y="114"/>
                  </a:cubicBezTo>
                  <a:cubicBezTo>
                    <a:pt x="5074" y="39"/>
                    <a:pt x="4975" y="1"/>
                    <a:pt x="4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9" name="Google Shape;859;g1f7b5ef0b07_0_812"/>
          <p:cNvGrpSpPr/>
          <p:nvPr/>
        </p:nvGrpSpPr>
        <p:grpSpPr>
          <a:xfrm>
            <a:off x="8180198" y="3175933"/>
            <a:ext cx="1161840" cy="727387"/>
            <a:chOff x="2153185" y="3279446"/>
            <a:chExt cx="1161840" cy="727387"/>
          </a:xfrm>
        </p:grpSpPr>
        <p:sp>
          <p:nvSpPr>
            <p:cNvPr id="860" name="Google Shape;860;g1f7b5ef0b07_0_812"/>
            <p:cNvSpPr/>
            <p:nvPr/>
          </p:nvSpPr>
          <p:spPr>
            <a:xfrm>
              <a:off x="2153185" y="3350130"/>
              <a:ext cx="1161840" cy="629400"/>
            </a:xfrm>
            <a:custGeom>
              <a:rect b="b" l="l" r="r" t="t"/>
              <a:pathLst>
                <a:path extrusionOk="0" h="15735" w="29046">
                  <a:moveTo>
                    <a:pt x="1" y="0"/>
                  </a:moveTo>
                  <a:lnTo>
                    <a:pt x="4600" y="7867"/>
                  </a:lnTo>
                  <a:lnTo>
                    <a:pt x="1" y="15735"/>
                  </a:lnTo>
                  <a:lnTo>
                    <a:pt x="29045" y="15735"/>
                  </a:lnTo>
                  <a:lnTo>
                    <a:pt x="24444" y="7867"/>
                  </a:lnTo>
                  <a:lnTo>
                    <a:pt x="29045" y="0"/>
                  </a:ln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61" name="Google Shape;861;g1f7b5ef0b07_0_812"/>
            <p:cNvGrpSpPr/>
            <p:nvPr/>
          </p:nvGrpSpPr>
          <p:grpSpPr>
            <a:xfrm>
              <a:off x="2243083" y="3279446"/>
              <a:ext cx="926999" cy="727387"/>
              <a:chOff x="2952738" y="880813"/>
              <a:chExt cx="662095" cy="519525"/>
            </a:xfrm>
          </p:grpSpPr>
          <p:sp>
            <p:nvSpPr>
              <p:cNvPr id="862" name="Google Shape;862;g1f7b5ef0b07_0_812"/>
              <p:cNvSpPr/>
              <p:nvPr/>
            </p:nvSpPr>
            <p:spPr>
              <a:xfrm>
                <a:off x="2952738" y="907366"/>
                <a:ext cx="662095" cy="414046"/>
              </a:xfrm>
              <a:custGeom>
                <a:rect b="b" l="l" r="r" t="t"/>
                <a:pathLst>
                  <a:path extrusionOk="0" h="14467" w="23134">
                    <a:moveTo>
                      <a:pt x="11585" y="1"/>
                    </a:moveTo>
                    <a:cubicBezTo>
                      <a:pt x="11491" y="1"/>
                      <a:pt x="11400" y="5"/>
                      <a:pt x="11311" y="8"/>
                    </a:cubicBezTo>
                    <a:cubicBezTo>
                      <a:pt x="10585" y="856"/>
                      <a:pt x="10004" y="2718"/>
                      <a:pt x="9754" y="4989"/>
                    </a:cubicBezTo>
                    <a:cubicBezTo>
                      <a:pt x="9838" y="4987"/>
                      <a:pt x="9920" y="4987"/>
                      <a:pt x="10004" y="4987"/>
                    </a:cubicBezTo>
                    <a:lnTo>
                      <a:pt x="10061" y="4987"/>
                    </a:lnTo>
                    <a:cubicBezTo>
                      <a:pt x="10477" y="4987"/>
                      <a:pt x="10890" y="5001"/>
                      <a:pt x="11299" y="5020"/>
                    </a:cubicBezTo>
                    <a:cubicBezTo>
                      <a:pt x="11695" y="3184"/>
                      <a:pt x="12808" y="1582"/>
                      <a:pt x="14394" y="575"/>
                    </a:cubicBezTo>
                    <a:cubicBezTo>
                      <a:pt x="13505" y="198"/>
                      <a:pt x="12548" y="3"/>
                      <a:pt x="11585" y="1"/>
                    </a:cubicBezTo>
                    <a:close/>
                    <a:moveTo>
                      <a:pt x="10258" y="130"/>
                    </a:moveTo>
                    <a:lnTo>
                      <a:pt x="10258" y="130"/>
                    </a:lnTo>
                    <a:cubicBezTo>
                      <a:pt x="8954" y="373"/>
                      <a:pt x="7740" y="974"/>
                      <a:pt x="6755" y="1865"/>
                    </a:cubicBezTo>
                    <a:cubicBezTo>
                      <a:pt x="7329" y="2846"/>
                      <a:pt x="7666" y="3949"/>
                      <a:pt x="7740" y="5083"/>
                    </a:cubicBezTo>
                    <a:cubicBezTo>
                      <a:pt x="8139" y="5049"/>
                      <a:pt x="8540" y="5025"/>
                      <a:pt x="8944" y="5011"/>
                    </a:cubicBezTo>
                    <a:cubicBezTo>
                      <a:pt x="9160" y="2961"/>
                      <a:pt x="9629" y="1236"/>
                      <a:pt x="10258" y="130"/>
                    </a:cubicBezTo>
                    <a:close/>
                    <a:moveTo>
                      <a:pt x="6169" y="2456"/>
                    </a:moveTo>
                    <a:cubicBezTo>
                      <a:pt x="5955" y="2692"/>
                      <a:pt x="5758" y="2944"/>
                      <a:pt x="5577" y="3208"/>
                    </a:cubicBezTo>
                    <a:cubicBezTo>
                      <a:pt x="5102" y="3917"/>
                      <a:pt x="4758" y="4703"/>
                      <a:pt x="4563" y="5535"/>
                    </a:cubicBezTo>
                    <a:cubicBezTo>
                      <a:pt x="5227" y="5390"/>
                      <a:pt x="5935" y="5273"/>
                      <a:pt x="6683" y="5184"/>
                    </a:cubicBezTo>
                    <a:cubicBezTo>
                      <a:pt x="6767" y="5174"/>
                      <a:pt x="6853" y="5164"/>
                      <a:pt x="6940" y="5155"/>
                    </a:cubicBezTo>
                    <a:cubicBezTo>
                      <a:pt x="6875" y="4213"/>
                      <a:pt x="6613" y="3293"/>
                      <a:pt x="6169" y="2456"/>
                    </a:cubicBezTo>
                    <a:close/>
                    <a:moveTo>
                      <a:pt x="15230" y="993"/>
                    </a:moveTo>
                    <a:cubicBezTo>
                      <a:pt x="13668" y="1858"/>
                      <a:pt x="12539" y="3333"/>
                      <a:pt x="12109" y="5066"/>
                    </a:cubicBezTo>
                    <a:cubicBezTo>
                      <a:pt x="12608" y="5102"/>
                      <a:pt x="13070" y="5148"/>
                      <a:pt x="13500" y="5203"/>
                    </a:cubicBezTo>
                    <a:cubicBezTo>
                      <a:pt x="15321" y="5400"/>
                      <a:pt x="17104" y="5871"/>
                      <a:pt x="18784" y="6601"/>
                    </a:cubicBezTo>
                    <a:lnTo>
                      <a:pt x="18784" y="6575"/>
                    </a:lnTo>
                    <a:lnTo>
                      <a:pt x="18784" y="6573"/>
                    </a:lnTo>
                    <a:cubicBezTo>
                      <a:pt x="18575" y="4247"/>
                      <a:pt x="17249" y="2168"/>
                      <a:pt x="15230" y="993"/>
                    </a:cubicBezTo>
                    <a:close/>
                    <a:moveTo>
                      <a:pt x="6966" y="5962"/>
                    </a:moveTo>
                    <a:lnTo>
                      <a:pt x="6966" y="5962"/>
                    </a:lnTo>
                    <a:cubicBezTo>
                      <a:pt x="6904" y="5967"/>
                      <a:pt x="6839" y="5974"/>
                      <a:pt x="6776" y="5981"/>
                    </a:cubicBezTo>
                    <a:cubicBezTo>
                      <a:pt x="6286" y="6039"/>
                      <a:pt x="5815" y="6111"/>
                      <a:pt x="5364" y="6193"/>
                    </a:cubicBezTo>
                    <a:cubicBezTo>
                      <a:pt x="5825" y="6481"/>
                      <a:pt x="6330" y="6770"/>
                      <a:pt x="6875" y="7056"/>
                    </a:cubicBezTo>
                    <a:cubicBezTo>
                      <a:pt x="6930" y="6693"/>
                      <a:pt x="6961" y="6328"/>
                      <a:pt x="6966" y="5962"/>
                    </a:cubicBezTo>
                    <a:close/>
                    <a:moveTo>
                      <a:pt x="8879" y="5818"/>
                    </a:moveTo>
                    <a:lnTo>
                      <a:pt x="8879" y="5818"/>
                    </a:lnTo>
                    <a:cubicBezTo>
                      <a:pt x="8509" y="5833"/>
                      <a:pt x="8139" y="5854"/>
                      <a:pt x="7774" y="5885"/>
                    </a:cubicBezTo>
                    <a:cubicBezTo>
                      <a:pt x="7769" y="6407"/>
                      <a:pt x="7718" y="6926"/>
                      <a:pt x="7622" y="7438"/>
                    </a:cubicBezTo>
                    <a:cubicBezTo>
                      <a:pt x="8009" y="7628"/>
                      <a:pt x="8408" y="7815"/>
                      <a:pt x="8821" y="8000"/>
                    </a:cubicBezTo>
                    <a:cubicBezTo>
                      <a:pt x="8819" y="7846"/>
                      <a:pt x="8812" y="7697"/>
                      <a:pt x="8812" y="7543"/>
                    </a:cubicBezTo>
                    <a:cubicBezTo>
                      <a:pt x="8812" y="6950"/>
                      <a:pt x="8838" y="6376"/>
                      <a:pt x="8879" y="5818"/>
                    </a:cubicBezTo>
                    <a:close/>
                    <a:moveTo>
                      <a:pt x="10006" y="5792"/>
                    </a:moveTo>
                    <a:cubicBezTo>
                      <a:pt x="9898" y="5792"/>
                      <a:pt x="9792" y="5794"/>
                      <a:pt x="9684" y="5794"/>
                    </a:cubicBezTo>
                    <a:cubicBezTo>
                      <a:pt x="9641" y="6364"/>
                      <a:pt x="9614" y="6945"/>
                      <a:pt x="9614" y="7543"/>
                    </a:cubicBezTo>
                    <a:cubicBezTo>
                      <a:pt x="9614" y="7817"/>
                      <a:pt x="9624" y="8084"/>
                      <a:pt x="9634" y="8351"/>
                    </a:cubicBezTo>
                    <a:cubicBezTo>
                      <a:pt x="10066" y="8533"/>
                      <a:pt x="10506" y="8711"/>
                      <a:pt x="10960" y="8884"/>
                    </a:cubicBezTo>
                    <a:cubicBezTo>
                      <a:pt x="11313" y="9016"/>
                      <a:pt x="11666" y="9144"/>
                      <a:pt x="12017" y="9266"/>
                    </a:cubicBezTo>
                    <a:cubicBezTo>
                      <a:pt x="11474" y="8329"/>
                      <a:pt x="11186" y="7265"/>
                      <a:pt x="11183" y="6181"/>
                    </a:cubicBezTo>
                    <a:cubicBezTo>
                      <a:pt x="11183" y="6063"/>
                      <a:pt x="11188" y="5943"/>
                      <a:pt x="11195" y="5820"/>
                    </a:cubicBezTo>
                    <a:cubicBezTo>
                      <a:pt x="10823" y="5804"/>
                      <a:pt x="10443" y="5792"/>
                      <a:pt x="10061" y="5792"/>
                    </a:cubicBezTo>
                    <a:close/>
                    <a:moveTo>
                      <a:pt x="4513" y="8733"/>
                    </a:moveTo>
                    <a:cubicBezTo>
                      <a:pt x="4638" y="9322"/>
                      <a:pt x="4840" y="9891"/>
                      <a:pt x="5109" y="10427"/>
                    </a:cubicBezTo>
                    <a:cubicBezTo>
                      <a:pt x="5443" y="10187"/>
                      <a:pt x="5729" y="9889"/>
                      <a:pt x="5952" y="9545"/>
                    </a:cubicBezTo>
                    <a:cubicBezTo>
                      <a:pt x="5450" y="9278"/>
                      <a:pt x="4969" y="9009"/>
                      <a:pt x="4513" y="8733"/>
                    </a:cubicBezTo>
                    <a:close/>
                    <a:moveTo>
                      <a:pt x="11998" y="5864"/>
                    </a:moveTo>
                    <a:cubicBezTo>
                      <a:pt x="11988" y="5974"/>
                      <a:pt x="11986" y="6080"/>
                      <a:pt x="11986" y="6181"/>
                    </a:cubicBezTo>
                    <a:cubicBezTo>
                      <a:pt x="11996" y="7459"/>
                      <a:pt x="12450" y="8694"/>
                      <a:pt x="13264" y="9677"/>
                    </a:cubicBezTo>
                    <a:lnTo>
                      <a:pt x="13264" y="9675"/>
                    </a:lnTo>
                    <a:cubicBezTo>
                      <a:pt x="14781" y="10165"/>
                      <a:pt x="16338" y="10509"/>
                      <a:pt x="17917" y="10706"/>
                    </a:cubicBezTo>
                    <a:cubicBezTo>
                      <a:pt x="18349" y="9930"/>
                      <a:pt x="18633" y="9079"/>
                      <a:pt x="18750" y="8197"/>
                    </a:cubicBezTo>
                    <a:cubicBezTo>
                      <a:pt x="18782" y="7966"/>
                      <a:pt x="18798" y="7736"/>
                      <a:pt x="18806" y="7507"/>
                    </a:cubicBezTo>
                    <a:cubicBezTo>
                      <a:pt x="17100" y="6707"/>
                      <a:pt x="15271" y="6198"/>
                      <a:pt x="13397" y="6001"/>
                    </a:cubicBezTo>
                    <a:cubicBezTo>
                      <a:pt x="12964" y="5945"/>
                      <a:pt x="12503" y="5900"/>
                      <a:pt x="11998" y="5864"/>
                    </a:cubicBezTo>
                    <a:close/>
                    <a:moveTo>
                      <a:pt x="3731" y="1871"/>
                    </a:moveTo>
                    <a:cubicBezTo>
                      <a:pt x="1907" y="1871"/>
                      <a:pt x="671" y="2265"/>
                      <a:pt x="392" y="2997"/>
                    </a:cubicBezTo>
                    <a:cubicBezTo>
                      <a:pt x="0" y="4033"/>
                      <a:pt x="1495" y="5837"/>
                      <a:pt x="4200" y="7591"/>
                    </a:cubicBezTo>
                    <a:cubicBezTo>
                      <a:pt x="6123" y="8812"/>
                      <a:pt x="8170" y="9824"/>
                      <a:pt x="10304" y="10614"/>
                    </a:cubicBezTo>
                    <a:cubicBezTo>
                      <a:pt x="12426" y="11436"/>
                      <a:pt x="14627" y="12030"/>
                      <a:pt x="16874" y="12390"/>
                    </a:cubicBezTo>
                    <a:cubicBezTo>
                      <a:pt x="17812" y="12532"/>
                      <a:pt x="18675" y="12600"/>
                      <a:pt x="19436" y="12600"/>
                    </a:cubicBezTo>
                    <a:cubicBezTo>
                      <a:pt x="21261" y="12600"/>
                      <a:pt x="22497" y="12205"/>
                      <a:pt x="22775" y="11472"/>
                    </a:cubicBezTo>
                    <a:lnTo>
                      <a:pt x="22773" y="11470"/>
                    </a:lnTo>
                    <a:cubicBezTo>
                      <a:pt x="23133" y="10521"/>
                      <a:pt x="21905" y="8928"/>
                      <a:pt x="19613" y="7315"/>
                    </a:cubicBezTo>
                    <a:cubicBezTo>
                      <a:pt x="19611" y="7575"/>
                      <a:pt x="19594" y="7825"/>
                      <a:pt x="19570" y="8067"/>
                    </a:cubicBezTo>
                    <a:cubicBezTo>
                      <a:pt x="20932" y="9101"/>
                      <a:pt x="21497" y="9982"/>
                      <a:pt x="21230" y="10686"/>
                    </a:cubicBezTo>
                    <a:cubicBezTo>
                      <a:pt x="21007" y="11280"/>
                      <a:pt x="20259" y="11578"/>
                      <a:pt x="19015" y="11578"/>
                    </a:cubicBezTo>
                    <a:cubicBezTo>
                      <a:pt x="18738" y="11578"/>
                      <a:pt x="18433" y="11564"/>
                      <a:pt x="18106" y="11535"/>
                    </a:cubicBezTo>
                    <a:cubicBezTo>
                      <a:pt x="16136" y="11369"/>
                      <a:pt x="13423" y="10674"/>
                      <a:pt x="10674" y="9634"/>
                    </a:cubicBezTo>
                    <a:cubicBezTo>
                      <a:pt x="8266" y="8767"/>
                      <a:pt x="5976" y="7596"/>
                      <a:pt x="3862" y="6155"/>
                    </a:cubicBezTo>
                    <a:lnTo>
                      <a:pt x="3859" y="6155"/>
                    </a:lnTo>
                    <a:lnTo>
                      <a:pt x="3845" y="6142"/>
                    </a:lnTo>
                    <a:cubicBezTo>
                      <a:pt x="2391" y="5066"/>
                      <a:pt x="1793" y="4153"/>
                      <a:pt x="2067" y="3430"/>
                    </a:cubicBezTo>
                    <a:cubicBezTo>
                      <a:pt x="2291" y="2837"/>
                      <a:pt x="3042" y="2540"/>
                      <a:pt x="4294" y="2540"/>
                    </a:cubicBezTo>
                    <a:cubicBezTo>
                      <a:pt x="4529" y="2540"/>
                      <a:pt x="4781" y="2551"/>
                      <a:pt x="5051" y="2572"/>
                    </a:cubicBezTo>
                    <a:cubicBezTo>
                      <a:pt x="5198" y="2367"/>
                      <a:pt x="5354" y="2168"/>
                      <a:pt x="5517" y="1978"/>
                    </a:cubicBezTo>
                    <a:cubicBezTo>
                      <a:pt x="4876" y="1906"/>
                      <a:pt x="4277" y="1871"/>
                      <a:pt x="3731" y="1871"/>
                    </a:cubicBezTo>
                    <a:close/>
                    <a:moveTo>
                      <a:pt x="6673" y="9913"/>
                    </a:moveTo>
                    <a:cubicBezTo>
                      <a:pt x="6370" y="10396"/>
                      <a:pt x="5971" y="10811"/>
                      <a:pt x="5498" y="11133"/>
                    </a:cubicBezTo>
                    <a:cubicBezTo>
                      <a:pt x="6510" y="12712"/>
                      <a:pt x="8096" y="13837"/>
                      <a:pt x="9920" y="14269"/>
                    </a:cubicBezTo>
                    <a:cubicBezTo>
                      <a:pt x="9501" y="13214"/>
                      <a:pt x="9213" y="12114"/>
                      <a:pt x="9064" y="10989"/>
                    </a:cubicBezTo>
                    <a:cubicBezTo>
                      <a:pt x="8235" y="10650"/>
                      <a:pt x="7435" y="10290"/>
                      <a:pt x="6673" y="9913"/>
                    </a:cubicBezTo>
                    <a:close/>
                    <a:moveTo>
                      <a:pt x="9932" y="11333"/>
                    </a:moveTo>
                    <a:lnTo>
                      <a:pt x="9932" y="11333"/>
                    </a:lnTo>
                    <a:cubicBezTo>
                      <a:pt x="10083" y="12306"/>
                      <a:pt x="10359" y="13258"/>
                      <a:pt x="10751" y="14164"/>
                    </a:cubicBezTo>
                    <a:cubicBezTo>
                      <a:pt x="10794" y="14260"/>
                      <a:pt x="10845" y="14341"/>
                      <a:pt x="10893" y="14428"/>
                    </a:cubicBezTo>
                    <a:lnTo>
                      <a:pt x="10890" y="14428"/>
                    </a:lnTo>
                    <a:cubicBezTo>
                      <a:pt x="11119" y="14452"/>
                      <a:pt x="11352" y="14466"/>
                      <a:pt x="11582" y="14466"/>
                    </a:cubicBezTo>
                    <a:cubicBezTo>
                      <a:pt x="13135" y="14466"/>
                      <a:pt x="14644" y="13967"/>
                      <a:pt x="15884" y="13037"/>
                    </a:cubicBezTo>
                    <a:cubicBezTo>
                      <a:pt x="13884" y="12654"/>
                      <a:pt x="11921" y="12095"/>
                      <a:pt x="10018" y="11367"/>
                    </a:cubicBezTo>
                    <a:cubicBezTo>
                      <a:pt x="9989" y="11354"/>
                      <a:pt x="9960" y="11342"/>
                      <a:pt x="9932" y="113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" name="Google Shape;863;g1f7b5ef0b07_0_812"/>
              <p:cNvSpPr/>
              <p:nvPr/>
            </p:nvSpPr>
            <p:spPr>
              <a:xfrm>
                <a:off x="3317438" y="880813"/>
                <a:ext cx="263925" cy="217175"/>
              </a:xfrm>
              <a:custGeom>
                <a:rect b="b" l="l" r="r" t="t"/>
                <a:pathLst>
                  <a:path extrusionOk="0" h="8687" w="10557">
                    <a:moveTo>
                      <a:pt x="347" y="0"/>
                    </a:moveTo>
                    <a:cubicBezTo>
                      <a:pt x="155" y="0"/>
                      <a:pt x="1" y="156"/>
                      <a:pt x="1" y="346"/>
                    </a:cubicBezTo>
                    <a:cubicBezTo>
                      <a:pt x="1" y="536"/>
                      <a:pt x="155" y="692"/>
                      <a:pt x="347" y="692"/>
                    </a:cubicBezTo>
                    <a:cubicBezTo>
                      <a:pt x="2567" y="692"/>
                      <a:pt x="4742" y="1463"/>
                      <a:pt x="6465" y="2864"/>
                    </a:cubicBezTo>
                    <a:cubicBezTo>
                      <a:pt x="8190" y="4265"/>
                      <a:pt x="9389" y="6236"/>
                      <a:pt x="9841" y="8413"/>
                    </a:cubicBezTo>
                    <a:cubicBezTo>
                      <a:pt x="9874" y="8576"/>
                      <a:pt x="10019" y="8687"/>
                      <a:pt x="10180" y="8687"/>
                    </a:cubicBezTo>
                    <a:cubicBezTo>
                      <a:pt x="10204" y="8687"/>
                      <a:pt x="10225" y="8684"/>
                      <a:pt x="10249" y="8680"/>
                    </a:cubicBezTo>
                    <a:cubicBezTo>
                      <a:pt x="10437" y="8641"/>
                      <a:pt x="10557" y="8458"/>
                      <a:pt x="10518" y="8271"/>
                    </a:cubicBezTo>
                    <a:cubicBezTo>
                      <a:pt x="10033" y="5940"/>
                      <a:pt x="8748" y="3830"/>
                      <a:pt x="6902" y="2329"/>
                    </a:cubicBezTo>
                    <a:cubicBezTo>
                      <a:pt x="5054" y="827"/>
                      <a:pt x="2728" y="0"/>
                      <a:pt x="3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g1f7b5ef0b07_0_812"/>
              <p:cNvSpPr/>
              <p:nvPr/>
            </p:nvSpPr>
            <p:spPr>
              <a:xfrm>
                <a:off x="3069038" y="1173238"/>
                <a:ext cx="265675" cy="227100"/>
              </a:xfrm>
              <a:custGeom>
                <a:rect b="b" l="l" r="r" t="t"/>
                <a:pathLst>
                  <a:path extrusionOk="0" h="9084" w="10627">
                    <a:moveTo>
                      <a:pt x="373" y="1"/>
                    </a:moveTo>
                    <a:cubicBezTo>
                      <a:pt x="354" y="1"/>
                      <a:pt x="335" y="2"/>
                      <a:pt x="315" y="5"/>
                    </a:cubicBezTo>
                    <a:cubicBezTo>
                      <a:pt x="128" y="37"/>
                      <a:pt x="1" y="214"/>
                      <a:pt x="32" y="402"/>
                    </a:cubicBezTo>
                    <a:cubicBezTo>
                      <a:pt x="435" y="2824"/>
                      <a:pt x="1690" y="5035"/>
                      <a:pt x="3564" y="6621"/>
                    </a:cubicBezTo>
                    <a:cubicBezTo>
                      <a:pt x="5438" y="8209"/>
                      <a:pt x="7825" y="9084"/>
                      <a:pt x="10280" y="9084"/>
                    </a:cubicBezTo>
                    <a:cubicBezTo>
                      <a:pt x="10473" y="9084"/>
                      <a:pt x="10626" y="8928"/>
                      <a:pt x="10626" y="8738"/>
                    </a:cubicBezTo>
                    <a:cubicBezTo>
                      <a:pt x="10626" y="8548"/>
                      <a:pt x="10473" y="8392"/>
                      <a:pt x="10280" y="8392"/>
                    </a:cubicBezTo>
                    <a:cubicBezTo>
                      <a:pt x="7988" y="8392"/>
                      <a:pt x="5760" y="7577"/>
                      <a:pt x="4011" y="6095"/>
                    </a:cubicBezTo>
                    <a:cubicBezTo>
                      <a:pt x="2262" y="4612"/>
                      <a:pt x="1091" y="2550"/>
                      <a:pt x="714" y="289"/>
                    </a:cubicBezTo>
                    <a:cubicBezTo>
                      <a:pt x="686" y="119"/>
                      <a:pt x="540" y="1"/>
                      <a:pt x="3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65" name="Google Shape;865;g1f7b5ef0b07_0_812"/>
          <p:cNvGrpSpPr/>
          <p:nvPr/>
        </p:nvGrpSpPr>
        <p:grpSpPr>
          <a:xfrm>
            <a:off x="11746255" y="1828809"/>
            <a:ext cx="1875882" cy="4973820"/>
            <a:chOff x="6552623" y="1553798"/>
            <a:chExt cx="272408" cy="722194"/>
          </a:xfrm>
        </p:grpSpPr>
        <p:sp>
          <p:nvSpPr>
            <p:cNvPr id="866" name="Google Shape;866;g1f7b5ef0b07_0_812"/>
            <p:cNvSpPr/>
            <p:nvPr/>
          </p:nvSpPr>
          <p:spPr>
            <a:xfrm>
              <a:off x="6567348" y="1562777"/>
              <a:ext cx="257683" cy="713215"/>
            </a:xfrm>
            <a:custGeom>
              <a:rect b="b" l="l" r="r" t="t"/>
              <a:pathLst>
                <a:path extrusionOk="0" h="9369" w="3385">
                  <a:moveTo>
                    <a:pt x="656" y="848"/>
                  </a:moveTo>
                  <a:cubicBezTo>
                    <a:pt x="743" y="895"/>
                    <a:pt x="829" y="901"/>
                    <a:pt x="866" y="901"/>
                  </a:cubicBezTo>
                  <a:cubicBezTo>
                    <a:pt x="880" y="901"/>
                    <a:pt x="887" y="900"/>
                    <a:pt x="886" y="900"/>
                  </a:cubicBezTo>
                  <a:cubicBezTo>
                    <a:pt x="850" y="899"/>
                    <a:pt x="817" y="893"/>
                    <a:pt x="787" y="886"/>
                  </a:cubicBezTo>
                  <a:lnTo>
                    <a:pt x="787" y="886"/>
                  </a:lnTo>
                  <a:cubicBezTo>
                    <a:pt x="812" y="890"/>
                    <a:pt x="836" y="895"/>
                    <a:pt x="863" y="895"/>
                  </a:cubicBezTo>
                  <a:cubicBezTo>
                    <a:pt x="902" y="895"/>
                    <a:pt x="938" y="887"/>
                    <a:pt x="975" y="879"/>
                  </a:cubicBezTo>
                  <a:cubicBezTo>
                    <a:pt x="976" y="940"/>
                    <a:pt x="988" y="1024"/>
                    <a:pt x="1030" y="1066"/>
                  </a:cubicBezTo>
                  <a:cubicBezTo>
                    <a:pt x="1102" y="1139"/>
                    <a:pt x="1102" y="1419"/>
                    <a:pt x="1102" y="1471"/>
                  </a:cubicBezTo>
                  <a:cubicBezTo>
                    <a:pt x="1102" y="1524"/>
                    <a:pt x="1110" y="1817"/>
                    <a:pt x="1110" y="1817"/>
                  </a:cubicBezTo>
                  <a:cubicBezTo>
                    <a:pt x="1110" y="1817"/>
                    <a:pt x="950" y="1828"/>
                    <a:pt x="899" y="1879"/>
                  </a:cubicBezTo>
                  <a:cubicBezTo>
                    <a:pt x="848" y="1930"/>
                    <a:pt x="796" y="1974"/>
                    <a:pt x="796" y="2012"/>
                  </a:cubicBezTo>
                  <a:cubicBezTo>
                    <a:pt x="796" y="2051"/>
                    <a:pt x="785" y="2089"/>
                    <a:pt x="785" y="2089"/>
                  </a:cubicBezTo>
                  <a:cubicBezTo>
                    <a:pt x="785" y="2089"/>
                    <a:pt x="753" y="2069"/>
                    <a:pt x="727" y="1981"/>
                  </a:cubicBezTo>
                  <a:cubicBezTo>
                    <a:pt x="701" y="1892"/>
                    <a:pt x="628" y="1725"/>
                    <a:pt x="643" y="1607"/>
                  </a:cubicBezTo>
                  <a:cubicBezTo>
                    <a:pt x="657" y="1490"/>
                    <a:pt x="657" y="1157"/>
                    <a:pt x="657" y="1093"/>
                  </a:cubicBezTo>
                  <a:cubicBezTo>
                    <a:pt x="657" y="1039"/>
                    <a:pt x="634" y="916"/>
                    <a:pt x="656" y="848"/>
                  </a:cubicBezTo>
                  <a:close/>
                  <a:moveTo>
                    <a:pt x="863" y="0"/>
                  </a:moveTo>
                  <a:cubicBezTo>
                    <a:pt x="749" y="0"/>
                    <a:pt x="646" y="45"/>
                    <a:pt x="567" y="118"/>
                  </a:cubicBezTo>
                  <a:cubicBezTo>
                    <a:pt x="561" y="108"/>
                    <a:pt x="552" y="99"/>
                    <a:pt x="539" y="99"/>
                  </a:cubicBezTo>
                  <a:cubicBezTo>
                    <a:pt x="513" y="99"/>
                    <a:pt x="464" y="137"/>
                    <a:pt x="497" y="171"/>
                  </a:cubicBezTo>
                  <a:cubicBezTo>
                    <a:pt x="497" y="171"/>
                    <a:pt x="501" y="178"/>
                    <a:pt x="506" y="187"/>
                  </a:cubicBezTo>
                  <a:cubicBezTo>
                    <a:pt x="472" y="235"/>
                    <a:pt x="447" y="289"/>
                    <a:pt x="433" y="348"/>
                  </a:cubicBezTo>
                  <a:cubicBezTo>
                    <a:pt x="429" y="348"/>
                    <a:pt x="425" y="347"/>
                    <a:pt x="420" y="347"/>
                  </a:cubicBezTo>
                  <a:cubicBezTo>
                    <a:pt x="404" y="347"/>
                    <a:pt x="386" y="353"/>
                    <a:pt x="386" y="373"/>
                  </a:cubicBezTo>
                  <a:cubicBezTo>
                    <a:pt x="386" y="411"/>
                    <a:pt x="385" y="444"/>
                    <a:pt x="418" y="444"/>
                  </a:cubicBezTo>
                  <a:lnTo>
                    <a:pt x="423" y="444"/>
                  </a:lnTo>
                  <a:cubicBezTo>
                    <a:pt x="423" y="446"/>
                    <a:pt x="421" y="446"/>
                    <a:pt x="421" y="447"/>
                  </a:cubicBezTo>
                  <a:cubicBezTo>
                    <a:pt x="421" y="504"/>
                    <a:pt x="433" y="559"/>
                    <a:pt x="453" y="610"/>
                  </a:cubicBezTo>
                  <a:cubicBezTo>
                    <a:pt x="452" y="664"/>
                    <a:pt x="447" y="723"/>
                    <a:pt x="436" y="759"/>
                  </a:cubicBezTo>
                  <a:cubicBezTo>
                    <a:pt x="411" y="845"/>
                    <a:pt x="300" y="1190"/>
                    <a:pt x="300" y="1374"/>
                  </a:cubicBezTo>
                  <a:cubicBezTo>
                    <a:pt x="300" y="1557"/>
                    <a:pt x="305" y="1710"/>
                    <a:pt x="293" y="1779"/>
                  </a:cubicBezTo>
                  <a:cubicBezTo>
                    <a:pt x="281" y="1849"/>
                    <a:pt x="270" y="2034"/>
                    <a:pt x="318" y="2124"/>
                  </a:cubicBezTo>
                  <a:cubicBezTo>
                    <a:pt x="367" y="2216"/>
                    <a:pt x="452" y="2434"/>
                    <a:pt x="452" y="2498"/>
                  </a:cubicBezTo>
                  <a:cubicBezTo>
                    <a:pt x="452" y="2562"/>
                    <a:pt x="466" y="2820"/>
                    <a:pt x="440" y="2895"/>
                  </a:cubicBezTo>
                  <a:cubicBezTo>
                    <a:pt x="440" y="2895"/>
                    <a:pt x="245" y="3144"/>
                    <a:pt x="197" y="3426"/>
                  </a:cubicBezTo>
                  <a:cubicBezTo>
                    <a:pt x="147" y="3709"/>
                    <a:pt x="13" y="4152"/>
                    <a:pt x="41" y="4259"/>
                  </a:cubicBezTo>
                  <a:cubicBezTo>
                    <a:pt x="43" y="4262"/>
                    <a:pt x="43" y="4265"/>
                    <a:pt x="43" y="4268"/>
                  </a:cubicBezTo>
                  <a:cubicBezTo>
                    <a:pt x="22" y="4331"/>
                    <a:pt x="0" y="4391"/>
                    <a:pt x="40" y="4468"/>
                  </a:cubicBezTo>
                  <a:cubicBezTo>
                    <a:pt x="41" y="4481"/>
                    <a:pt x="43" y="4495"/>
                    <a:pt x="48" y="4513"/>
                  </a:cubicBezTo>
                  <a:cubicBezTo>
                    <a:pt x="80" y="4616"/>
                    <a:pt x="143" y="4941"/>
                    <a:pt x="217" y="5017"/>
                  </a:cubicBezTo>
                  <a:cubicBezTo>
                    <a:pt x="292" y="5091"/>
                    <a:pt x="404" y="5037"/>
                    <a:pt x="404" y="5167"/>
                  </a:cubicBezTo>
                  <a:cubicBezTo>
                    <a:pt x="404" y="5295"/>
                    <a:pt x="436" y="5723"/>
                    <a:pt x="510" y="5859"/>
                  </a:cubicBezTo>
                  <a:cubicBezTo>
                    <a:pt x="584" y="5996"/>
                    <a:pt x="593" y="6064"/>
                    <a:pt x="555" y="6102"/>
                  </a:cubicBezTo>
                  <a:cubicBezTo>
                    <a:pt x="519" y="6140"/>
                    <a:pt x="558" y="6179"/>
                    <a:pt x="558" y="6179"/>
                  </a:cubicBezTo>
                  <a:cubicBezTo>
                    <a:pt x="558" y="6179"/>
                    <a:pt x="389" y="6535"/>
                    <a:pt x="433" y="6721"/>
                  </a:cubicBezTo>
                  <a:cubicBezTo>
                    <a:pt x="475" y="6906"/>
                    <a:pt x="573" y="7049"/>
                    <a:pt x="598" y="7152"/>
                  </a:cubicBezTo>
                  <a:cubicBezTo>
                    <a:pt x="622" y="7256"/>
                    <a:pt x="820" y="8143"/>
                    <a:pt x="820" y="8143"/>
                  </a:cubicBezTo>
                  <a:lnTo>
                    <a:pt x="791" y="8153"/>
                  </a:lnTo>
                  <a:cubicBezTo>
                    <a:pt x="791" y="8153"/>
                    <a:pt x="788" y="8439"/>
                    <a:pt x="823" y="8532"/>
                  </a:cubicBezTo>
                  <a:cubicBezTo>
                    <a:pt x="836" y="8567"/>
                    <a:pt x="840" y="8578"/>
                    <a:pt x="839" y="8578"/>
                  </a:cubicBezTo>
                  <a:cubicBezTo>
                    <a:pt x="837" y="8578"/>
                    <a:pt x="823" y="8547"/>
                    <a:pt x="823" y="8547"/>
                  </a:cubicBezTo>
                  <a:cubicBezTo>
                    <a:pt x="823" y="8547"/>
                    <a:pt x="791" y="8603"/>
                    <a:pt x="791" y="8635"/>
                  </a:cubicBezTo>
                  <a:cubicBezTo>
                    <a:pt x="791" y="8667"/>
                    <a:pt x="704" y="8979"/>
                    <a:pt x="662" y="8979"/>
                  </a:cubicBezTo>
                  <a:cubicBezTo>
                    <a:pt x="619" y="8979"/>
                    <a:pt x="305" y="9189"/>
                    <a:pt x="305" y="9240"/>
                  </a:cubicBezTo>
                  <a:cubicBezTo>
                    <a:pt x="305" y="9289"/>
                    <a:pt x="274" y="9368"/>
                    <a:pt x="436" y="9368"/>
                  </a:cubicBezTo>
                  <a:cubicBezTo>
                    <a:pt x="598" y="9368"/>
                    <a:pt x="781" y="9329"/>
                    <a:pt x="901" y="9268"/>
                  </a:cubicBezTo>
                  <a:cubicBezTo>
                    <a:pt x="1021" y="9208"/>
                    <a:pt x="1120" y="9122"/>
                    <a:pt x="1222" y="9122"/>
                  </a:cubicBezTo>
                  <a:cubicBezTo>
                    <a:pt x="1324" y="9122"/>
                    <a:pt x="1448" y="9068"/>
                    <a:pt x="1409" y="8965"/>
                  </a:cubicBezTo>
                  <a:cubicBezTo>
                    <a:pt x="1370" y="8861"/>
                    <a:pt x="1275" y="8694"/>
                    <a:pt x="1236" y="8654"/>
                  </a:cubicBezTo>
                  <a:cubicBezTo>
                    <a:pt x="1198" y="8615"/>
                    <a:pt x="1158" y="8544"/>
                    <a:pt x="1158" y="8525"/>
                  </a:cubicBezTo>
                  <a:cubicBezTo>
                    <a:pt x="1158" y="8507"/>
                    <a:pt x="1138" y="8507"/>
                    <a:pt x="1138" y="8507"/>
                  </a:cubicBezTo>
                  <a:cubicBezTo>
                    <a:pt x="1138" y="8507"/>
                    <a:pt x="1161" y="8239"/>
                    <a:pt x="1138" y="8165"/>
                  </a:cubicBezTo>
                  <a:lnTo>
                    <a:pt x="1109" y="8139"/>
                  </a:lnTo>
                  <a:cubicBezTo>
                    <a:pt x="1109" y="8139"/>
                    <a:pt x="1155" y="7453"/>
                    <a:pt x="1106" y="7310"/>
                  </a:cubicBezTo>
                  <a:cubicBezTo>
                    <a:pt x="1056" y="7167"/>
                    <a:pt x="915" y="6871"/>
                    <a:pt x="947" y="6803"/>
                  </a:cubicBezTo>
                  <a:cubicBezTo>
                    <a:pt x="979" y="6734"/>
                    <a:pt x="979" y="6688"/>
                    <a:pt x="979" y="6688"/>
                  </a:cubicBezTo>
                  <a:cubicBezTo>
                    <a:pt x="979" y="6688"/>
                    <a:pt x="1134" y="6982"/>
                    <a:pt x="1176" y="7078"/>
                  </a:cubicBezTo>
                  <a:cubicBezTo>
                    <a:pt x="1218" y="7174"/>
                    <a:pt x="1276" y="7289"/>
                    <a:pt x="1365" y="7332"/>
                  </a:cubicBezTo>
                  <a:cubicBezTo>
                    <a:pt x="1453" y="7374"/>
                    <a:pt x="2314" y="7911"/>
                    <a:pt x="2399" y="7954"/>
                  </a:cubicBezTo>
                  <a:lnTo>
                    <a:pt x="2399" y="7989"/>
                  </a:lnTo>
                  <a:cubicBezTo>
                    <a:pt x="2399" y="7989"/>
                    <a:pt x="2649" y="8171"/>
                    <a:pt x="2698" y="8171"/>
                  </a:cubicBezTo>
                  <a:cubicBezTo>
                    <a:pt x="2698" y="8171"/>
                    <a:pt x="2698" y="8217"/>
                    <a:pt x="2726" y="8246"/>
                  </a:cubicBezTo>
                  <a:cubicBezTo>
                    <a:pt x="2755" y="8274"/>
                    <a:pt x="2905" y="8517"/>
                    <a:pt x="2944" y="8660"/>
                  </a:cubicBezTo>
                  <a:cubicBezTo>
                    <a:pt x="2982" y="8804"/>
                    <a:pt x="3051" y="9004"/>
                    <a:pt x="3051" y="9046"/>
                  </a:cubicBezTo>
                  <a:cubicBezTo>
                    <a:pt x="3051" y="9079"/>
                    <a:pt x="3086" y="9110"/>
                    <a:pt x="3115" y="9110"/>
                  </a:cubicBezTo>
                  <a:cubicBezTo>
                    <a:pt x="3124" y="9110"/>
                    <a:pt x="3133" y="9107"/>
                    <a:pt x="3139" y="9100"/>
                  </a:cubicBezTo>
                  <a:cubicBezTo>
                    <a:pt x="3167" y="9071"/>
                    <a:pt x="3298" y="8611"/>
                    <a:pt x="3298" y="8517"/>
                  </a:cubicBezTo>
                  <a:cubicBezTo>
                    <a:pt x="3298" y="8426"/>
                    <a:pt x="3273" y="8322"/>
                    <a:pt x="3316" y="8236"/>
                  </a:cubicBezTo>
                  <a:cubicBezTo>
                    <a:pt x="3359" y="8150"/>
                    <a:pt x="3384" y="7971"/>
                    <a:pt x="3335" y="7885"/>
                  </a:cubicBezTo>
                  <a:cubicBezTo>
                    <a:pt x="3302" y="7828"/>
                    <a:pt x="3261" y="7810"/>
                    <a:pt x="3214" y="7810"/>
                  </a:cubicBezTo>
                  <a:cubicBezTo>
                    <a:pt x="3191" y="7810"/>
                    <a:pt x="3166" y="7815"/>
                    <a:pt x="3139" y="7821"/>
                  </a:cubicBezTo>
                  <a:cubicBezTo>
                    <a:pt x="3062" y="7839"/>
                    <a:pt x="2918" y="7860"/>
                    <a:pt x="2918" y="7860"/>
                  </a:cubicBezTo>
                  <a:lnTo>
                    <a:pt x="2903" y="7875"/>
                  </a:lnTo>
                  <a:lnTo>
                    <a:pt x="2654" y="7710"/>
                  </a:lnTo>
                  <a:lnTo>
                    <a:pt x="2631" y="7734"/>
                  </a:lnTo>
                  <a:cubicBezTo>
                    <a:pt x="2631" y="7734"/>
                    <a:pt x="2322" y="7381"/>
                    <a:pt x="2220" y="7278"/>
                  </a:cubicBezTo>
                  <a:cubicBezTo>
                    <a:pt x="2118" y="7174"/>
                    <a:pt x="1814" y="7084"/>
                    <a:pt x="1761" y="7032"/>
                  </a:cubicBezTo>
                  <a:cubicBezTo>
                    <a:pt x="1709" y="6978"/>
                    <a:pt x="1533" y="6624"/>
                    <a:pt x="1533" y="6574"/>
                  </a:cubicBezTo>
                  <a:cubicBezTo>
                    <a:pt x="1533" y="6523"/>
                    <a:pt x="1541" y="6498"/>
                    <a:pt x="1541" y="6498"/>
                  </a:cubicBezTo>
                  <a:lnTo>
                    <a:pt x="1541" y="6388"/>
                  </a:lnTo>
                  <a:cubicBezTo>
                    <a:pt x="1541" y="6338"/>
                    <a:pt x="1544" y="6016"/>
                    <a:pt x="1498" y="5903"/>
                  </a:cubicBezTo>
                  <a:cubicBezTo>
                    <a:pt x="1453" y="5788"/>
                    <a:pt x="1700" y="5584"/>
                    <a:pt x="1700" y="5544"/>
                  </a:cubicBezTo>
                  <a:cubicBezTo>
                    <a:pt x="1700" y="5505"/>
                    <a:pt x="1744" y="4959"/>
                    <a:pt x="1705" y="4833"/>
                  </a:cubicBezTo>
                  <a:cubicBezTo>
                    <a:pt x="1677" y="4745"/>
                    <a:pt x="1677" y="4732"/>
                    <a:pt x="1680" y="4732"/>
                  </a:cubicBezTo>
                  <a:lnTo>
                    <a:pt x="1680" y="4732"/>
                  </a:lnTo>
                  <a:cubicBezTo>
                    <a:pt x="1681" y="4732"/>
                    <a:pt x="1683" y="4734"/>
                    <a:pt x="1683" y="4734"/>
                  </a:cubicBezTo>
                  <a:lnTo>
                    <a:pt x="1705" y="4713"/>
                  </a:lnTo>
                  <a:cubicBezTo>
                    <a:pt x="1705" y="4713"/>
                    <a:pt x="1630" y="4327"/>
                    <a:pt x="1603" y="4297"/>
                  </a:cubicBezTo>
                  <a:cubicBezTo>
                    <a:pt x="1575" y="4270"/>
                    <a:pt x="1568" y="4187"/>
                    <a:pt x="1585" y="4133"/>
                  </a:cubicBezTo>
                  <a:cubicBezTo>
                    <a:pt x="1591" y="4114"/>
                    <a:pt x="1607" y="4038"/>
                    <a:pt x="1623" y="3948"/>
                  </a:cubicBezTo>
                  <a:cubicBezTo>
                    <a:pt x="1632" y="3922"/>
                    <a:pt x="1638" y="3895"/>
                    <a:pt x="1639" y="3866"/>
                  </a:cubicBezTo>
                  <a:cubicBezTo>
                    <a:pt x="1664" y="3728"/>
                    <a:pt x="1689" y="3591"/>
                    <a:pt x="1689" y="3591"/>
                  </a:cubicBezTo>
                  <a:cubicBezTo>
                    <a:pt x="1689" y="3591"/>
                    <a:pt x="1868" y="3441"/>
                    <a:pt x="1868" y="3286"/>
                  </a:cubicBezTo>
                  <a:cubicBezTo>
                    <a:pt x="1868" y="3133"/>
                    <a:pt x="1811" y="2991"/>
                    <a:pt x="1751" y="2930"/>
                  </a:cubicBezTo>
                  <a:cubicBezTo>
                    <a:pt x="1751" y="2930"/>
                    <a:pt x="1759" y="2629"/>
                    <a:pt x="1667" y="2536"/>
                  </a:cubicBezTo>
                  <a:cubicBezTo>
                    <a:pt x="1575" y="2443"/>
                    <a:pt x="1553" y="2283"/>
                    <a:pt x="1553" y="2229"/>
                  </a:cubicBezTo>
                  <a:cubicBezTo>
                    <a:pt x="1553" y="2175"/>
                    <a:pt x="1483" y="1783"/>
                    <a:pt x="1434" y="1611"/>
                  </a:cubicBezTo>
                  <a:cubicBezTo>
                    <a:pt x="1384" y="1439"/>
                    <a:pt x="1243" y="1018"/>
                    <a:pt x="1272" y="918"/>
                  </a:cubicBezTo>
                  <a:cubicBezTo>
                    <a:pt x="1300" y="817"/>
                    <a:pt x="1397" y="619"/>
                    <a:pt x="1371" y="504"/>
                  </a:cubicBezTo>
                  <a:cubicBezTo>
                    <a:pt x="1346" y="391"/>
                    <a:pt x="1313" y="264"/>
                    <a:pt x="1298" y="249"/>
                  </a:cubicBezTo>
                  <a:cubicBezTo>
                    <a:pt x="1290" y="241"/>
                    <a:pt x="1273" y="229"/>
                    <a:pt x="1259" y="229"/>
                  </a:cubicBezTo>
                  <a:cubicBezTo>
                    <a:pt x="1255" y="229"/>
                    <a:pt x="1251" y="230"/>
                    <a:pt x="1249" y="233"/>
                  </a:cubicBezTo>
                  <a:cubicBezTo>
                    <a:pt x="1173" y="95"/>
                    <a:pt x="1030" y="0"/>
                    <a:pt x="863" y="0"/>
                  </a:cubicBez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g1f7b5ef0b07_0_812"/>
            <p:cNvSpPr/>
            <p:nvPr/>
          </p:nvSpPr>
          <p:spPr>
            <a:xfrm>
              <a:off x="6552623" y="1553798"/>
              <a:ext cx="98810" cy="103149"/>
            </a:xfrm>
            <a:custGeom>
              <a:rect b="b" l="l" r="r" t="t"/>
              <a:pathLst>
                <a:path extrusionOk="0" h="1355" w="1298">
                  <a:moveTo>
                    <a:pt x="649" y="0"/>
                  </a:moveTo>
                  <a:cubicBezTo>
                    <a:pt x="290" y="0"/>
                    <a:pt x="1" y="303"/>
                    <a:pt x="1" y="678"/>
                  </a:cubicBezTo>
                  <a:cubicBezTo>
                    <a:pt x="1" y="1052"/>
                    <a:pt x="290" y="1355"/>
                    <a:pt x="649" y="1355"/>
                  </a:cubicBezTo>
                  <a:cubicBezTo>
                    <a:pt x="1007" y="1355"/>
                    <a:pt x="1297" y="1052"/>
                    <a:pt x="1297" y="678"/>
                  </a:cubicBezTo>
                  <a:cubicBezTo>
                    <a:pt x="1297" y="303"/>
                    <a:pt x="1007" y="0"/>
                    <a:pt x="649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8" name="Google Shape;868;g1f7b5ef0b07_0_812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Stand-out metrics - Center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9" name="Google Shape;869;g1f7b5ef0b07_0_812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1f7b5ef0b07_0_286"/>
          <p:cNvSpPr/>
          <p:nvPr/>
        </p:nvSpPr>
        <p:spPr>
          <a:xfrm>
            <a:off x="8832275" y="2208900"/>
            <a:ext cx="199800" cy="258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76" name="Google Shape;876;g1f7b5ef0b07_0_2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77" name="Google Shape;877;g1f7b5ef0b07_0_286"/>
          <p:cNvSpPr/>
          <p:nvPr/>
        </p:nvSpPr>
        <p:spPr>
          <a:xfrm>
            <a:off x="-2275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8" name="Google Shape;878;g1f7b5ef0b07_0_2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00200" y="2953512"/>
            <a:ext cx="7081952" cy="4224825"/>
          </a:xfrm>
          <a:prstGeom prst="rect">
            <a:avLst/>
          </a:prstGeom>
          <a:noFill/>
          <a:ln>
            <a:noFill/>
          </a:ln>
        </p:spPr>
      </p:pic>
      <p:sp>
        <p:nvSpPr>
          <p:cNvPr id="879" name="Google Shape;879;g1f7b5ef0b07_0_286"/>
          <p:cNvSpPr/>
          <p:nvPr/>
        </p:nvSpPr>
        <p:spPr>
          <a:xfrm>
            <a:off x="2287263" y="3444242"/>
            <a:ext cx="328800" cy="312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g1f7b5ef0b07_0_286"/>
          <p:cNvSpPr/>
          <p:nvPr/>
        </p:nvSpPr>
        <p:spPr>
          <a:xfrm>
            <a:off x="2833988" y="4039942"/>
            <a:ext cx="328800" cy="312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g1f7b5ef0b07_0_286"/>
          <p:cNvSpPr/>
          <p:nvPr/>
        </p:nvSpPr>
        <p:spPr>
          <a:xfrm>
            <a:off x="3371163" y="4039942"/>
            <a:ext cx="328800" cy="312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2" name="Google Shape;882;g1f7b5ef0b07_0_286"/>
          <p:cNvGrpSpPr/>
          <p:nvPr/>
        </p:nvGrpSpPr>
        <p:grpSpPr>
          <a:xfrm>
            <a:off x="9032079" y="2011188"/>
            <a:ext cx="5055253" cy="4833721"/>
            <a:chOff x="4720225" y="1096475"/>
            <a:chExt cx="3710550" cy="3502950"/>
          </a:xfrm>
        </p:grpSpPr>
        <p:sp>
          <p:nvSpPr>
            <p:cNvPr id="883" name="Google Shape;883;g1f7b5ef0b07_0_286"/>
            <p:cNvSpPr/>
            <p:nvPr/>
          </p:nvSpPr>
          <p:spPr>
            <a:xfrm>
              <a:off x="6589250" y="3491500"/>
              <a:ext cx="438325" cy="390950"/>
            </a:xfrm>
            <a:custGeom>
              <a:rect b="b" l="l" r="r" t="t"/>
              <a:pathLst>
                <a:path extrusionOk="0" h="15638" w="17533">
                  <a:moveTo>
                    <a:pt x="9006" y="0"/>
                  </a:moveTo>
                  <a:cubicBezTo>
                    <a:pt x="8917" y="173"/>
                    <a:pt x="8766" y="262"/>
                    <a:pt x="8475" y="276"/>
                  </a:cubicBezTo>
                  <a:cubicBezTo>
                    <a:pt x="7951" y="310"/>
                    <a:pt x="7951" y="310"/>
                    <a:pt x="7627" y="675"/>
                  </a:cubicBezTo>
                  <a:cubicBezTo>
                    <a:pt x="7180" y="1180"/>
                    <a:pt x="6351" y="882"/>
                    <a:pt x="6683" y="1814"/>
                  </a:cubicBezTo>
                  <a:cubicBezTo>
                    <a:pt x="6834" y="2249"/>
                    <a:pt x="6834" y="2386"/>
                    <a:pt x="6358" y="2530"/>
                  </a:cubicBezTo>
                  <a:cubicBezTo>
                    <a:pt x="5890" y="2670"/>
                    <a:pt x="5731" y="2648"/>
                    <a:pt x="5890" y="3157"/>
                  </a:cubicBezTo>
                  <a:cubicBezTo>
                    <a:pt x="5952" y="3352"/>
                    <a:pt x="6104" y="3787"/>
                    <a:pt x="5919" y="3979"/>
                  </a:cubicBezTo>
                  <a:cubicBezTo>
                    <a:pt x="5856" y="4044"/>
                    <a:pt x="5789" y="4068"/>
                    <a:pt x="5720" y="4068"/>
                  </a:cubicBezTo>
                  <a:cubicBezTo>
                    <a:pt x="5562" y="4068"/>
                    <a:pt x="5397" y="3943"/>
                    <a:pt x="5263" y="3910"/>
                  </a:cubicBezTo>
                  <a:cubicBezTo>
                    <a:pt x="5206" y="3897"/>
                    <a:pt x="5150" y="3892"/>
                    <a:pt x="5094" y="3892"/>
                  </a:cubicBezTo>
                  <a:cubicBezTo>
                    <a:pt x="4959" y="3892"/>
                    <a:pt x="4825" y="3919"/>
                    <a:pt x="4685" y="3919"/>
                  </a:cubicBezTo>
                  <a:cubicBezTo>
                    <a:pt x="4664" y="3919"/>
                    <a:pt x="4642" y="3918"/>
                    <a:pt x="4621" y="3917"/>
                  </a:cubicBezTo>
                  <a:cubicBezTo>
                    <a:pt x="4325" y="3902"/>
                    <a:pt x="4152" y="3785"/>
                    <a:pt x="3890" y="3662"/>
                  </a:cubicBezTo>
                  <a:cubicBezTo>
                    <a:pt x="3745" y="3591"/>
                    <a:pt x="3589" y="3535"/>
                    <a:pt x="3439" y="3535"/>
                  </a:cubicBezTo>
                  <a:cubicBezTo>
                    <a:pt x="3340" y="3535"/>
                    <a:pt x="3243" y="3560"/>
                    <a:pt x="3153" y="3621"/>
                  </a:cubicBezTo>
                  <a:cubicBezTo>
                    <a:pt x="2958" y="3751"/>
                    <a:pt x="2939" y="3965"/>
                    <a:pt x="2670" y="4013"/>
                  </a:cubicBezTo>
                  <a:cubicBezTo>
                    <a:pt x="2643" y="4018"/>
                    <a:pt x="2616" y="4020"/>
                    <a:pt x="2590" y="4020"/>
                  </a:cubicBezTo>
                  <a:cubicBezTo>
                    <a:pt x="2388" y="4020"/>
                    <a:pt x="2191" y="3888"/>
                    <a:pt x="1984" y="3888"/>
                  </a:cubicBezTo>
                  <a:cubicBezTo>
                    <a:pt x="1967" y="3888"/>
                    <a:pt x="1949" y="3888"/>
                    <a:pt x="1932" y="3890"/>
                  </a:cubicBezTo>
                  <a:cubicBezTo>
                    <a:pt x="1751" y="3905"/>
                    <a:pt x="1549" y="4035"/>
                    <a:pt x="1349" y="4035"/>
                  </a:cubicBezTo>
                  <a:cubicBezTo>
                    <a:pt x="1281" y="4035"/>
                    <a:pt x="1213" y="4020"/>
                    <a:pt x="1146" y="3979"/>
                  </a:cubicBezTo>
                  <a:cubicBezTo>
                    <a:pt x="800" y="3773"/>
                    <a:pt x="973" y="3544"/>
                    <a:pt x="1146" y="3323"/>
                  </a:cubicBezTo>
                  <a:lnTo>
                    <a:pt x="1146" y="3323"/>
                  </a:lnTo>
                  <a:cubicBezTo>
                    <a:pt x="786" y="3367"/>
                    <a:pt x="387" y="3470"/>
                    <a:pt x="269" y="3662"/>
                  </a:cubicBezTo>
                  <a:cubicBezTo>
                    <a:pt x="0" y="4111"/>
                    <a:pt x="524" y="4599"/>
                    <a:pt x="663" y="4965"/>
                  </a:cubicBezTo>
                  <a:cubicBezTo>
                    <a:pt x="836" y="5421"/>
                    <a:pt x="863" y="5897"/>
                    <a:pt x="1257" y="6236"/>
                  </a:cubicBezTo>
                  <a:cubicBezTo>
                    <a:pt x="1408" y="6366"/>
                    <a:pt x="1511" y="6417"/>
                    <a:pt x="1586" y="6417"/>
                  </a:cubicBezTo>
                  <a:cubicBezTo>
                    <a:pt x="1808" y="6417"/>
                    <a:pt x="1777" y="5964"/>
                    <a:pt x="1973" y="5772"/>
                  </a:cubicBezTo>
                  <a:cubicBezTo>
                    <a:pt x="2021" y="5724"/>
                    <a:pt x="2297" y="5690"/>
                    <a:pt x="2386" y="5635"/>
                  </a:cubicBezTo>
                  <a:cubicBezTo>
                    <a:pt x="2477" y="5580"/>
                    <a:pt x="2566" y="5496"/>
                    <a:pt x="2629" y="5421"/>
                  </a:cubicBezTo>
                  <a:cubicBezTo>
                    <a:pt x="2828" y="5178"/>
                    <a:pt x="2795" y="4965"/>
                    <a:pt x="2809" y="4669"/>
                  </a:cubicBezTo>
                  <a:cubicBezTo>
                    <a:pt x="2874" y="4654"/>
                    <a:pt x="2941" y="4646"/>
                    <a:pt x="3011" y="4646"/>
                  </a:cubicBezTo>
                  <a:cubicBezTo>
                    <a:pt x="3501" y="4646"/>
                    <a:pt x="4066" y="5014"/>
                    <a:pt x="4188" y="5448"/>
                  </a:cubicBezTo>
                  <a:cubicBezTo>
                    <a:pt x="4297" y="5842"/>
                    <a:pt x="4167" y="6296"/>
                    <a:pt x="4282" y="6668"/>
                  </a:cubicBezTo>
                  <a:cubicBezTo>
                    <a:pt x="4448" y="7214"/>
                    <a:pt x="5053" y="7641"/>
                    <a:pt x="5481" y="7959"/>
                  </a:cubicBezTo>
                  <a:cubicBezTo>
                    <a:pt x="5882" y="8247"/>
                    <a:pt x="6373" y="8482"/>
                    <a:pt x="6380" y="9028"/>
                  </a:cubicBezTo>
                  <a:cubicBezTo>
                    <a:pt x="6368" y="9029"/>
                    <a:pt x="6355" y="9030"/>
                    <a:pt x="6342" y="9030"/>
                  </a:cubicBezTo>
                  <a:cubicBezTo>
                    <a:pt x="6074" y="9030"/>
                    <a:pt x="5633" y="8730"/>
                    <a:pt x="5358" y="8730"/>
                  </a:cubicBezTo>
                  <a:cubicBezTo>
                    <a:pt x="5275" y="8730"/>
                    <a:pt x="5207" y="8758"/>
                    <a:pt x="5164" y="8828"/>
                  </a:cubicBezTo>
                  <a:cubicBezTo>
                    <a:pt x="4972" y="9158"/>
                    <a:pt x="5587" y="9773"/>
                    <a:pt x="5765" y="9999"/>
                  </a:cubicBezTo>
                  <a:cubicBezTo>
                    <a:pt x="6166" y="10518"/>
                    <a:pt x="6483" y="10551"/>
                    <a:pt x="7070" y="10724"/>
                  </a:cubicBezTo>
                  <a:cubicBezTo>
                    <a:pt x="7627" y="10890"/>
                    <a:pt x="7173" y="11282"/>
                    <a:pt x="7504" y="11635"/>
                  </a:cubicBezTo>
                  <a:cubicBezTo>
                    <a:pt x="7599" y="11740"/>
                    <a:pt x="7791" y="11767"/>
                    <a:pt x="7995" y="11767"/>
                  </a:cubicBezTo>
                  <a:cubicBezTo>
                    <a:pt x="8207" y="11767"/>
                    <a:pt x="8432" y="11738"/>
                    <a:pt x="8579" y="11738"/>
                  </a:cubicBezTo>
                  <a:cubicBezTo>
                    <a:pt x="9110" y="11750"/>
                    <a:pt x="9352" y="12082"/>
                    <a:pt x="9814" y="12289"/>
                  </a:cubicBezTo>
                  <a:cubicBezTo>
                    <a:pt x="10076" y="12399"/>
                    <a:pt x="10282" y="12344"/>
                    <a:pt x="10544" y="12399"/>
                  </a:cubicBezTo>
                  <a:cubicBezTo>
                    <a:pt x="10890" y="12469"/>
                    <a:pt x="10960" y="12654"/>
                    <a:pt x="11145" y="12911"/>
                  </a:cubicBezTo>
                  <a:cubicBezTo>
                    <a:pt x="11443" y="13339"/>
                    <a:pt x="11794" y="13738"/>
                    <a:pt x="12111" y="14144"/>
                  </a:cubicBezTo>
                  <a:cubicBezTo>
                    <a:pt x="12407" y="14516"/>
                    <a:pt x="12772" y="14833"/>
                    <a:pt x="13180" y="15076"/>
                  </a:cubicBezTo>
                  <a:cubicBezTo>
                    <a:pt x="13442" y="15228"/>
                    <a:pt x="13911" y="15566"/>
                    <a:pt x="14276" y="15626"/>
                  </a:cubicBezTo>
                  <a:cubicBezTo>
                    <a:pt x="14311" y="15634"/>
                    <a:pt x="14346" y="15637"/>
                    <a:pt x="14379" y="15637"/>
                  </a:cubicBezTo>
                  <a:cubicBezTo>
                    <a:pt x="14413" y="15637"/>
                    <a:pt x="14445" y="15634"/>
                    <a:pt x="14475" y="15626"/>
                  </a:cubicBezTo>
                  <a:cubicBezTo>
                    <a:pt x="14435" y="15365"/>
                    <a:pt x="14098" y="15172"/>
                    <a:pt x="13925" y="14992"/>
                  </a:cubicBezTo>
                  <a:cubicBezTo>
                    <a:pt x="13682" y="14752"/>
                    <a:pt x="13675" y="14504"/>
                    <a:pt x="13497" y="14199"/>
                  </a:cubicBezTo>
                  <a:cubicBezTo>
                    <a:pt x="13034" y="13421"/>
                    <a:pt x="12118" y="13221"/>
                    <a:pt x="11525" y="12606"/>
                  </a:cubicBezTo>
                  <a:cubicBezTo>
                    <a:pt x="11304" y="12380"/>
                    <a:pt x="11207" y="12089"/>
                    <a:pt x="11001" y="11842"/>
                  </a:cubicBezTo>
                  <a:cubicBezTo>
                    <a:pt x="10724" y="11510"/>
                    <a:pt x="10338" y="11289"/>
                    <a:pt x="10008" y="11013"/>
                  </a:cubicBezTo>
                  <a:cubicBezTo>
                    <a:pt x="9537" y="10628"/>
                    <a:pt x="9393" y="10116"/>
                    <a:pt x="9069" y="9633"/>
                  </a:cubicBezTo>
                  <a:cubicBezTo>
                    <a:pt x="8843" y="9297"/>
                    <a:pt x="8470" y="9090"/>
                    <a:pt x="8257" y="8752"/>
                  </a:cubicBezTo>
                  <a:cubicBezTo>
                    <a:pt x="8043" y="8401"/>
                    <a:pt x="8036" y="7980"/>
                    <a:pt x="7841" y="7634"/>
                  </a:cubicBezTo>
                  <a:cubicBezTo>
                    <a:pt x="7615" y="7228"/>
                    <a:pt x="7317" y="7221"/>
                    <a:pt x="7021" y="6952"/>
                  </a:cubicBezTo>
                  <a:cubicBezTo>
                    <a:pt x="6690" y="6642"/>
                    <a:pt x="6767" y="6332"/>
                    <a:pt x="6925" y="6007"/>
                  </a:cubicBezTo>
                  <a:cubicBezTo>
                    <a:pt x="7007" y="5820"/>
                    <a:pt x="7041" y="5745"/>
                    <a:pt x="7077" y="5544"/>
                  </a:cubicBezTo>
                  <a:cubicBezTo>
                    <a:pt x="7103" y="5392"/>
                    <a:pt x="7048" y="5116"/>
                    <a:pt x="7180" y="5001"/>
                  </a:cubicBezTo>
                  <a:cubicBezTo>
                    <a:pt x="7228" y="4957"/>
                    <a:pt x="7275" y="4938"/>
                    <a:pt x="7321" y="4938"/>
                  </a:cubicBezTo>
                  <a:cubicBezTo>
                    <a:pt x="7619" y="4938"/>
                    <a:pt x="7875" y="5735"/>
                    <a:pt x="8048" y="5897"/>
                  </a:cubicBezTo>
                  <a:cubicBezTo>
                    <a:pt x="8173" y="6019"/>
                    <a:pt x="8316" y="6070"/>
                    <a:pt x="8463" y="6070"/>
                  </a:cubicBezTo>
                  <a:cubicBezTo>
                    <a:pt x="8728" y="6070"/>
                    <a:pt x="9009" y="5905"/>
                    <a:pt x="9235" y="5697"/>
                  </a:cubicBezTo>
                  <a:cubicBezTo>
                    <a:pt x="9528" y="5422"/>
                    <a:pt x="9570" y="5279"/>
                    <a:pt x="9769" y="5279"/>
                  </a:cubicBezTo>
                  <a:cubicBezTo>
                    <a:pt x="9865" y="5279"/>
                    <a:pt x="9997" y="5312"/>
                    <a:pt x="10213" y="5380"/>
                  </a:cubicBezTo>
                  <a:cubicBezTo>
                    <a:pt x="10489" y="5462"/>
                    <a:pt x="10751" y="5510"/>
                    <a:pt x="11034" y="5524"/>
                  </a:cubicBezTo>
                  <a:cubicBezTo>
                    <a:pt x="11050" y="5525"/>
                    <a:pt x="11066" y="5525"/>
                    <a:pt x="11083" y="5525"/>
                  </a:cubicBezTo>
                  <a:cubicBezTo>
                    <a:pt x="11368" y="5525"/>
                    <a:pt x="11658" y="5419"/>
                    <a:pt x="11939" y="5419"/>
                  </a:cubicBezTo>
                  <a:cubicBezTo>
                    <a:pt x="11962" y="5419"/>
                    <a:pt x="11985" y="5420"/>
                    <a:pt x="12008" y="5421"/>
                  </a:cubicBezTo>
                  <a:cubicBezTo>
                    <a:pt x="12411" y="5447"/>
                    <a:pt x="12638" y="5801"/>
                    <a:pt x="13083" y="5801"/>
                  </a:cubicBezTo>
                  <a:cubicBezTo>
                    <a:pt x="13094" y="5801"/>
                    <a:pt x="13106" y="5801"/>
                    <a:pt x="13118" y="5801"/>
                  </a:cubicBezTo>
                  <a:cubicBezTo>
                    <a:pt x="13517" y="5782"/>
                    <a:pt x="13905" y="5659"/>
                    <a:pt x="14289" y="5659"/>
                  </a:cubicBezTo>
                  <a:cubicBezTo>
                    <a:pt x="14481" y="5659"/>
                    <a:pt x="14672" y="5689"/>
                    <a:pt x="14862" y="5779"/>
                  </a:cubicBezTo>
                  <a:cubicBezTo>
                    <a:pt x="15323" y="5994"/>
                    <a:pt x="15821" y="6455"/>
                    <a:pt x="16368" y="6455"/>
                  </a:cubicBezTo>
                  <a:cubicBezTo>
                    <a:pt x="16451" y="6455"/>
                    <a:pt x="16536" y="6444"/>
                    <a:pt x="16621" y="6421"/>
                  </a:cubicBezTo>
                  <a:cubicBezTo>
                    <a:pt x="16758" y="6387"/>
                    <a:pt x="16835" y="6325"/>
                    <a:pt x="16876" y="6240"/>
                  </a:cubicBezTo>
                  <a:cubicBezTo>
                    <a:pt x="16965" y="6048"/>
                    <a:pt x="16850" y="5738"/>
                    <a:pt x="16876" y="5455"/>
                  </a:cubicBezTo>
                  <a:cubicBezTo>
                    <a:pt x="17124" y="5392"/>
                    <a:pt x="17532" y="5399"/>
                    <a:pt x="17429" y="5034"/>
                  </a:cubicBezTo>
                  <a:cubicBezTo>
                    <a:pt x="17318" y="4647"/>
                    <a:pt x="16655" y="4731"/>
                    <a:pt x="16482" y="4311"/>
                  </a:cubicBezTo>
                  <a:cubicBezTo>
                    <a:pt x="16275" y="3806"/>
                    <a:pt x="16448" y="2876"/>
                    <a:pt x="16013" y="2449"/>
                  </a:cubicBezTo>
                  <a:lnTo>
                    <a:pt x="16009" y="2449"/>
                  </a:lnTo>
                  <a:cubicBezTo>
                    <a:pt x="15987" y="2420"/>
                    <a:pt x="15958" y="2401"/>
                    <a:pt x="15932" y="2379"/>
                  </a:cubicBezTo>
                  <a:cubicBezTo>
                    <a:pt x="15831" y="2307"/>
                    <a:pt x="15722" y="2278"/>
                    <a:pt x="15612" y="2278"/>
                  </a:cubicBezTo>
                  <a:cubicBezTo>
                    <a:pt x="15406" y="2278"/>
                    <a:pt x="15194" y="2379"/>
                    <a:pt x="15014" y="2482"/>
                  </a:cubicBezTo>
                  <a:cubicBezTo>
                    <a:pt x="14598" y="2719"/>
                    <a:pt x="14279" y="2822"/>
                    <a:pt x="13850" y="2822"/>
                  </a:cubicBezTo>
                  <a:cubicBezTo>
                    <a:pt x="13752" y="2822"/>
                    <a:pt x="13649" y="2817"/>
                    <a:pt x="13538" y="2807"/>
                  </a:cubicBezTo>
                  <a:cubicBezTo>
                    <a:pt x="12966" y="2759"/>
                    <a:pt x="12642" y="2338"/>
                    <a:pt x="12130" y="2187"/>
                  </a:cubicBezTo>
                  <a:cubicBezTo>
                    <a:pt x="11988" y="2144"/>
                    <a:pt x="11859" y="2133"/>
                    <a:pt x="11740" y="2133"/>
                  </a:cubicBezTo>
                  <a:cubicBezTo>
                    <a:pt x="11605" y="2133"/>
                    <a:pt x="11482" y="2147"/>
                    <a:pt x="11370" y="2147"/>
                  </a:cubicBezTo>
                  <a:cubicBezTo>
                    <a:pt x="11129" y="2147"/>
                    <a:pt x="10933" y="2081"/>
                    <a:pt x="10746" y="1663"/>
                  </a:cubicBezTo>
                  <a:cubicBezTo>
                    <a:pt x="10525" y="1180"/>
                    <a:pt x="10275" y="764"/>
                    <a:pt x="9814" y="461"/>
                  </a:cubicBezTo>
                  <a:cubicBezTo>
                    <a:pt x="9614" y="332"/>
                    <a:pt x="9304" y="130"/>
                    <a:pt x="9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g1f7b5ef0b07_0_286"/>
            <p:cNvSpPr/>
            <p:nvPr/>
          </p:nvSpPr>
          <p:spPr>
            <a:xfrm>
              <a:off x="7027725" y="3870450"/>
              <a:ext cx="139500" cy="281475"/>
            </a:xfrm>
            <a:custGeom>
              <a:rect b="b" l="l" r="r" t="t"/>
              <a:pathLst>
                <a:path extrusionOk="0" h="11259" w="5580">
                  <a:moveTo>
                    <a:pt x="1185" y="1"/>
                  </a:moveTo>
                  <a:cubicBezTo>
                    <a:pt x="1031" y="1"/>
                    <a:pt x="1018" y="223"/>
                    <a:pt x="973" y="394"/>
                  </a:cubicBezTo>
                  <a:cubicBezTo>
                    <a:pt x="882" y="733"/>
                    <a:pt x="712" y="877"/>
                    <a:pt x="476" y="1084"/>
                  </a:cubicBezTo>
                  <a:cubicBezTo>
                    <a:pt x="159" y="1367"/>
                    <a:pt x="296" y="2014"/>
                    <a:pt x="296" y="2415"/>
                  </a:cubicBezTo>
                  <a:cubicBezTo>
                    <a:pt x="296" y="2559"/>
                    <a:pt x="317" y="2850"/>
                    <a:pt x="159" y="2912"/>
                  </a:cubicBezTo>
                  <a:cubicBezTo>
                    <a:pt x="137" y="2917"/>
                    <a:pt x="111" y="2924"/>
                    <a:pt x="82" y="2924"/>
                  </a:cubicBezTo>
                  <a:cubicBezTo>
                    <a:pt x="82" y="2946"/>
                    <a:pt x="89" y="2972"/>
                    <a:pt x="96" y="2994"/>
                  </a:cubicBezTo>
                  <a:cubicBezTo>
                    <a:pt x="185" y="3270"/>
                    <a:pt x="435" y="3237"/>
                    <a:pt x="587" y="3407"/>
                  </a:cubicBezTo>
                  <a:cubicBezTo>
                    <a:pt x="745" y="3587"/>
                    <a:pt x="627" y="3842"/>
                    <a:pt x="579" y="4056"/>
                  </a:cubicBezTo>
                  <a:cubicBezTo>
                    <a:pt x="483" y="4462"/>
                    <a:pt x="118" y="4871"/>
                    <a:pt x="159" y="5306"/>
                  </a:cubicBezTo>
                  <a:cubicBezTo>
                    <a:pt x="185" y="5616"/>
                    <a:pt x="399" y="5885"/>
                    <a:pt x="428" y="6195"/>
                  </a:cubicBezTo>
                  <a:cubicBezTo>
                    <a:pt x="454" y="6526"/>
                    <a:pt x="310" y="6579"/>
                    <a:pt x="152" y="6829"/>
                  </a:cubicBezTo>
                  <a:cubicBezTo>
                    <a:pt x="0" y="7062"/>
                    <a:pt x="63" y="7242"/>
                    <a:pt x="137" y="7511"/>
                  </a:cubicBezTo>
                  <a:cubicBezTo>
                    <a:pt x="214" y="7781"/>
                    <a:pt x="248" y="7994"/>
                    <a:pt x="241" y="8283"/>
                  </a:cubicBezTo>
                  <a:cubicBezTo>
                    <a:pt x="229" y="8485"/>
                    <a:pt x="159" y="8747"/>
                    <a:pt x="214" y="8946"/>
                  </a:cubicBezTo>
                  <a:cubicBezTo>
                    <a:pt x="262" y="9138"/>
                    <a:pt x="387" y="9182"/>
                    <a:pt x="579" y="9297"/>
                  </a:cubicBezTo>
                  <a:cubicBezTo>
                    <a:pt x="1014" y="9559"/>
                    <a:pt x="1634" y="9802"/>
                    <a:pt x="1966" y="10193"/>
                  </a:cubicBezTo>
                  <a:cubicBezTo>
                    <a:pt x="2235" y="10510"/>
                    <a:pt x="2221" y="11195"/>
                    <a:pt x="2711" y="11255"/>
                  </a:cubicBezTo>
                  <a:cubicBezTo>
                    <a:pt x="2728" y="11257"/>
                    <a:pt x="2745" y="11258"/>
                    <a:pt x="2761" y="11258"/>
                  </a:cubicBezTo>
                  <a:cubicBezTo>
                    <a:pt x="2803" y="11258"/>
                    <a:pt x="2842" y="11252"/>
                    <a:pt x="2877" y="11243"/>
                  </a:cubicBezTo>
                  <a:cubicBezTo>
                    <a:pt x="3146" y="11174"/>
                    <a:pt x="3208" y="10842"/>
                    <a:pt x="3256" y="10573"/>
                  </a:cubicBezTo>
                  <a:cubicBezTo>
                    <a:pt x="3304" y="10299"/>
                    <a:pt x="3304" y="10229"/>
                    <a:pt x="3552" y="10104"/>
                  </a:cubicBezTo>
                  <a:cubicBezTo>
                    <a:pt x="3739" y="10015"/>
                    <a:pt x="3953" y="9979"/>
                    <a:pt x="4124" y="9883"/>
                  </a:cubicBezTo>
                  <a:cubicBezTo>
                    <a:pt x="4628" y="9602"/>
                    <a:pt x="4463" y="8972"/>
                    <a:pt x="4821" y="8574"/>
                  </a:cubicBezTo>
                  <a:cubicBezTo>
                    <a:pt x="5090" y="8271"/>
                    <a:pt x="5469" y="8146"/>
                    <a:pt x="5539" y="7704"/>
                  </a:cubicBezTo>
                  <a:cubicBezTo>
                    <a:pt x="5580" y="7415"/>
                    <a:pt x="5510" y="7091"/>
                    <a:pt x="5325" y="6877"/>
                  </a:cubicBezTo>
                  <a:cubicBezTo>
                    <a:pt x="5248" y="6793"/>
                    <a:pt x="5159" y="6733"/>
                    <a:pt x="5049" y="6690"/>
                  </a:cubicBezTo>
                  <a:cubicBezTo>
                    <a:pt x="4739" y="6574"/>
                    <a:pt x="4381" y="6704"/>
                    <a:pt x="4193" y="6372"/>
                  </a:cubicBezTo>
                  <a:cubicBezTo>
                    <a:pt x="4042" y="6096"/>
                    <a:pt x="4020" y="5704"/>
                    <a:pt x="3862" y="5421"/>
                  </a:cubicBezTo>
                  <a:cubicBezTo>
                    <a:pt x="3470" y="4705"/>
                    <a:pt x="3739" y="4022"/>
                    <a:pt x="3883" y="3304"/>
                  </a:cubicBezTo>
                  <a:cubicBezTo>
                    <a:pt x="3905" y="3222"/>
                    <a:pt x="3917" y="3138"/>
                    <a:pt x="3924" y="3056"/>
                  </a:cubicBezTo>
                  <a:cubicBezTo>
                    <a:pt x="4028" y="2379"/>
                    <a:pt x="3905" y="1780"/>
                    <a:pt x="3297" y="1360"/>
                  </a:cubicBezTo>
                  <a:cubicBezTo>
                    <a:pt x="3165" y="1271"/>
                    <a:pt x="3083" y="1242"/>
                    <a:pt x="3006" y="1091"/>
                  </a:cubicBezTo>
                  <a:cubicBezTo>
                    <a:pt x="2925" y="932"/>
                    <a:pt x="2951" y="740"/>
                    <a:pt x="2821" y="615"/>
                  </a:cubicBezTo>
                  <a:cubicBezTo>
                    <a:pt x="2696" y="504"/>
                    <a:pt x="2427" y="478"/>
                    <a:pt x="2269" y="401"/>
                  </a:cubicBezTo>
                  <a:cubicBezTo>
                    <a:pt x="2249" y="394"/>
                    <a:pt x="2228" y="380"/>
                    <a:pt x="2206" y="368"/>
                  </a:cubicBezTo>
                  <a:cubicBezTo>
                    <a:pt x="2180" y="428"/>
                    <a:pt x="2139" y="476"/>
                    <a:pt x="2055" y="490"/>
                  </a:cubicBezTo>
                  <a:cubicBezTo>
                    <a:pt x="2034" y="494"/>
                    <a:pt x="2014" y="496"/>
                    <a:pt x="1994" y="496"/>
                  </a:cubicBezTo>
                  <a:cubicBezTo>
                    <a:pt x="1725" y="496"/>
                    <a:pt x="1537" y="164"/>
                    <a:pt x="1331" y="48"/>
                  </a:cubicBezTo>
                  <a:cubicBezTo>
                    <a:pt x="1272" y="15"/>
                    <a:pt x="1224" y="1"/>
                    <a:pt x="118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g1f7b5ef0b07_0_286"/>
            <p:cNvSpPr/>
            <p:nvPr/>
          </p:nvSpPr>
          <p:spPr>
            <a:xfrm>
              <a:off x="6989625" y="3520375"/>
              <a:ext cx="311750" cy="378250"/>
            </a:xfrm>
            <a:custGeom>
              <a:rect b="b" l="l" r="r" t="t"/>
              <a:pathLst>
                <a:path extrusionOk="0" h="15130" w="12470">
                  <a:moveTo>
                    <a:pt x="3031" y="0"/>
                  </a:moveTo>
                  <a:cubicBezTo>
                    <a:pt x="2397" y="0"/>
                    <a:pt x="1635" y="266"/>
                    <a:pt x="1214" y="513"/>
                  </a:cubicBezTo>
                  <a:cubicBezTo>
                    <a:pt x="919" y="686"/>
                    <a:pt x="676" y="940"/>
                    <a:pt x="380" y="1106"/>
                  </a:cubicBezTo>
                  <a:cubicBezTo>
                    <a:pt x="255" y="1176"/>
                    <a:pt x="131" y="1238"/>
                    <a:pt x="1" y="1294"/>
                  </a:cubicBezTo>
                  <a:cubicBezTo>
                    <a:pt x="436" y="1721"/>
                    <a:pt x="263" y="2651"/>
                    <a:pt x="469" y="3156"/>
                  </a:cubicBezTo>
                  <a:cubicBezTo>
                    <a:pt x="642" y="3576"/>
                    <a:pt x="1303" y="3492"/>
                    <a:pt x="1414" y="3879"/>
                  </a:cubicBezTo>
                  <a:cubicBezTo>
                    <a:pt x="1517" y="4244"/>
                    <a:pt x="1111" y="4237"/>
                    <a:pt x="863" y="4300"/>
                  </a:cubicBezTo>
                  <a:cubicBezTo>
                    <a:pt x="835" y="4583"/>
                    <a:pt x="952" y="4893"/>
                    <a:pt x="863" y="5085"/>
                  </a:cubicBezTo>
                  <a:cubicBezTo>
                    <a:pt x="1137" y="5177"/>
                    <a:pt x="1428" y="5307"/>
                    <a:pt x="1491" y="5395"/>
                  </a:cubicBezTo>
                  <a:cubicBezTo>
                    <a:pt x="1745" y="5790"/>
                    <a:pt x="1173" y="6299"/>
                    <a:pt x="1048" y="6623"/>
                  </a:cubicBezTo>
                  <a:cubicBezTo>
                    <a:pt x="945" y="6900"/>
                    <a:pt x="827" y="7534"/>
                    <a:pt x="1041" y="7770"/>
                  </a:cubicBezTo>
                  <a:cubicBezTo>
                    <a:pt x="1277" y="8024"/>
                    <a:pt x="1712" y="8003"/>
                    <a:pt x="1952" y="8320"/>
                  </a:cubicBezTo>
                  <a:cubicBezTo>
                    <a:pt x="2036" y="8438"/>
                    <a:pt x="2132" y="8736"/>
                    <a:pt x="2041" y="8865"/>
                  </a:cubicBezTo>
                  <a:cubicBezTo>
                    <a:pt x="1979" y="8957"/>
                    <a:pt x="1872" y="8973"/>
                    <a:pt x="1760" y="8973"/>
                  </a:cubicBezTo>
                  <a:cubicBezTo>
                    <a:pt x="1699" y="8973"/>
                    <a:pt x="1637" y="8968"/>
                    <a:pt x="1580" y="8968"/>
                  </a:cubicBezTo>
                  <a:cubicBezTo>
                    <a:pt x="1569" y="8968"/>
                    <a:pt x="1557" y="8968"/>
                    <a:pt x="1546" y="8969"/>
                  </a:cubicBezTo>
                  <a:cubicBezTo>
                    <a:pt x="1517" y="9307"/>
                    <a:pt x="1683" y="9315"/>
                    <a:pt x="1815" y="9589"/>
                  </a:cubicBezTo>
                  <a:cubicBezTo>
                    <a:pt x="1889" y="9747"/>
                    <a:pt x="1904" y="10086"/>
                    <a:pt x="1870" y="10278"/>
                  </a:cubicBezTo>
                  <a:cubicBezTo>
                    <a:pt x="1808" y="10569"/>
                    <a:pt x="1491" y="10591"/>
                    <a:pt x="1200" y="10617"/>
                  </a:cubicBezTo>
                  <a:cubicBezTo>
                    <a:pt x="1236" y="10651"/>
                    <a:pt x="1277" y="10680"/>
                    <a:pt x="1318" y="10699"/>
                  </a:cubicBezTo>
                  <a:cubicBezTo>
                    <a:pt x="1462" y="10776"/>
                    <a:pt x="1671" y="10783"/>
                    <a:pt x="1801" y="10879"/>
                  </a:cubicBezTo>
                  <a:cubicBezTo>
                    <a:pt x="2096" y="11100"/>
                    <a:pt x="2000" y="11465"/>
                    <a:pt x="2421" y="11602"/>
                  </a:cubicBezTo>
                  <a:cubicBezTo>
                    <a:pt x="2601" y="11658"/>
                    <a:pt x="2774" y="11653"/>
                    <a:pt x="2944" y="11761"/>
                  </a:cubicBezTo>
                  <a:cubicBezTo>
                    <a:pt x="3158" y="11907"/>
                    <a:pt x="3250" y="12121"/>
                    <a:pt x="3401" y="12321"/>
                  </a:cubicBezTo>
                  <a:cubicBezTo>
                    <a:pt x="3504" y="12453"/>
                    <a:pt x="3615" y="12542"/>
                    <a:pt x="3781" y="12590"/>
                  </a:cubicBezTo>
                  <a:cubicBezTo>
                    <a:pt x="3951" y="12631"/>
                    <a:pt x="4319" y="12597"/>
                    <a:pt x="4434" y="12749"/>
                  </a:cubicBezTo>
                  <a:cubicBezTo>
                    <a:pt x="4504" y="12830"/>
                    <a:pt x="4504" y="12948"/>
                    <a:pt x="4470" y="13058"/>
                  </a:cubicBezTo>
                  <a:cubicBezTo>
                    <a:pt x="4533" y="13066"/>
                    <a:pt x="4586" y="13080"/>
                    <a:pt x="4634" y="13080"/>
                  </a:cubicBezTo>
                  <a:cubicBezTo>
                    <a:pt x="4655" y="13081"/>
                    <a:pt x="4674" y="13081"/>
                    <a:pt x="4693" y="13081"/>
                  </a:cubicBezTo>
                  <a:cubicBezTo>
                    <a:pt x="4881" y="13081"/>
                    <a:pt x="4945" y="13044"/>
                    <a:pt x="5083" y="12900"/>
                  </a:cubicBezTo>
                  <a:cubicBezTo>
                    <a:pt x="5359" y="12604"/>
                    <a:pt x="5352" y="12453"/>
                    <a:pt x="5345" y="12059"/>
                  </a:cubicBezTo>
                  <a:cubicBezTo>
                    <a:pt x="5340" y="11797"/>
                    <a:pt x="5530" y="11678"/>
                    <a:pt x="5746" y="11678"/>
                  </a:cubicBezTo>
                  <a:cubicBezTo>
                    <a:pt x="5865" y="11678"/>
                    <a:pt x="5991" y="11714"/>
                    <a:pt x="6097" y="11783"/>
                  </a:cubicBezTo>
                  <a:cubicBezTo>
                    <a:pt x="6248" y="11893"/>
                    <a:pt x="6263" y="11970"/>
                    <a:pt x="6477" y="11989"/>
                  </a:cubicBezTo>
                  <a:cubicBezTo>
                    <a:pt x="6503" y="11993"/>
                    <a:pt x="6530" y="11994"/>
                    <a:pt x="6557" y="11994"/>
                  </a:cubicBezTo>
                  <a:cubicBezTo>
                    <a:pt x="6617" y="11994"/>
                    <a:pt x="6678" y="11988"/>
                    <a:pt x="6738" y="11988"/>
                  </a:cubicBezTo>
                  <a:cubicBezTo>
                    <a:pt x="6824" y="11988"/>
                    <a:pt x="6907" y="12000"/>
                    <a:pt x="6979" y="12059"/>
                  </a:cubicBezTo>
                  <a:cubicBezTo>
                    <a:pt x="7104" y="12162"/>
                    <a:pt x="7186" y="12402"/>
                    <a:pt x="7270" y="12542"/>
                  </a:cubicBezTo>
                  <a:cubicBezTo>
                    <a:pt x="7387" y="12720"/>
                    <a:pt x="7469" y="12797"/>
                    <a:pt x="7661" y="12893"/>
                  </a:cubicBezTo>
                  <a:cubicBezTo>
                    <a:pt x="7993" y="13066"/>
                    <a:pt x="8373" y="13143"/>
                    <a:pt x="8620" y="13453"/>
                  </a:cubicBezTo>
                  <a:cubicBezTo>
                    <a:pt x="8918" y="13811"/>
                    <a:pt x="8793" y="14342"/>
                    <a:pt x="8553" y="14680"/>
                  </a:cubicBezTo>
                  <a:cubicBezTo>
                    <a:pt x="8483" y="14784"/>
                    <a:pt x="8421" y="14914"/>
                    <a:pt x="8351" y="15053"/>
                  </a:cubicBezTo>
                  <a:cubicBezTo>
                    <a:pt x="8428" y="15094"/>
                    <a:pt x="8510" y="15120"/>
                    <a:pt x="8601" y="15127"/>
                  </a:cubicBezTo>
                  <a:cubicBezTo>
                    <a:pt x="8617" y="15129"/>
                    <a:pt x="8632" y="15130"/>
                    <a:pt x="8646" y="15130"/>
                  </a:cubicBezTo>
                  <a:cubicBezTo>
                    <a:pt x="8854" y="15130"/>
                    <a:pt x="8952" y="14992"/>
                    <a:pt x="9158" y="14906"/>
                  </a:cubicBezTo>
                  <a:cubicBezTo>
                    <a:pt x="9488" y="14768"/>
                    <a:pt x="9827" y="14762"/>
                    <a:pt x="10176" y="14762"/>
                  </a:cubicBezTo>
                  <a:cubicBezTo>
                    <a:pt x="10209" y="14762"/>
                    <a:pt x="10242" y="14762"/>
                    <a:pt x="10276" y="14762"/>
                  </a:cubicBezTo>
                  <a:cubicBezTo>
                    <a:pt x="10581" y="14762"/>
                    <a:pt x="10836" y="14858"/>
                    <a:pt x="11050" y="15024"/>
                  </a:cubicBezTo>
                  <a:cubicBezTo>
                    <a:pt x="11119" y="14582"/>
                    <a:pt x="11090" y="14121"/>
                    <a:pt x="11249" y="13700"/>
                  </a:cubicBezTo>
                  <a:cubicBezTo>
                    <a:pt x="11422" y="13232"/>
                    <a:pt x="11828" y="13080"/>
                    <a:pt x="12076" y="12672"/>
                  </a:cubicBezTo>
                  <a:cubicBezTo>
                    <a:pt x="12326" y="12266"/>
                    <a:pt x="12470" y="11391"/>
                    <a:pt x="12186" y="11018"/>
                  </a:cubicBezTo>
                  <a:cubicBezTo>
                    <a:pt x="11794" y="10507"/>
                    <a:pt x="11105" y="10285"/>
                    <a:pt x="10800" y="9651"/>
                  </a:cubicBezTo>
                  <a:cubicBezTo>
                    <a:pt x="10552" y="9142"/>
                    <a:pt x="10891" y="8666"/>
                    <a:pt x="11076" y="8176"/>
                  </a:cubicBezTo>
                  <a:cubicBezTo>
                    <a:pt x="11194" y="7866"/>
                    <a:pt x="11311" y="7556"/>
                    <a:pt x="11400" y="7246"/>
                  </a:cubicBezTo>
                  <a:lnTo>
                    <a:pt x="11408" y="7246"/>
                  </a:lnTo>
                  <a:cubicBezTo>
                    <a:pt x="11448" y="7087"/>
                    <a:pt x="11489" y="6929"/>
                    <a:pt x="11525" y="6775"/>
                  </a:cubicBezTo>
                  <a:cubicBezTo>
                    <a:pt x="11600" y="6397"/>
                    <a:pt x="11677" y="5915"/>
                    <a:pt x="11208" y="5749"/>
                  </a:cubicBezTo>
                  <a:cubicBezTo>
                    <a:pt x="11132" y="5722"/>
                    <a:pt x="11060" y="5710"/>
                    <a:pt x="10989" y="5710"/>
                  </a:cubicBezTo>
                  <a:cubicBezTo>
                    <a:pt x="10613" y="5710"/>
                    <a:pt x="10307" y="6046"/>
                    <a:pt x="9959" y="6136"/>
                  </a:cubicBezTo>
                  <a:cubicBezTo>
                    <a:pt x="9892" y="6151"/>
                    <a:pt x="9827" y="6158"/>
                    <a:pt x="9763" y="6158"/>
                  </a:cubicBezTo>
                  <a:cubicBezTo>
                    <a:pt x="9383" y="6158"/>
                    <a:pt x="9042" y="5911"/>
                    <a:pt x="8675" y="5818"/>
                  </a:cubicBezTo>
                  <a:cubicBezTo>
                    <a:pt x="8144" y="5679"/>
                    <a:pt x="7890" y="5631"/>
                    <a:pt x="7690" y="5073"/>
                  </a:cubicBezTo>
                  <a:cubicBezTo>
                    <a:pt x="7553" y="4694"/>
                    <a:pt x="7558" y="4189"/>
                    <a:pt x="7351" y="3853"/>
                  </a:cubicBezTo>
                  <a:cubicBezTo>
                    <a:pt x="7200" y="3588"/>
                    <a:pt x="6794" y="3375"/>
                    <a:pt x="6539" y="3245"/>
                  </a:cubicBezTo>
                  <a:cubicBezTo>
                    <a:pt x="6222" y="3079"/>
                    <a:pt x="5850" y="2990"/>
                    <a:pt x="5600" y="2714"/>
                  </a:cubicBezTo>
                  <a:cubicBezTo>
                    <a:pt x="5345" y="2430"/>
                    <a:pt x="5256" y="2031"/>
                    <a:pt x="5069" y="1729"/>
                  </a:cubicBezTo>
                  <a:cubicBezTo>
                    <a:pt x="4773" y="1250"/>
                    <a:pt x="4386" y="623"/>
                    <a:pt x="3891" y="265"/>
                  </a:cubicBezTo>
                  <a:cubicBezTo>
                    <a:pt x="3829" y="224"/>
                    <a:pt x="3759" y="176"/>
                    <a:pt x="3689" y="140"/>
                  </a:cubicBezTo>
                  <a:cubicBezTo>
                    <a:pt x="3508" y="41"/>
                    <a:pt x="3280" y="0"/>
                    <a:pt x="3031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g1f7b5ef0b07_0_286"/>
            <p:cNvSpPr/>
            <p:nvPr/>
          </p:nvSpPr>
          <p:spPr>
            <a:xfrm>
              <a:off x="7971900" y="3424000"/>
              <a:ext cx="294675" cy="168800"/>
            </a:xfrm>
            <a:custGeom>
              <a:rect b="b" l="l" r="r" t="t"/>
              <a:pathLst>
                <a:path extrusionOk="0" h="6752" w="11787">
                  <a:moveTo>
                    <a:pt x="3134" y="1"/>
                  </a:moveTo>
                  <a:cubicBezTo>
                    <a:pt x="3085" y="1"/>
                    <a:pt x="3036" y="8"/>
                    <a:pt x="2987" y="23"/>
                  </a:cubicBezTo>
                  <a:cubicBezTo>
                    <a:pt x="2939" y="38"/>
                    <a:pt x="2903" y="52"/>
                    <a:pt x="2870" y="71"/>
                  </a:cubicBezTo>
                  <a:cubicBezTo>
                    <a:pt x="2593" y="225"/>
                    <a:pt x="2834" y="513"/>
                    <a:pt x="2884" y="775"/>
                  </a:cubicBezTo>
                  <a:cubicBezTo>
                    <a:pt x="2980" y="1273"/>
                    <a:pt x="2497" y="1431"/>
                    <a:pt x="2125" y="1575"/>
                  </a:cubicBezTo>
                  <a:cubicBezTo>
                    <a:pt x="1779" y="1712"/>
                    <a:pt x="1365" y="1818"/>
                    <a:pt x="1173" y="2155"/>
                  </a:cubicBezTo>
                  <a:cubicBezTo>
                    <a:pt x="1096" y="2294"/>
                    <a:pt x="1096" y="2501"/>
                    <a:pt x="979" y="2616"/>
                  </a:cubicBezTo>
                  <a:cubicBezTo>
                    <a:pt x="875" y="2734"/>
                    <a:pt x="635" y="2789"/>
                    <a:pt x="488" y="2851"/>
                  </a:cubicBezTo>
                  <a:cubicBezTo>
                    <a:pt x="318" y="2928"/>
                    <a:pt x="1" y="3051"/>
                    <a:pt x="15" y="3313"/>
                  </a:cubicBezTo>
                  <a:cubicBezTo>
                    <a:pt x="8" y="3555"/>
                    <a:pt x="27" y="3721"/>
                    <a:pt x="241" y="3825"/>
                  </a:cubicBezTo>
                  <a:cubicBezTo>
                    <a:pt x="303" y="3853"/>
                    <a:pt x="353" y="3864"/>
                    <a:pt x="395" y="3864"/>
                  </a:cubicBezTo>
                  <a:cubicBezTo>
                    <a:pt x="518" y="3864"/>
                    <a:pt x="583" y="3769"/>
                    <a:pt x="731" y="3714"/>
                  </a:cubicBezTo>
                  <a:cubicBezTo>
                    <a:pt x="803" y="3687"/>
                    <a:pt x="874" y="3676"/>
                    <a:pt x="943" y="3676"/>
                  </a:cubicBezTo>
                  <a:cubicBezTo>
                    <a:pt x="1354" y="3676"/>
                    <a:pt x="1709" y="4091"/>
                    <a:pt x="2069" y="4161"/>
                  </a:cubicBezTo>
                  <a:cubicBezTo>
                    <a:pt x="2108" y="4169"/>
                    <a:pt x="2148" y="4172"/>
                    <a:pt x="2189" y="4172"/>
                  </a:cubicBezTo>
                  <a:cubicBezTo>
                    <a:pt x="2425" y="4172"/>
                    <a:pt x="2694" y="4061"/>
                    <a:pt x="2936" y="4061"/>
                  </a:cubicBezTo>
                  <a:cubicBezTo>
                    <a:pt x="3065" y="4061"/>
                    <a:pt x="3186" y="4093"/>
                    <a:pt x="3290" y="4190"/>
                  </a:cubicBezTo>
                  <a:cubicBezTo>
                    <a:pt x="3607" y="4485"/>
                    <a:pt x="3490" y="5127"/>
                    <a:pt x="3379" y="5485"/>
                  </a:cubicBezTo>
                  <a:cubicBezTo>
                    <a:pt x="3331" y="5651"/>
                    <a:pt x="3261" y="5853"/>
                    <a:pt x="3305" y="6045"/>
                  </a:cubicBezTo>
                  <a:cubicBezTo>
                    <a:pt x="3353" y="6300"/>
                    <a:pt x="3456" y="6336"/>
                    <a:pt x="3648" y="6425"/>
                  </a:cubicBezTo>
                  <a:cubicBezTo>
                    <a:pt x="3976" y="6586"/>
                    <a:pt x="4326" y="6751"/>
                    <a:pt x="4690" y="6751"/>
                  </a:cubicBezTo>
                  <a:cubicBezTo>
                    <a:pt x="4793" y="6751"/>
                    <a:pt x="4896" y="6738"/>
                    <a:pt x="5001" y="6708"/>
                  </a:cubicBezTo>
                  <a:cubicBezTo>
                    <a:pt x="5263" y="6631"/>
                    <a:pt x="5352" y="6473"/>
                    <a:pt x="5482" y="6259"/>
                  </a:cubicBezTo>
                  <a:cubicBezTo>
                    <a:pt x="5647" y="5990"/>
                    <a:pt x="5813" y="6011"/>
                    <a:pt x="6068" y="5831"/>
                  </a:cubicBezTo>
                  <a:cubicBezTo>
                    <a:pt x="6491" y="5521"/>
                    <a:pt x="6496" y="5012"/>
                    <a:pt x="7027" y="4803"/>
                  </a:cubicBezTo>
                  <a:cubicBezTo>
                    <a:pt x="7606" y="4570"/>
                    <a:pt x="8055" y="4370"/>
                    <a:pt x="8372" y="3817"/>
                  </a:cubicBezTo>
                  <a:cubicBezTo>
                    <a:pt x="8623" y="3383"/>
                    <a:pt x="8684" y="2940"/>
                    <a:pt x="9251" y="2940"/>
                  </a:cubicBezTo>
                  <a:cubicBezTo>
                    <a:pt x="9276" y="2940"/>
                    <a:pt x="9303" y="2941"/>
                    <a:pt x="9331" y="2943"/>
                  </a:cubicBezTo>
                  <a:cubicBezTo>
                    <a:pt x="9644" y="2963"/>
                    <a:pt x="9876" y="3031"/>
                    <a:pt x="10118" y="3031"/>
                  </a:cubicBezTo>
                  <a:cubicBezTo>
                    <a:pt x="10286" y="3031"/>
                    <a:pt x="10460" y="2998"/>
                    <a:pt x="10670" y="2892"/>
                  </a:cubicBezTo>
                  <a:cubicBezTo>
                    <a:pt x="11057" y="2700"/>
                    <a:pt x="11573" y="2859"/>
                    <a:pt x="11614" y="2306"/>
                  </a:cubicBezTo>
                  <a:cubicBezTo>
                    <a:pt x="11628" y="2121"/>
                    <a:pt x="11580" y="1914"/>
                    <a:pt x="11614" y="1727"/>
                  </a:cubicBezTo>
                  <a:cubicBezTo>
                    <a:pt x="11628" y="1652"/>
                    <a:pt x="11662" y="1575"/>
                    <a:pt x="11691" y="1501"/>
                  </a:cubicBezTo>
                  <a:cubicBezTo>
                    <a:pt x="11746" y="1369"/>
                    <a:pt x="11787" y="1244"/>
                    <a:pt x="11676" y="1107"/>
                  </a:cubicBezTo>
                  <a:cubicBezTo>
                    <a:pt x="11568" y="978"/>
                    <a:pt x="11288" y="929"/>
                    <a:pt x="11019" y="929"/>
                  </a:cubicBezTo>
                  <a:cubicBezTo>
                    <a:pt x="10810" y="929"/>
                    <a:pt x="10608" y="958"/>
                    <a:pt x="10497" y="1004"/>
                  </a:cubicBezTo>
                  <a:cubicBezTo>
                    <a:pt x="10208" y="1121"/>
                    <a:pt x="10035" y="1458"/>
                    <a:pt x="9807" y="1645"/>
                  </a:cubicBezTo>
                  <a:cubicBezTo>
                    <a:pt x="9333" y="2017"/>
                    <a:pt x="8804" y="2396"/>
                    <a:pt x="8171" y="2396"/>
                  </a:cubicBezTo>
                  <a:cubicBezTo>
                    <a:pt x="8124" y="2396"/>
                    <a:pt x="8077" y="2394"/>
                    <a:pt x="8029" y="2390"/>
                  </a:cubicBezTo>
                  <a:cubicBezTo>
                    <a:pt x="7656" y="2349"/>
                    <a:pt x="7380" y="2354"/>
                    <a:pt x="7262" y="2003"/>
                  </a:cubicBezTo>
                  <a:cubicBezTo>
                    <a:pt x="7166" y="1734"/>
                    <a:pt x="7166" y="1561"/>
                    <a:pt x="6897" y="1402"/>
                  </a:cubicBezTo>
                  <a:cubicBezTo>
                    <a:pt x="6551" y="1203"/>
                    <a:pt x="6075" y="1292"/>
                    <a:pt x="5765" y="1011"/>
                  </a:cubicBezTo>
                  <a:cubicBezTo>
                    <a:pt x="5592" y="852"/>
                    <a:pt x="5566" y="513"/>
                    <a:pt x="5345" y="417"/>
                  </a:cubicBezTo>
                  <a:cubicBezTo>
                    <a:pt x="5297" y="397"/>
                    <a:pt x="5233" y="390"/>
                    <a:pt x="5161" y="390"/>
                  </a:cubicBezTo>
                  <a:cubicBezTo>
                    <a:pt x="5000" y="390"/>
                    <a:pt x="4801" y="426"/>
                    <a:pt x="4667" y="426"/>
                  </a:cubicBezTo>
                  <a:cubicBezTo>
                    <a:pt x="4653" y="426"/>
                    <a:pt x="4641" y="425"/>
                    <a:pt x="4629" y="424"/>
                  </a:cubicBezTo>
                  <a:cubicBezTo>
                    <a:pt x="4400" y="403"/>
                    <a:pt x="4160" y="355"/>
                    <a:pt x="3939" y="292"/>
                  </a:cubicBezTo>
                  <a:cubicBezTo>
                    <a:pt x="3692" y="217"/>
                    <a:pt x="3410" y="1"/>
                    <a:pt x="313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g1f7b5ef0b07_0_286"/>
            <p:cNvSpPr/>
            <p:nvPr/>
          </p:nvSpPr>
          <p:spPr>
            <a:xfrm>
              <a:off x="7208250" y="2835200"/>
              <a:ext cx="1222525" cy="731925"/>
            </a:xfrm>
            <a:custGeom>
              <a:rect b="b" l="l" r="r" t="t"/>
              <a:pathLst>
                <a:path extrusionOk="0" h="29277" w="48901">
                  <a:moveTo>
                    <a:pt x="27939" y="0"/>
                  </a:moveTo>
                  <a:cubicBezTo>
                    <a:pt x="27500" y="0"/>
                    <a:pt x="27096" y="100"/>
                    <a:pt x="26711" y="341"/>
                  </a:cubicBezTo>
                  <a:cubicBezTo>
                    <a:pt x="26464" y="492"/>
                    <a:pt x="26320" y="603"/>
                    <a:pt x="26007" y="603"/>
                  </a:cubicBezTo>
                  <a:cubicBezTo>
                    <a:pt x="25833" y="597"/>
                    <a:pt x="25639" y="495"/>
                    <a:pt x="25471" y="495"/>
                  </a:cubicBezTo>
                  <a:cubicBezTo>
                    <a:pt x="25427" y="495"/>
                    <a:pt x="25386" y="502"/>
                    <a:pt x="25347" y="519"/>
                  </a:cubicBezTo>
                  <a:cubicBezTo>
                    <a:pt x="24830" y="740"/>
                    <a:pt x="25159" y="1610"/>
                    <a:pt x="24753" y="1893"/>
                  </a:cubicBezTo>
                  <a:cubicBezTo>
                    <a:pt x="24679" y="1945"/>
                    <a:pt x="24565" y="1966"/>
                    <a:pt x="24432" y="1966"/>
                  </a:cubicBezTo>
                  <a:cubicBezTo>
                    <a:pt x="24191" y="1966"/>
                    <a:pt x="23886" y="1897"/>
                    <a:pt x="23628" y="1809"/>
                  </a:cubicBezTo>
                  <a:cubicBezTo>
                    <a:pt x="23621" y="1824"/>
                    <a:pt x="23621" y="1843"/>
                    <a:pt x="23621" y="1857"/>
                  </a:cubicBezTo>
                  <a:cubicBezTo>
                    <a:pt x="23539" y="2790"/>
                    <a:pt x="22194" y="2643"/>
                    <a:pt x="21629" y="3162"/>
                  </a:cubicBezTo>
                  <a:cubicBezTo>
                    <a:pt x="20966" y="3768"/>
                    <a:pt x="21567" y="4700"/>
                    <a:pt x="20939" y="5313"/>
                  </a:cubicBezTo>
                  <a:cubicBezTo>
                    <a:pt x="20680" y="5565"/>
                    <a:pt x="20323" y="5651"/>
                    <a:pt x="19934" y="5651"/>
                  </a:cubicBezTo>
                  <a:cubicBezTo>
                    <a:pt x="19249" y="5651"/>
                    <a:pt x="18465" y="5383"/>
                    <a:pt x="17945" y="5286"/>
                  </a:cubicBezTo>
                  <a:cubicBezTo>
                    <a:pt x="17431" y="5188"/>
                    <a:pt x="17000" y="5130"/>
                    <a:pt x="16552" y="5130"/>
                  </a:cubicBezTo>
                  <a:cubicBezTo>
                    <a:pt x="16275" y="5130"/>
                    <a:pt x="15991" y="5152"/>
                    <a:pt x="15677" y="5202"/>
                  </a:cubicBezTo>
                  <a:cubicBezTo>
                    <a:pt x="15494" y="5230"/>
                    <a:pt x="15303" y="5237"/>
                    <a:pt x="15113" y="5237"/>
                  </a:cubicBezTo>
                  <a:cubicBezTo>
                    <a:pt x="14931" y="5237"/>
                    <a:pt x="14749" y="5231"/>
                    <a:pt x="14574" y="5231"/>
                  </a:cubicBezTo>
                  <a:cubicBezTo>
                    <a:pt x="14002" y="5224"/>
                    <a:pt x="13752" y="4995"/>
                    <a:pt x="13214" y="4871"/>
                  </a:cubicBezTo>
                  <a:cubicBezTo>
                    <a:pt x="13066" y="4837"/>
                    <a:pt x="12925" y="4823"/>
                    <a:pt x="12788" y="4823"/>
                  </a:cubicBezTo>
                  <a:cubicBezTo>
                    <a:pt x="12058" y="4823"/>
                    <a:pt x="11456" y="5229"/>
                    <a:pt x="10676" y="5293"/>
                  </a:cubicBezTo>
                  <a:cubicBezTo>
                    <a:pt x="10616" y="5298"/>
                    <a:pt x="10557" y="5301"/>
                    <a:pt x="10500" y="5301"/>
                  </a:cubicBezTo>
                  <a:cubicBezTo>
                    <a:pt x="9707" y="5301"/>
                    <a:pt x="9238" y="4842"/>
                    <a:pt x="8511" y="4609"/>
                  </a:cubicBezTo>
                  <a:cubicBezTo>
                    <a:pt x="8260" y="4527"/>
                    <a:pt x="7972" y="4492"/>
                    <a:pt x="7679" y="4492"/>
                  </a:cubicBezTo>
                  <a:cubicBezTo>
                    <a:pt x="7307" y="4492"/>
                    <a:pt x="6928" y="4549"/>
                    <a:pt x="6608" y="4637"/>
                  </a:cubicBezTo>
                  <a:cubicBezTo>
                    <a:pt x="5683" y="4892"/>
                    <a:pt x="5174" y="5486"/>
                    <a:pt x="4462" y="6050"/>
                  </a:cubicBezTo>
                  <a:cubicBezTo>
                    <a:pt x="3994" y="6430"/>
                    <a:pt x="3441" y="6617"/>
                    <a:pt x="2855" y="6692"/>
                  </a:cubicBezTo>
                  <a:cubicBezTo>
                    <a:pt x="2973" y="7009"/>
                    <a:pt x="3165" y="7285"/>
                    <a:pt x="3331" y="7581"/>
                  </a:cubicBezTo>
                  <a:cubicBezTo>
                    <a:pt x="3532" y="7949"/>
                    <a:pt x="3677" y="8362"/>
                    <a:pt x="3876" y="8713"/>
                  </a:cubicBezTo>
                  <a:cubicBezTo>
                    <a:pt x="4042" y="9011"/>
                    <a:pt x="4381" y="9285"/>
                    <a:pt x="4510" y="9602"/>
                  </a:cubicBezTo>
                  <a:cubicBezTo>
                    <a:pt x="5034" y="10900"/>
                    <a:pt x="3758" y="11575"/>
                    <a:pt x="2951" y="12231"/>
                  </a:cubicBezTo>
                  <a:cubicBezTo>
                    <a:pt x="2249" y="12803"/>
                    <a:pt x="1634" y="13562"/>
                    <a:pt x="1531" y="14485"/>
                  </a:cubicBezTo>
                  <a:cubicBezTo>
                    <a:pt x="1456" y="15203"/>
                    <a:pt x="2040" y="16128"/>
                    <a:pt x="1180" y="16292"/>
                  </a:cubicBezTo>
                  <a:cubicBezTo>
                    <a:pt x="1132" y="16299"/>
                    <a:pt x="1084" y="16313"/>
                    <a:pt x="1036" y="16321"/>
                  </a:cubicBezTo>
                  <a:cubicBezTo>
                    <a:pt x="1029" y="16604"/>
                    <a:pt x="848" y="16873"/>
                    <a:pt x="668" y="17114"/>
                  </a:cubicBezTo>
                  <a:cubicBezTo>
                    <a:pt x="351" y="17563"/>
                    <a:pt x="84" y="17962"/>
                    <a:pt x="34" y="18527"/>
                  </a:cubicBezTo>
                  <a:cubicBezTo>
                    <a:pt x="29" y="18637"/>
                    <a:pt x="15" y="18748"/>
                    <a:pt x="0" y="18865"/>
                  </a:cubicBezTo>
                  <a:cubicBezTo>
                    <a:pt x="49" y="18862"/>
                    <a:pt x="98" y="18861"/>
                    <a:pt x="146" y="18861"/>
                  </a:cubicBezTo>
                  <a:cubicBezTo>
                    <a:pt x="215" y="18861"/>
                    <a:pt x="283" y="18864"/>
                    <a:pt x="351" y="18873"/>
                  </a:cubicBezTo>
                  <a:cubicBezTo>
                    <a:pt x="1146" y="18961"/>
                    <a:pt x="1586" y="19500"/>
                    <a:pt x="1980" y="20093"/>
                  </a:cubicBezTo>
                  <a:cubicBezTo>
                    <a:pt x="2021" y="20079"/>
                    <a:pt x="2069" y="20060"/>
                    <a:pt x="2146" y="20038"/>
                  </a:cubicBezTo>
                  <a:cubicBezTo>
                    <a:pt x="2228" y="20012"/>
                    <a:pt x="2334" y="20004"/>
                    <a:pt x="2447" y="20004"/>
                  </a:cubicBezTo>
                  <a:cubicBezTo>
                    <a:pt x="2640" y="20004"/>
                    <a:pt x="2856" y="20029"/>
                    <a:pt x="3009" y="20038"/>
                  </a:cubicBezTo>
                  <a:cubicBezTo>
                    <a:pt x="3595" y="20064"/>
                    <a:pt x="4249" y="20031"/>
                    <a:pt x="4835" y="20093"/>
                  </a:cubicBezTo>
                  <a:cubicBezTo>
                    <a:pt x="4961" y="20107"/>
                    <a:pt x="5095" y="20111"/>
                    <a:pt x="5232" y="20111"/>
                  </a:cubicBezTo>
                  <a:cubicBezTo>
                    <a:pt x="5545" y="20111"/>
                    <a:pt x="5877" y="20087"/>
                    <a:pt x="6191" y="20087"/>
                  </a:cubicBezTo>
                  <a:cubicBezTo>
                    <a:pt x="6427" y="20087"/>
                    <a:pt x="6652" y="20101"/>
                    <a:pt x="6851" y="20149"/>
                  </a:cubicBezTo>
                  <a:cubicBezTo>
                    <a:pt x="7498" y="20295"/>
                    <a:pt x="7798" y="20666"/>
                    <a:pt x="8355" y="20666"/>
                  </a:cubicBezTo>
                  <a:cubicBezTo>
                    <a:pt x="8503" y="20666"/>
                    <a:pt x="8669" y="20640"/>
                    <a:pt x="8865" y="20576"/>
                  </a:cubicBezTo>
                  <a:cubicBezTo>
                    <a:pt x="9588" y="20341"/>
                    <a:pt x="10374" y="19879"/>
                    <a:pt x="10953" y="19396"/>
                  </a:cubicBezTo>
                  <a:cubicBezTo>
                    <a:pt x="11436" y="18983"/>
                    <a:pt x="11830" y="18500"/>
                    <a:pt x="12464" y="18500"/>
                  </a:cubicBezTo>
                  <a:cubicBezTo>
                    <a:pt x="12505" y="18092"/>
                    <a:pt x="12553" y="17748"/>
                    <a:pt x="13216" y="17741"/>
                  </a:cubicBezTo>
                  <a:cubicBezTo>
                    <a:pt x="13601" y="17734"/>
                    <a:pt x="13913" y="17734"/>
                    <a:pt x="14278" y="17623"/>
                  </a:cubicBezTo>
                  <a:cubicBezTo>
                    <a:pt x="14586" y="17522"/>
                    <a:pt x="14842" y="17391"/>
                    <a:pt x="15158" y="17391"/>
                  </a:cubicBezTo>
                  <a:cubicBezTo>
                    <a:pt x="15210" y="17391"/>
                    <a:pt x="15263" y="17394"/>
                    <a:pt x="15319" y="17402"/>
                  </a:cubicBezTo>
                  <a:cubicBezTo>
                    <a:pt x="16042" y="17505"/>
                    <a:pt x="16532" y="18183"/>
                    <a:pt x="17222" y="18298"/>
                  </a:cubicBezTo>
                  <a:cubicBezTo>
                    <a:pt x="17348" y="18321"/>
                    <a:pt x="17473" y="18329"/>
                    <a:pt x="17596" y="18329"/>
                  </a:cubicBezTo>
                  <a:cubicBezTo>
                    <a:pt x="17941" y="18329"/>
                    <a:pt x="18278" y="18264"/>
                    <a:pt x="18615" y="18264"/>
                  </a:cubicBezTo>
                  <a:cubicBezTo>
                    <a:pt x="18898" y="18264"/>
                    <a:pt x="19182" y="18310"/>
                    <a:pt x="19471" y="18478"/>
                  </a:cubicBezTo>
                  <a:cubicBezTo>
                    <a:pt x="20168" y="18885"/>
                    <a:pt x="19760" y="19629"/>
                    <a:pt x="20029" y="20300"/>
                  </a:cubicBezTo>
                  <a:cubicBezTo>
                    <a:pt x="20235" y="20824"/>
                    <a:pt x="20658" y="20687"/>
                    <a:pt x="20988" y="21059"/>
                  </a:cubicBezTo>
                  <a:cubicBezTo>
                    <a:pt x="21278" y="21388"/>
                    <a:pt x="21036" y="21879"/>
                    <a:pt x="21278" y="22266"/>
                  </a:cubicBezTo>
                  <a:cubicBezTo>
                    <a:pt x="21526" y="22652"/>
                    <a:pt x="21982" y="22645"/>
                    <a:pt x="22340" y="22859"/>
                  </a:cubicBezTo>
                  <a:cubicBezTo>
                    <a:pt x="22706" y="23073"/>
                    <a:pt x="22795" y="23520"/>
                    <a:pt x="22891" y="23928"/>
                  </a:cubicBezTo>
                  <a:cubicBezTo>
                    <a:pt x="23037" y="24512"/>
                    <a:pt x="22857" y="24568"/>
                    <a:pt x="22292" y="24568"/>
                  </a:cubicBezTo>
                  <a:cubicBezTo>
                    <a:pt x="22070" y="24564"/>
                    <a:pt x="21792" y="24529"/>
                    <a:pt x="21537" y="24529"/>
                  </a:cubicBezTo>
                  <a:cubicBezTo>
                    <a:pt x="21411" y="24529"/>
                    <a:pt x="21292" y="24537"/>
                    <a:pt x="21187" y="24563"/>
                  </a:cubicBezTo>
                  <a:cubicBezTo>
                    <a:pt x="20932" y="24623"/>
                    <a:pt x="20815" y="24781"/>
                    <a:pt x="20541" y="24781"/>
                  </a:cubicBezTo>
                  <a:cubicBezTo>
                    <a:pt x="20537" y="24781"/>
                    <a:pt x="20534" y="24782"/>
                    <a:pt x="20531" y="24782"/>
                  </a:cubicBezTo>
                  <a:cubicBezTo>
                    <a:pt x="20393" y="24782"/>
                    <a:pt x="20310" y="24695"/>
                    <a:pt x="20255" y="24695"/>
                  </a:cubicBezTo>
                  <a:cubicBezTo>
                    <a:pt x="20214" y="24695"/>
                    <a:pt x="20189" y="24745"/>
                    <a:pt x="20168" y="24921"/>
                  </a:cubicBezTo>
                  <a:cubicBezTo>
                    <a:pt x="20139" y="25154"/>
                    <a:pt x="20346" y="25526"/>
                    <a:pt x="20353" y="25788"/>
                  </a:cubicBezTo>
                  <a:cubicBezTo>
                    <a:pt x="20368" y="26168"/>
                    <a:pt x="20223" y="26500"/>
                    <a:pt x="20022" y="26817"/>
                  </a:cubicBezTo>
                  <a:cubicBezTo>
                    <a:pt x="19700" y="27314"/>
                    <a:pt x="19229" y="27706"/>
                    <a:pt x="18974" y="28244"/>
                  </a:cubicBezTo>
                  <a:cubicBezTo>
                    <a:pt x="18885" y="28439"/>
                    <a:pt x="18837" y="28686"/>
                    <a:pt x="18789" y="28934"/>
                  </a:cubicBezTo>
                  <a:cubicBezTo>
                    <a:pt x="19027" y="29162"/>
                    <a:pt x="19305" y="29276"/>
                    <a:pt x="19617" y="29276"/>
                  </a:cubicBezTo>
                  <a:cubicBezTo>
                    <a:pt x="19909" y="29276"/>
                    <a:pt x="20230" y="29176"/>
                    <a:pt x="20574" y="28975"/>
                  </a:cubicBezTo>
                  <a:cubicBezTo>
                    <a:pt x="21006" y="28726"/>
                    <a:pt x="21427" y="28481"/>
                    <a:pt x="21800" y="28481"/>
                  </a:cubicBezTo>
                  <a:cubicBezTo>
                    <a:pt x="22048" y="28481"/>
                    <a:pt x="22275" y="28589"/>
                    <a:pt x="22470" y="28878"/>
                  </a:cubicBezTo>
                  <a:cubicBezTo>
                    <a:pt x="22588" y="28749"/>
                    <a:pt x="22672" y="28590"/>
                    <a:pt x="22658" y="28410"/>
                  </a:cubicBezTo>
                  <a:cubicBezTo>
                    <a:pt x="22636" y="28129"/>
                    <a:pt x="22355" y="28045"/>
                    <a:pt x="22285" y="27790"/>
                  </a:cubicBezTo>
                  <a:cubicBezTo>
                    <a:pt x="22153" y="27329"/>
                    <a:pt x="22595" y="27182"/>
                    <a:pt x="22905" y="27031"/>
                  </a:cubicBezTo>
                  <a:cubicBezTo>
                    <a:pt x="23429" y="26769"/>
                    <a:pt x="23712" y="26562"/>
                    <a:pt x="23631" y="26009"/>
                  </a:cubicBezTo>
                  <a:cubicBezTo>
                    <a:pt x="23568" y="25582"/>
                    <a:pt x="23458" y="25190"/>
                    <a:pt x="23561" y="24733"/>
                  </a:cubicBezTo>
                  <a:cubicBezTo>
                    <a:pt x="23589" y="24728"/>
                    <a:pt x="23617" y="24726"/>
                    <a:pt x="23645" y="24726"/>
                  </a:cubicBezTo>
                  <a:cubicBezTo>
                    <a:pt x="23948" y="24726"/>
                    <a:pt x="24275" y="24996"/>
                    <a:pt x="24575" y="24996"/>
                  </a:cubicBezTo>
                  <a:cubicBezTo>
                    <a:pt x="24655" y="24996"/>
                    <a:pt x="24733" y="24976"/>
                    <a:pt x="24808" y="24928"/>
                  </a:cubicBezTo>
                  <a:cubicBezTo>
                    <a:pt x="25236" y="24652"/>
                    <a:pt x="24878" y="24094"/>
                    <a:pt x="24789" y="23755"/>
                  </a:cubicBezTo>
                  <a:cubicBezTo>
                    <a:pt x="24664" y="23239"/>
                    <a:pt x="24801" y="22458"/>
                    <a:pt x="25044" y="21989"/>
                  </a:cubicBezTo>
                  <a:cubicBezTo>
                    <a:pt x="25138" y="21808"/>
                    <a:pt x="25217" y="21735"/>
                    <a:pt x="25287" y="21735"/>
                  </a:cubicBezTo>
                  <a:cubicBezTo>
                    <a:pt x="25541" y="21735"/>
                    <a:pt x="25663" y="22713"/>
                    <a:pt x="25933" y="22866"/>
                  </a:cubicBezTo>
                  <a:cubicBezTo>
                    <a:pt x="26002" y="22904"/>
                    <a:pt x="26066" y="22921"/>
                    <a:pt x="26125" y="22921"/>
                  </a:cubicBezTo>
                  <a:cubicBezTo>
                    <a:pt x="26464" y="22921"/>
                    <a:pt x="26648" y="22377"/>
                    <a:pt x="26877" y="22189"/>
                  </a:cubicBezTo>
                  <a:cubicBezTo>
                    <a:pt x="27064" y="22043"/>
                    <a:pt x="27255" y="21979"/>
                    <a:pt x="27446" y="21979"/>
                  </a:cubicBezTo>
                  <a:cubicBezTo>
                    <a:pt x="27642" y="21979"/>
                    <a:pt x="27838" y="22046"/>
                    <a:pt x="28031" y="22162"/>
                  </a:cubicBezTo>
                  <a:cubicBezTo>
                    <a:pt x="28562" y="22472"/>
                    <a:pt x="28788" y="22789"/>
                    <a:pt x="28374" y="23287"/>
                  </a:cubicBezTo>
                  <a:cubicBezTo>
                    <a:pt x="28216" y="23472"/>
                    <a:pt x="28079" y="23460"/>
                    <a:pt x="28105" y="23714"/>
                  </a:cubicBezTo>
                  <a:cubicBezTo>
                    <a:pt x="28134" y="23936"/>
                    <a:pt x="28403" y="24106"/>
                    <a:pt x="28581" y="24169"/>
                  </a:cubicBezTo>
                  <a:cubicBezTo>
                    <a:pt x="28846" y="24263"/>
                    <a:pt x="29129" y="24296"/>
                    <a:pt x="29419" y="24296"/>
                  </a:cubicBezTo>
                  <a:cubicBezTo>
                    <a:pt x="30177" y="24296"/>
                    <a:pt x="30987" y="24065"/>
                    <a:pt x="31686" y="24065"/>
                  </a:cubicBezTo>
                  <a:cubicBezTo>
                    <a:pt x="31773" y="24065"/>
                    <a:pt x="31860" y="24067"/>
                    <a:pt x="31946" y="24067"/>
                  </a:cubicBezTo>
                  <a:cubicBezTo>
                    <a:pt x="32281" y="24067"/>
                    <a:pt x="32600" y="24045"/>
                    <a:pt x="32858" y="23837"/>
                  </a:cubicBezTo>
                  <a:cubicBezTo>
                    <a:pt x="32973" y="23741"/>
                    <a:pt x="33072" y="23630"/>
                    <a:pt x="33175" y="23527"/>
                  </a:cubicBezTo>
                  <a:cubicBezTo>
                    <a:pt x="33341" y="23356"/>
                    <a:pt x="33512" y="23198"/>
                    <a:pt x="33781" y="23121"/>
                  </a:cubicBezTo>
                  <a:cubicBezTo>
                    <a:pt x="33999" y="23062"/>
                    <a:pt x="34229" y="23043"/>
                    <a:pt x="34466" y="23043"/>
                  </a:cubicBezTo>
                  <a:cubicBezTo>
                    <a:pt x="34895" y="23043"/>
                    <a:pt x="35343" y="23106"/>
                    <a:pt x="35767" y="23106"/>
                  </a:cubicBezTo>
                  <a:cubicBezTo>
                    <a:pt x="35872" y="23106"/>
                    <a:pt x="35976" y="23102"/>
                    <a:pt x="36078" y="23092"/>
                  </a:cubicBezTo>
                  <a:cubicBezTo>
                    <a:pt x="36554" y="23044"/>
                    <a:pt x="36886" y="22811"/>
                    <a:pt x="37099" y="22390"/>
                  </a:cubicBezTo>
                  <a:cubicBezTo>
                    <a:pt x="37354" y="21900"/>
                    <a:pt x="37402" y="21694"/>
                    <a:pt x="37962" y="21528"/>
                  </a:cubicBezTo>
                  <a:cubicBezTo>
                    <a:pt x="38231" y="21444"/>
                    <a:pt x="38210" y="21561"/>
                    <a:pt x="38390" y="21336"/>
                  </a:cubicBezTo>
                  <a:cubicBezTo>
                    <a:pt x="38527" y="21163"/>
                    <a:pt x="38512" y="21004"/>
                    <a:pt x="38700" y="20860"/>
                  </a:cubicBezTo>
                  <a:cubicBezTo>
                    <a:pt x="39091" y="20555"/>
                    <a:pt x="39747" y="20665"/>
                    <a:pt x="40182" y="20437"/>
                  </a:cubicBezTo>
                  <a:cubicBezTo>
                    <a:pt x="40816" y="20104"/>
                    <a:pt x="41109" y="19146"/>
                    <a:pt x="41975" y="19146"/>
                  </a:cubicBezTo>
                  <a:cubicBezTo>
                    <a:pt x="42002" y="19146"/>
                    <a:pt x="42029" y="19147"/>
                    <a:pt x="42057" y="19149"/>
                  </a:cubicBezTo>
                  <a:cubicBezTo>
                    <a:pt x="42087" y="19198"/>
                    <a:pt x="42134" y="19219"/>
                    <a:pt x="42193" y="19219"/>
                  </a:cubicBezTo>
                  <a:cubicBezTo>
                    <a:pt x="42534" y="19219"/>
                    <a:pt x="43277" y="18525"/>
                    <a:pt x="43465" y="18390"/>
                  </a:cubicBezTo>
                  <a:cubicBezTo>
                    <a:pt x="43919" y="18072"/>
                    <a:pt x="44376" y="17873"/>
                    <a:pt x="44748" y="17479"/>
                  </a:cubicBezTo>
                  <a:cubicBezTo>
                    <a:pt x="44822" y="17409"/>
                    <a:pt x="44892" y="17327"/>
                    <a:pt x="44955" y="17239"/>
                  </a:cubicBezTo>
                  <a:cubicBezTo>
                    <a:pt x="45250" y="16823"/>
                    <a:pt x="45092" y="16686"/>
                    <a:pt x="45106" y="16217"/>
                  </a:cubicBezTo>
                  <a:cubicBezTo>
                    <a:pt x="45140" y="14735"/>
                    <a:pt x="46927" y="14100"/>
                    <a:pt x="48038" y="13636"/>
                  </a:cubicBezTo>
                  <a:cubicBezTo>
                    <a:pt x="48547" y="13418"/>
                    <a:pt x="48900" y="13238"/>
                    <a:pt x="48845" y="12658"/>
                  </a:cubicBezTo>
                  <a:cubicBezTo>
                    <a:pt x="48802" y="12183"/>
                    <a:pt x="48658" y="11685"/>
                    <a:pt x="48506" y="11231"/>
                  </a:cubicBezTo>
                  <a:cubicBezTo>
                    <a:pt x="48285" y="10582"/>
                    <a:pt x="47850" y="9926"/>
                    <a:pt x="47838" y="9225"/>
                  </a:cubicBezTo>
                  <a:cubicBezTo>
                    <a:pt x="47831" y="8871"/>
                    <a:pt x="47990" y="8643"/>
                    <a:pt x="48038" y="8314"/>
                  </a:cubicBezTo>
                  <a:cubicBezTo>
                    <a:pt x="48211" y="7197"/>
                    <a:pt x="46747" y="7064"/>
                    <a:pt x="45969" y="6891"/>
                  </a:cubicBezTo>
                  <a:cubicBezTo>
                    <a:pt x="45548" y="6802"/>
                    <a:pt x="45313" y="6562"/>
                    <a:pt x="44921" y="6375"/>
                  </a:cubicBezTo>
                  <a:cubicBezTo>
                    <a:pt x="44717" y="6280"/>
                    <a:pt x="44486" y="6252"/>
                    <a:pt x="44250" y="6252"/>
                  </a:cubicBezTo>
                  <a:cubicBezTo>
                    <a:pt x="43992" y="6252"/>
                    <a:pt x="43728" y="6285"/>
                    <a:pt x="43486" y="6300"/>
                  </a:cubicBezTo>
                  <a:cubicBezTo>
                    <a:pt x="42910" y="6338"/>
                    <a:pt x="42409" y="6485"/>
                    <a:pt x="41918" y="6485"/>
                  </a:cubicBezTo>
                  <a:cubicBezTo>
                    <a:pt x="41545" y="6485"/>
                    <a:pt x="41178" y="6400"/>
                    <a:pt x="40788" y="6120"/>
                  </a:cubicBezTo>
                  <a:cubicBezTo>
                    <a:pt x="40203" y="5691"/>
                    <a:pt x="39813" y="5295"/>
                    <a:pt x="39132" y="5295"/>
                  </a:cubicBezTo>
                  <a:cubicBezTo>
                    <a:pt x="39035" y="5295"/>
                    <a:pt x="38932" y="5303"/>
                    <a:pt x="38822" y="5320"/>
                  </a:cubicBezTo>
                  <a:cubicBezTo>
                    <a:pt x="38173" y="5430"/>
                    <a:pt x="38044" y="6183"/>
                    <a:pt x="37376" y="6264"/>
                  </a:cubicBezTo>
                  <a:cubicBezTo>
                    <a:pt x="37343" y="6268"/>
                    <a:pt x="37312" y="6270"/>
                    <a:pt x="37281" y="6270"/>
                  </a:cubicBezTo>
                  <a:cubicBezTo>
                    <a:pt x="36965" y="6270"/>
                    <a:pt x="36760" y="6078"/>
                    <a:pt x="36458" y="5990"/>
                  </a:cubicBezTo>
                  <a:cubicBezTo>
                    <a:pt x="36249" y="5934"/>
                    <a:pt x="35981" y="5910"/>
                    <a:pt x="35719" y="5910"/>
                  </a:cubicBezTo>
                  <a:cubicBezTo>
                    <a:pt x="35523" y="5910"/>
                    <a:pt x="35330" y="5923"/>
                    <a:pt x="35167" y="5947"/>
                  </a:cubicBezTo>
                  <a:cubicBezTo>
                    <a:pt x="34966" y="5977"/>
                    <a:pt x="34821" y="6036"/>
                    <a:pt x="34673" y="6036"/>
                  </a:cubicBezTo>
                  <a:cubicBezTo>
                    <a:pt x="34552" y="6036"/>
                    <a:pt x="34429" y="5997"/>
                    <a:pt x="34271" y="5873"/>
                  </a:cubicBezTo>
                  <a:cubicBezTo>
                    <a:pt x="34028" y="5678"/>
                    <a:pt x="33836" y="5334"/>
                    <a:pt x="33685" y="5065"/>
                  </a:cubicBezTo>
                  <a:cubicBezTo>
                    <a:pt x="33387" y="4541"/>
                    <a:pt x="33098" y="4085"/>
                    <a:pt x="32567" y="3760"/>
                  </a:cubicBezTo>
                  <a:cubicBezTo>
                    <a:pt x="32325" y="3609"/>
                    <a:pt x="32152" y="3526"/>
                    <a:pt x="31876" y="3526"/>
                  </a:cubicBezTo>
                  <a:cubicBezTo>
                    <a:pt x="31854" y="3526"/>
                    <a:pt x="31831" y="3526"/>
                    <a:pt x="31808" y="3527"/>
                  </a:cubicBezTo>
                  <a:cubicBezTo>
                    <a:pt x="31619" y="3539"/>
                    <a:pt x="31399" y="3663"/>
                    <a:pt x="31195" y="3663"/>
                  </a:cubicBezTo>
                  <a:cubicBezTo>
                    <a:pt x="31152" y="3663"/>
                    <a:pt x="31111" y="3658"/>
                    <a:pt x="31070" y="3645"/>
                  </a:cubicBezTo>
                  <a:cubicBezTo>
                    <a:pt x="30602" y="3506"/>
                    <a:pt x="30525" y="2643"/>
                    <a:pt x="30422" y="2222"/>
                  </a:cubicBezTo>
                  <a:cubicBezTo>
                    <a:pt x="30359" y="1997"/>
                    <a:pt x="30333" y="1761"/>
                    <a:pt x="30167" y="1581"/>
                  </a:cubicBezTo>
                  <a:cubicBezTo>
                    <a:pt x="29953" y="1348"/>
                    <a:pt x="29677" y="1326"/>
                    <a:pt x="29506" y="1031"/>
                  </a:cubicBezTo>
                  <a:cubicBezTo>
                    <a:pt x="29352" y="769"/>
                    <a:pt x="29359" y="514"/>
                    <a:pt x="29119" y="312"/>
                  </a:cubicBezTo>
                  <a:cubicBezTo>
                    <a:pt x="28891" y="127"/>
                    <a:pt x="28540" y="38"/>
                    <a:pt x="28256" y="17"/>
                  </a:cubicBezTo>
                  <a:cubicBezTo>
                    <a:pt x="28149" y="6"/>
                    <a:pt x="28043" y="0"/>
                    <a:pt x="27939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g1f7b5ef0b07_0_286"/>
            <p:cNvSpPr/>
            <p:nvPr/>
          </p:nvSpPr>
          <p:spPr>
            <a:xfrm>
              <a:off x="7739475" y="4418700"/>
              <a:ext cx="43825" cy="62975"/>
            </a:xfrm>
            <a:custGeom>
              <a:rect b="b" l="l" r="r" t="t"/>
              <a:pathLst>
                <a:path extrusionOk="0" h="2519" w="1753">
                  <a:moveTo>
                    <a:pt x="1304" y="1"/>
                  </a:moveTo>
                  <a:cubicBezTo>
                    <a:pt x="882" y="1"/>
                    <a:pt x="502" y="409"/>
                    <a:pt x="318" y="747"/>
                  </a:cubicBezTo>
                  <a:cubicBezTo>
                    <a:pt x="104" y="1148"/>
                    <a:pt x="0" y="1595"/>
                    <a:pt x="70" y="2051"/>
                  </a:cubicBezTo>
                  <a:cubicBezTo>
                    <a:pt x="100" y="2265"/>
                    <a:pt x="98" y="2518"/>
                    <a:pt x="296" y="2518"/>
                  </a:cubicBezTo>
                  <a:cubicBezTo>
                    <a:pt x="320" y="2518"/>
                    <a:pt x="348" y="2514"/>
                    <a:pt x="380" y="2506"/>
                  </a:cubicBezTo>
                  <a:cubicBezTo>
                    <a:pt x="565" y="2465"/>
                    <a:pt x="649" y="2217"/>
                    <a:pt x="712" y="2071"/>
                  </a:cubicBezTo>
                  <a:cubicBezTo>
                    <a:pt x="786" y="1886"/>
                    <a:pt x="849" y="1741"/>
                    <a:pt x="1000" y="1602"/>
                  </a:cubicBezTo>
                  <a:cubicBezTo>
                    <a:pt x="1180" y="1443"/>
                    <a:pt x="1298" y="1443"/>
                    <a:pt x="1346" y="1181"/>
                  </a:cubicBezTo>
                  <a:cubicBezTo>
                    <a:pt x="1387" y="968"/>
                    <a:pt x="1365" y="823"/>
                    <a:pt x="1461" y="624"/>
                  </a:cubicBezTo>
                  <a:cubicBezTo>
                    <a:pt x="1560" y="429"/>
                    <a:pt x="1752" y="196"/>
                    <a:pt x="1406" y="9"/>
                  </a:cubicBezTo>
                  <a:cubicBezTo>
                    <a:pt x="1372" y="3"/>
                    <a:pt x="1337" y="1"/>
                    <a:pt x="130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g1f7b5ef0b07_0_286"/>
            <p:cNvSpPr/>
            <p:nvPr/>
          </p:nvSpPr>
          <p:spPr>
            <a:xfrm>
              <a:off x="7086825" y="3297700"/>
              <a:ext cx="695325" cy="452975"/>
            </a:xfrm>
            <a:custGeom>
              <a:rect b="b" l="l" r="r" t="t"/>
              <a:pathLst>
                <a:path extrusionOk="0" h="18119" w="27813">
                  <a:moveTo>
                    <a:pt x="17319" y="0"/>
                  </a:moveTo>
                  <a:cubicBezTo>
                    <a:pt x="16684" y="0"/>
                    <a:pt x="16293" y="483"/>
                    <a:pt x="15810" y="896"/>
                  </a:cubicBezTo>
                  <a:cubicBezTo>
                    <a:pt x="15231" y="1379"/>
                    <a:pt x="14445" y="1841"/>
                    <a:pt x="13719" y="2076"/>
                  </a:cubicBezTo>
                  <a:cubicBezTo>
                    <a:pt x="13524" y="2140"/>
                    <a:pt x="13358" y="2166"/>
                    <a:pt x="13211" y="2166"/>
                  </a:cubicBezTo>
                  <a:cubicBezTo>
                    <a:pt x="12655" y="2166"/>
                    <a:pt x="12355" y="1795"/>
                    <a:pt x="11706" y="1649"/>
                  </a:cubicBezTo>
                  <a:cubicBezTo>
                    <a:pt x="11509" y="1601"/>
                    <a:pt x="11287" y="1588"/>
                    <a:pt x="11054" y="1588"/>
                  </a:cubicBezTo>
                  <a:cubicBezTo>
                    <a:pt x="10740" y="1588"/>
                    <a:pt x="10407" y="1612"/>
                    <a:pt x="10095" y="1612"/>
                  </a:cubicBezTo>
                  <a:cubicBezTo>
                    <a:pt x="9955" y="1612"/>
                    <a:pt x="9820" y="1607"/>
                    <a:pt x="9692" y="1593"/>
                  </a:cubicBezTo>
                  <a:cubicBezTo>
                    <a:pt x="9106" y="1531"/>
                    <a:pt x="8450" y="1564"/>
                    <a:pt x="7863" y="1538"/>
                  </a:cubicBezTo>
                  <a:cubicBezTo>
                    <a:pt x="7712" y="1529"/>
                    <a:pt x="7497" y="1504"/>
                    <a:pt x="7304" y="1504"/>
                  </a:cubicBezTo>
                  <a:cubicBezTo>
                    <a:pt x="7191" y="1504"/>
                    <a:pt x="7085" y="1512"/>
                    <a:pt x="7003" y="1538"/>
                  </a:cubicBezTo>
                  <a:cubicBezTo>
                    <a:pt x="6926" y="1557"/>
                    <a:pt x="6878" y="1579"/>
                    <a:pt x="6837" y="1593"/>
                  </a:cubicBezTo>
                  <a:cubicBezTo>
                    <a:pt x="6657" y="1675"/>
                    <a:pt x="6719" y="1752"/>
                    <a:pt x="6554" y="1980"/>
                  </a:cubicBezTo>
                  <a:cubicBezTo>
                    <a:pt x="6162" y="2545"/>
                    <a:pt x="5458" y="2545"/>
                    <a:pt x="5016" y="3054"/>
                  </a:cubicBezTo>
                  <a:cubicBezTo>
                    <a:pt x="4629" y="3489"/>
                    <a:pt x="4650" y="4215"/>
                    <a:pt x="4237" y="4662"/>
                  </a:cubicBezTo>
                  <a:cubicBezTo>
                    <a:pt x="4035" y="4876"/>
                    <a:pt x="3836" y="4953"/>
                    <a:pt x="3713" y="5186"/>
                  </a:cubicBezTo>
                  <a:cubicBezTo>
                    <a:pt x="3560" y="5488"/>
                    <a:pt x="3665" y="5753"/>
                    <a:pt x="3615" y="6089"/>
                  </a:cubicBezTo>
                  <a:cubicBezTo>
                    <a:pt x="3499" y="6882"/>
                    <a:pt x="2899" y="7151"/>
                    <a:pt x="2471" y="7738"/>
                  </a:cubicBezTo>
                  <a:cubicBezTo>
                    <a:pt x="1940" y="8449"/>
                    <a:pt x="1546" y="8718"/>
                    <a:pt x="664" y="8966"/>
                  </a:cubicBezTo>
                  <a:cubicBezTo>
                    <a:pt x="491" y="9014"/>
                    <a:pt x="251" y="9083"/>
                    <a:pt x="1" y="9172"/>
                  </a:cubicBezTo>
                  <a:cubicBezTo>
                    <a:pt x="498" y="9530"/>
                    <a:pt x="885" y="10160"/>
                    <a:pt x="1181" y="10636"/>
                  </a:cubicBezTo>
                  <a:cubicBezTo>
                    <a:pt x="1368" y="10938"/>
                    <a:pt x="1457" y="11337"/>
                    <a:pt x="1712" y="11621"/>
                  </a:cubicBezTo>
                  <a:cubicBezTo>
                    <a:pt x="1962" y="11897"/>
                    <a:pt x="2334" y="11986"/>
                    <a:pt x="2651" y="12152"/>
                  </a:cubicBezTo>
                  <a:cubicBezTo>
                    <a:pt x="2906" y="12284"/>
                    <a:pt x="3312" y="12498"/>
                    <a:pt x="3463" y="12760"/>
                  </a:cubicBezTo>
                  <a:cubicBezTo>
                    <a:pt x="3670" y="13096"/>
                    <a:pt x="3663" y="13601"/>
                    <a:pt x="3802" y="13980"/>
                  </a:cubicBezTo>
                  <a:cubicBezTo>
                    <a:pt x="4002" y="14538"/>
                    <a:pt x="4256" y="14586"/>
                    <a:pt x="4787" y="14725"/>
                  </a:cubicBezTo>
                  <a:cubicBezTo>
                    <a:pt x="5153" y="14820"/>
                    <a:pt x="5494" y="15066"/>
                    <a:pt x="5874" y="15066"/>
                  </a:cubicBezTo>
                  <a:cubicBezTo>
                    <a:pt x="5938" y="15066"/>
                    <a:pt x="6004" y="15059"/>
                    <a:pt x="6071" y="15043"/>
                  </a:cubicBezTo>
                  <a:cubicBezTo>
                    <a:pt x="6419" y="14955"/>
                    <a:pt x="6725" y="14617"/>
                    <a:pt x="7102" y="14617"/>
                  </a:cubicBezTo>
                  <a:cubicBezTo>
                    <a:pt x="7172" y="14617"/>
                    <a:pt x="7245" y="14629"/>
                    <a:pt x="7320" y="14656"/>
                  </a:cubicBezTo>
                  <a:cubicBezTo>
                    <a:pt x="7789" y="14822"/>
                    <a:pt x="7712" y="15304"/>
                    <a:pt x="7637" y="15684"/>
                  </a:cubicBezTo>
                  <a:cubicBezTo>
                    <a:pt x="7601" y="15836"/>
                    <a:pt x="7560" y="15994"/>
                    <a:pt x="7520" y="16153"/>
                  </a:cubicBezTo>
                  <a:cubicBezTo>
                    <a:pt x="7801" y="16194"/>
                    <a:pt x="8077" y="16297"/>
                    <a:pt x="8224" y="16448"/>
                  </a:cubicBezTo>
                  <a:cubicBezTo>
                    <a:pt x="8505" y="16739"/>
                    <a:pt x="8216" y="17234"/>
                    <a:pt x="8490" y="17532"/>
                  </a:cubicBezTo>
                  <a:cubicBezTo>
                    <a:pt x="8600" y="17648"/>
                    <a:pt x="8822" y="17678"/>
                    <a:pt x="9057" y="17678"/>
                  </a:cubicBezTo>
                  <a:cubicBezTo>
                    <a:pt x="9311" y="17678"/>
                    <a:pt x="9582" y="17643"/>
                    <a:pt x="9747" y="17643"/>
                  </a:cubicBezTo>
                  <a:cubicBezTo>
                    <a:pt x="10305" y="17643"/>
                    <a:pt x="10809" y="17746"/>
                    <a:pt x="11348" y="17861"/>
                  </a:cubicBezTo>
                  <a:cubicBezTo>
                    <a:pt x="12446" y="18112"/>
                    <a:pt x="13471" y="18118"/>
                    <a:pt x="14590" y="18118"/>
                  </a:cubicBezTo>
                  <a:cubicBezTo>
                    <a:pt x="14651" y="18118"/>
                    <a:pt x="14712" y="18118"/>
                    <a:pt x="14774" y="18118"/>
                  </a:cubicBezTo>
                  <a:cubicBezTo>
                    <a:pt x="14803" y="18118"/>
                    <a:pt x="14832" y="18118"/>
                    <a:pt x="14861" y="18118"/>
                  </a:cubicBezTo>
                  <a:cubicBezTo>
                    <a:pt x="15457" y="18118"/>
                    <a:pt x="16035" y="18112"/>
                    <a:pt x="16574" y="17828"/>
                  </a:cubicBezTo>
                  <a:cubicBezTo>
                    <a:pt x="17141" y="17546"/>
                    <a:pt x="17196" y="17083"/>
                    <a:pt x="17588" y="16636"/>
                  </a:cubicBezTo>
                  <a:cubicBezTo>
                    <a:pt x="17946" y="16234"/>
                    <a:pt x="18616" y="16220"/>
                    <a:pt x="19099" y="16013"/>
                  </a:cubicBezTo>
                  <a:cubicBezTo>
                    <a:pt x="19619" y="15785"/>
                    <a:pt x="20144" y="15621"/>
                    <a:pt x="20723" y="15621"/>
                  </a:cubicBezTo>
                  <a:cubicBezTo>
                    <a:pt x="20735" y="15621"/>
                    <a:pt x="20747" y="15622"/>
                    <a:pt x="20760" y="15622"/>
                  </a:cubicBezTo>
                  <a:cubicBezTo>
                    <a:pt x="21567" y="15629"/>
                    <a:pt x="22235" y="16090"/>
                    <a:pt x="23023" y="16227"/>
                  </a:cubicBezTo>
                  <a:cubicBezTo>
                    <a:pt x="23422" y="16290"/>
                    <a:pt x="23816" y="16319"/>
                    <a:pt x="24208" y="16400"/>
                  </a:cubicBezTo>
                  <a:cubicBezTo>
                    <a:pt x="24458" y="16456"/>
                    <a:pt x="24782" y="16434"/>
                    <a:pt x="25044" y="16504"/>
                  </a:cubicBezTo>
                  <a:cubicBezTo>
                    <a:pt x="25078" y="16400"/>
                    <a:pt x="25100" y="16290"/>
                    <a:pt x="25104" y="16172"/>
                  </a:cubicBezTo>
                  <a:cubicBezTo>
                    <a:pt x="25148" y="15677"/>
                    <a:pt x="25056" y="15206"/>
                    <a:pt x="25196" y="14725"/>
                  </a:cubicBezTo>
                  <a:cubicBezTo>
                    <a:pt x="25354" y="14173"/>
                    <a:pt x="25602" y="13815"/>
                    <a:pt x="25554" y="13221"/>
                  </a:cubicBezTo>
                  <a:cubicBezTo>
                    <a:pt x="25527" y="12801"/>
                    <a:pt x="25424" y="12414"/>
                    <a:pt x="25443" y="11986"/>
                  </a:cubicBezTo>
                  <a:cubicBezTo>
                    <a:pt x="25493" y="11980"/>
                    <a:pt x="25539" y="11977"/>
                    <a:pt x="25583" y="11977"/>
                  </a:cubicBezTo>
                  <a:cubicBezTo>
                    <a:pt x="25969" y="11977"/>
                    <a:pt x="26170" y="12202"/>
                    <a:pt x="26561" y="12284"/>
                  </a:cubicBezTo>
                  <a:cubicBezTo>
                    <a:pt x="26671" y="12307"/>
                    <a:pt x="26772" y="12318"/>
                    <a:pt x="26864" y="12318"/>
                  </a:cubicBezTo>
                  <a:cubicBezTo>
                    <a:pt x="27745" y="12318"/>
                    <a:pt x="27813" y="11315"/>
                    <a:pt x="27445" y="10573"/>
                  </a:cubicBezTo>
                  <a:cubicBezTo>
                    <a:pt x="27409" y="10496"/>
                    <a:pt x="27368" y="10434"/>
                    <a:pt x="27327" y="10378"/>
                  </a:cubicBezTo>
                  <a:cubicBezTo>
                    <a:pt x="27131" y="10090"/>
                    <a:pt x="26904" y="9981"/>
                    <a:pt x="26656" y="9981"/>
                  </a:cubicBezTo>
                  <a:cubicBezTo>
                    <a:pt x="26282" y="9981"/>
                    <a:pt x="25861" y="10227"/>
                    <a:pt x="25431" y="10477"/>
                  </a:cubicBezTo>
                  <a:cubicBezTo>
                    <a:pt x="25088" y="10677"/>
                    <a:pt x="24767" y="10776"/>
                    <a:pt x="24475" y="10776"/>
                  </a:cubicBezTo>
                  <a:cubicBezTo>
                    <a:pt x="24163" y="10776"/>
                    <a:pt x="23883" y="10662"/>
                    <a:pt x="23643" y="10434"/>
                  </a:cubicBezTo>
                  <a:cubicBezTo>
                    <a:pt x="23499" y="10290"/>
                    <a:pt x="23367" y="10109"/>
                    <a:pt x="23252" y="9891"/>
                  </a:cubicBezTo>
                  <a:cubicBezTo>
                    <a:pt x="22754" y="8958"/>
                    <a:pt x="22949" y="8201"/>
                    <a:pt x="23052" y="7214"/>
                  </a:cubicBezTo>
                  <a:cubicBezTo>
                    <a:pt x="23148" y="6236"/>
                    <a:pt x="22389" y="5738"/>
                    <a:pt x="22279" y="4868"/>
                  </a:cubicBezTo>
                  <a:cubicBezTo>
                    <a:pt x="22154" y="3953"/>
                    <a:pt x="21906" y="4049"/>
                    <a:pt x="21168" y="3607"/>
                  </a:cubicBezTo>
                  <a:cubicBezTo>
                    <a:pt x="20493" y="3208"/>
                    <a:pt x="19974" y="2670"/>
                    <a:pt x="19679" y="1973"/>
                  </a:cubicBezTo>
                  <a:cubicBezTo>
                    <a:pt x="19328" y="1144"/>
                    <a:pt x="18595" y="262"/>
                    <a:pt x="17636" y="41"/>
                  </a:cubicBezTo>
                  <a:cubicBezTo>
                    <a:pt x="17521" y="14"/>
                    <a:pt x="17422" y="0"/>
                    <a:pt x="17319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g1f7b5ef0b07_0_286"/>
            <p:cNvSpPr/>
            <p:nvPr/>
          </p:nvSpPr>
          <p:spPr>
            <a:xfrm>
              <a:off x="7519775" y="3270000"/>
              <a:ext cx="264350" cy="288550"/>
            </a:xfrm>
            <a:custGeom>
              <a:rect b="b" l="l" r="r" t="t"/>
              <a:pathLst>
                <a:path extrusionOk="0" h="11542" w="10574">
                  <a:moveTo>
                    <a:pt x="2695" y="1"/>
                  </a:moveTo>
                  <a:cubicBezTo>
                    <a:pt x="2380" y="1"/>
                    <a:pt x="2123" y="132"/>
                    <a:pt x="1815" y="231"/>
                  </a:cubicBezTo>
                  <a:cubicBezTo>
                    <a:pt x="1450" y="342"/>
                    <a:pt x="1140" y="342"/>
                    <a:pt x="753" y="349"/>
                  </a:cubicBezTo>
                  <a:cubicBezTo>
                    <a:pt x="92" y="356"/>
                    <a:pt x="44" y="702"/>
                    <a:pt x="1" y="1108"/>
                  </a:cubicBezTo>
                  <a:cubicBezTo>
                    <a:pt x="104" y="1108"/>
                    <a:pt x="200" y="1120"/>
                    <a:pt x="318" y="1149"/>
                  </a:cubicBezTo>
                  <a:cubicBezTo>
                    <a:pt x="1277" y="1370"/>
                    <a:pt x="2007" y="2252"/>
                    <a:pt x="2361" y="3081"/>
                  </a:cubicBezTo>
                  <a:cubicBezTo>
                    <a:pt x="2656" y="3775"/>
                    <a:pt x="3173" y="4314"/>
                    <a:pt x="3850" y="4715"/>
                  </a:cubicBezTo>
                  <a:cubicBezTo>
                    <a:pt x="4588" y="5157"/>
                    <a:pt x="4836" y="5059"/>
                    <a:pt x="4961" y="5976"/>
                  </a:cubicBezTo>
                  <a:cubicBezTo>
                    <a:pt x="5071" y="6846"/>
                    <a:pt x="5830" y="7341"/>
                    <a:pt x="5732" y="8322"/>
                  </a:cubicBezTo>
                  <a:cubicBezTo>
                    <a:pt x="5629" y="9307"/>
                    <a:pt x="5436" y="10066"/>
                    <a:pt x="5934" y="10999"/>
                  </a:cubicBezTo>
                  <a:cubicBezTo>
                    <a:pt x="6049" y="11220"/>
                    <a:pt x="6181" y="11398"/>
                    <a:pt x="6325" y="11542"/>
                  </a:cubicBezTo>
                  <a:cubicBezTo>
                    <a:pt x="6373" y="11294"/>
                    <a:pt x="6422" y="11047"/>
                    <a:pt x="6513" y="10852"/>
                  </a:cubicBezTo>
                  <a:cubicBezTo>
                    <a:pt x="6768" y="10316"/>
                    <a:pt x="7236" y="9922"/>
                    <a:pt x="7561" y="9425"/>
                  </a:cubicBezTo>
                  <a:cubicBezTo>
                    <a:pt x="7760" y="9108"/>
                    <a:pt x="7904" y="8776"/>
                    <a:pt x="7892" y="8399"/>
                  </a:cubicBezTo>
                  <a:cubicBezTo>
                    <a:pt x="7885" y="8137"/>
                    <a:pt x="7678" y="7764"/>
                    <a:pt x="7705" y="7529"/>
                  </a:cubicBezTo>
                  <a:cubicBezTo>
                    <a:pt x="7725" y="7353"/>
                    <a:pt x="7751" y="7303"/>
                    <a:pt x="7793" y="7303"/>
                  </a:cubicBezTo>
                  <a:cubicBezTo>
                    <a:pt x="7848" y="7303"/>
                    <a:pt x="7932" y="7392"/>
                    <a:pt x="8071" y="7392"/>
                  </a:cubicBezTo>
                  <a:cubicBezTo>
                    <a:pt x="8073" y="7392"/>
                    <a:pt x="8075" y="7392"/>
                    <a:pt x="8077" y="7392"/>
                  </a:cubicBezTo>
                  <a:cubicBezTo>
                    <a:pt x="8354" y="7392"/>
                    <a:pt x="8471" y="7233"/>
                    <a:pt x="8726" y="7171"/>
                  </a:cubicBezTo>
                  <a:cubicBezTo>
                    <a:pt x="8830" y="7145"/>
                    <a:pt x="8949" y="7137"/>
                    <a:pt x="9074" y="7137"/>
                  </a:cubicBezTo>
                  <a:cubicBezTo>
                    <a:pt x="9328" y="7137"/>
                    <a:pt x="9606" y="7173"/>
                    <a:pt x="9829" y="7178"/>
                  </a:cubicBezTo>
                  <a:cubicBezTo>
                    <a:pt x="10396" y="7178"/>
                    <a:pt x="10574" y="7123"/>
                    <a:pt x="10430" y="6536"/>
                  </a:cubicBezTo>
                  <a:cubicBezTo>
                    <a:pt x="10334" y="6128"/>
                    <a:pt x="10242" y="5681"/>
                    <a:pt x="9877" y="5467"/>
                  </a:cubicBezTo>
                  <a:cubicBezTo>
                    <a:pt x="9519" y="5253"/>
                    <a:pt x="9065" y="5260"/>
                    <a:pt x="8815" y="4874"/>
                  </a:cubicBezTo>
                  <a:cubicBezTo>
                    <a:pt x="8575" y="4487"/>
                    <a:pt x="8815" y="3996"/>
                    <a:pt x="8527" y="3667"/>
                  </a:cubicBezTo>
                  <a:cubicBezTo>
                    <a:pt x="8195" y="3295"/>
                    <a:pt x="7774" y="3432"/>
                    <a:pt x="7568" y="2908"/>
                  </a:cubicBezTo>
                  <a:cubicBezTo>
                    <a:pt x="7299" y="2240"/>
                    <a:pt x="7705" y="1495"/>
                    <a:pt x="7008" y="1086"/>
                  </a:cubicBezTo>
                  <a:cubicBezTo>
                    <a:pt x="6719" y="919"/>
                    <a:pt x="6436" y="873"/>
                    <a:pt x="6154" y="873"/>
                  </a:cubicBezTo>
                  <a:cubicBezTo>
                    <a:pt x="5815" y="873"/>
                    <a:pt x="5476" y="939"/>
                    <a:pt x="5130" y="939"/>
                  </a:cubicBezTo>
                  <a:cubicBezTo>
                    <a:pt x="5008" y="939"/>
                    <a:pt x="4885" y="931"/>
                    <a:pt x="4761" y="909"/>
                  </a:cubicBezTo>
                  <a:cubicBezTo>
                    <a:pt x="4071" y="791"/>
                    <a:pt x="3581" y="116"/>
                    <a:pt x="2856" y="12"/>
                  </a:cubicBezTo>
                  <a:cubicBezTo>
                    <a:pt x="2800" y="5"/>
                    <a:pt x="2747" y="1"/>
                    <a:pt x="269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g1f7b5ef0b07_0_286"/>
            <p:cNvSpPr/>
            <p:nvPr/>
          </p:nvSpPr>
          <p:spPr>
            <a:xfrm>
              <a:off x="7635000" y="4347275"/>
              <a:ext cx="36075" cy="48125"/>
            </a:xfrm>
            <a:custGeom>
              <a:rect b="b" l="l" r="r" t="t"/>
              <a:pathLst>
                <a:path extrusionOk="0" h="1925" w="1443">
                  <a:moveTo>
                    <a:pt x="109" y="0"/>
                  </a:moveTo>
                  <a:cubicBezTo>
                    <a:pt x="51" y="0"/>
                    <a:pt x="12" y="40"/>
                    <a:pt x="1" y="196"/>
                  </a:cubicBezTo>
                  <a:cubicBezTo>
                    <a:pt x="241" y="453"/>
                    <a:pt x="628" y="886"/>
                    <a:pt x="621" y="1258"/>
                  </a:cubicBezTo>
                  <a:cubicBezTo>
                    <a:pt x="621" y="1398"/>
                    <a:pt x="462" y="1763"/>
                    <a:pt x="573" y="1881"/>
                  </a:cubicBezTo>
                  <a:cubicBezTo>
                    <a:pt x="602" y="1912"/>
                    <a:pt x="676" y="1925"/>
                    <a:pt x="754" y="1925"/>
                  </a:cubicBezTo>
                  <a:cubicBezTo>
                    <a:pt x="840" y="1925"/>
                    <a:pt x="930" y="1909"/>
                    <a:pt x="967" y="1888"/>
                  </a:cubicBezTo>
                  <a:cubicBezTo>
                    <a:pt x="1096" y="1825"/>
                    <a:pt x="1152" y="1674"/>
                    <a:pt x="1173" y="1542"/>
                  </a:cubicBezTo>
                  <a:cubicBezTo>
                    <a:pt x="1193" y="1376"/>
                    <a:pt x="1159" y="1258"/>
                    <a:pt x="1229" y="1100"/>
                  </a:cubicBezTo>
                  <a:cubicBezTo>
                    <a:pt x="1303" y="929"/>
                    <a:pt x="1442" y="763"/>
                    <a:pt x="1399" y="549"/>
                  </a:cubicBezTo>
                  <a:cubicBezTo>
                    <a:pt x="1339" y="225"/>
                    <a:pt x="923" y="114"/>
                    <a:pt x="650" y="66"/>
                  </a:cubicBezTo>
                  <a:cubicBezTo>
                    <a:pt x="510" y="45"/>
                    <a:pt x="385" y="66"/>
                    <a:pt x="255" y="33"/>
                  </a:cubicBezTo>
                  <a:cubicBezTo>
                    <a:pt x="200" y="21"/>
                    <a:pt x="150" y="0"/>
                    <a:pt x="109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g1f7b5ef0b07_0_286"/>
            <p:cNvSpPr/>
            <p:nvPr/>
          </p:nvSpPr>
          <p:spPr>
            <a:xfrm>
              <a:off x="7627850" y="4295900"/>
              <a:ext cx="39925" cy="19575"/>
            </a:xfrm>
            <a:custGeom>
              <a:rect b="b" l="l" r="r" t="t"/>
              <a:pathLst>
                <a:path extrusionOk="0" h="783" w="1597">
                  <a:moveTo>
                    <a:pt x="1036" y="1"/>
                  </a:moveTo>
                  <a:cubicBezTo>
                    <a:pt x="914" y="1"/>
                    <a:pt x="791" y="10"/>
                    <a:pt x="670" y="10"/>
                  </a:cubicBezTo>
                  <a:cubicBezTo>
                    <a:pt x="622" y="10"/>
                    <a:pt x="574" y="8"/>
                    <a:pt x="527" y="4"/>
                  </a:cubicBezTo>
                  <a:cubicBezTo>
                    <a:pt x="512" y="3"/>
                    <a:pt x="497" y="3"/>
                    <a:pt x="481" y="3"/>
                  </a:cubicBezTo>
                  <a:cubicBezTo>
                    <a:pt x="275" y="3"/>
                    <a:pt x="0" y="92"/>
                    <a:pt x="58" y="348"/>
                  </a:cubicBezTo>
                  <a:cubicBezTo>
                    <a:pt x="30" y="487"/>
                    <a:pt x="37" y="550"/>
                    <a:pt x="37" y="598"/>
                  </a:cubicBezTo>
                  <a:cubicBezTo>
                    <a:pt x="57" y="599"/>
                    <a:pt x="77" y="599"/>
                    <a:pt x="96" y="599"/>
                  </a:cubicBezTo>
                  <a:cubicBezTo>
                    <a:pt x="174" y="599"/>
                    <a:pt x="250" y="593"/>
                    <a:pt x="328" y="593"/>
                  </a:cubicBezTo>
                  <a:cubicBezTo>
                    <a:pt x="362" y="593"/>
                    <a:pt x="396" y="594"/>
                    <a:pt x="431" y="598"/>
                  </a:cubicBezTo>
                  <a:cubicBezTo>
                    <a:pt x="561" y="617"/>
                    <a:pt x="645" y="672"/>
                    <a:pt x="770" y="728"/>
                  </a:cubicBezTo>
                  <a:cubicBezTo>
                    <a:pt x="856" y="765"/>
                    <a:pt x="926" y="782"/>
                    <a:pt x="987" y="782"/>
                  </a:cubicBezTo>
                  <a:cubicBezTo>
                    <a:pt x="1152" y="782"/>
                    <a:pt x="1250" y="661"/>
                    <a:pt x="1397" y="499"/>
                  </a:cubicBezTo>
                  <a:cubicBezTo>
                    <a:pt x="1596" y="286"/>
                    <a:pt x="1507" y="52"/>
                    <a:pt x="1231" y="12"/>
                  </a:cubicBezTo>
                  <a:cubicBezTo>
                    <a:pt x="1167" y="4"/>
                    <a:pt x="1102" y="1"/>
                    <a:pt x="103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g1f7b5ef0b07_0_286"/>
            <p:cNvSpPr/>
            <p:nvPr/>
          </p:nvSpPr>
          <p:spPr>
            <a:xfrm>
              <a:off x="7584125" y="4314925"/>
              <a:ext cx="34875" cy="28000"/>
            </a:xfrm>
            <a:custGeom>
              <a:rect b="b" l="l" r="r" t="t"/>
              <a:pathLst>
                <a:path extrusionOk="0" h="1120" w="1395">
                  <a:moveTo>
                    <a:pt x="1177" y="1"/>
                  </a:moveTo>
                  <a:cubicBezTo>
                    <a:pt x="1111" y="1"/>
                    <a:pt x="1036" y="16"/>
                    <a:pt x="971" y="36"/>
                  </a:cubicBezTo>
                  <a:cubicBezTo>
                    <a:pt x="955" y="34"/>
                    <a:pt x="939" y="33"/>
                    <a:pt x="922" y="33"/>
                  </a:cubicBezTo>
                  <a:cubicBezTo>
                    <a:pt x="655" y="33"/>
                    <a:pt x="316" y="297"/>
                    <a:pt x="173" y="505"/>
                  </a:cubicBezTo>
                  <a:cubicBezTo>
                    <a:pt x="75" y="642"/>
                    <a:pt x="0" y="1077"/>
                    <a:pt x="241" y="1118"/>
                  </a:cubicBezTo>
                  <a:cubicBezTo>
                    <a:pt x="251" y="1119"/>
                    <a:pt x="260" y="1120"/>
                    <a:pt x="269" y="1120"/>
                  </a:cubicBezTo>
                  <a:cubicBezTo>
                    <a:pt x="393" y="1120"/>
                    <a:pt x="404" y="982"/>
                    <a:pt x="469" y="892"/>
                  </a:cubicBezTo>
                  <a:cubicBezTo>
                    <a:pt x="558" y="760"/>
                    <a:pt x="628" y="740"/>
                    <a:pt x="793" y="704"/>
                  </a:cubicBezTo>
                  <a:cubicBezTo>
                    <a:pt x="890" y="692"/>
                    <a:pt x="1070" y="664"/>
                    <a:pt x="1151" y="594"/>
                  </a:cubicBezTo>
                  <a:cubicBezTo>
                    <a:pt x="1233" y="519"/>
                    <a:pt x="1199" y="435"/>
                    <a:pt x="1240" y="346"/>
                  </a:cubicBezTo>
                  <a:cubicBezTo>
                    <a:pt x="1276" y="257"/>
                    <a:pt x="1394" y="173"/>
                    <a:pt x="1332" y="63"/>
                  </a:cubicBezTo>
                  <a:cubicBezTo>
                    <a:pt x="1304" y="18"/>
                    <a:pt x="1245" y="1"/>
                    <a:pt x="1177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g1f7b5ef0b07_0_286"/>
            <p:cNvSpPr/>
            <p:nvPr/>
          </p:nvSpPr>
          <p:spPr>
            <a:xfrm>
              <a:off x="7553600" y="4229700"/>
              <a:ext cx="46050" cy="49850"/>
            </a:xfrm>
            <a:custGeom>
              <a:rect b="b" l="l" r="r" t="t"/>
              <a:pathLst>
                <a:path extrusionOk="0" h="1994" w="1842">
                  <a:moveTo>
                    <a:pt x="531" y="0"/>
                  </a:moveTo>
                  <a:cubicBezTo>
                    <a:pt x="428" y="0"/>
                    <a:pt x="319" y="22"/>
                    <a:pt x="207" y="72"/>
                  </a:cubicBezTo>
                  <a:cubicBezTo>
                    <a:pt x="587" y="273"/>
                    <a:pt x="690" y="927"/>
                    <a:pt x="400" y="1225"/>
                  </a:cubicBezTo>
                  <a:cubicBezTo>
                    <a:pt x="263" y="1355"/>
                    <a:pt x="104" y="1362"/>
                    <a:pt x="63" y="1547"/>
                  </a:cubicBezTo>
                  <a:cubicBezTo>
                    <a:pt x="1" y="1852"/>
                    <a:pt x="340" y="1977"/>
                    <a:pt x="587" y="1989"/>
                  </a:cubicBezTo>
                  <a:cubicBezTo>
                    <a:pt x="618" y="1992"/>
                    <a:pt x="646" y="1993"/>
                    <a:pt x="670" y="1993"/>
                  </a:cubicBezTo>
                  <a:cubicBezTo>
                    <a:pt x="897" y="1993"/>
                    <a:pt x="840" y="1875"/>
                    <a:pt x="1027" y="1706"/>
                  </a:cubicBezTo>
                  <a:cubicBezTo>
                    <a:pt x="1166" y="1576"/>
                    <a:pt x="1406" y="1610"/>
                    <a:pt x="1551" y="1473"/>
                  </a:cubicBezTo>
                  <a:cubicBezTo>
                    <a:pt x="1841" y="1196"/>
                    <a:pt x="1579" y="742"/>
                    <a:pt x="1380" y="485"/>
                  </a:cubicBezTo>
                  <a:cubicBezTo>
                    <a:pt x="1207" y="271"/>
                    <a:pt x="900" y="0"/>
                    <a:pt x="5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g1f7b5ef0b07_0_286"/>
            <p:cNvSpPr/>
            <p:nvPr/>
          </p:nvSpPr>
          <p:spPr>
            <a:xfrm>
              <a:off x="7540875" y="4154950"/>
              <a:ext cx="68575" cy="37775"/>
            </a:xfrm>
            <a:custGeom>
              <a:rect b="b" l="l" r="r" t="t"/>
              <a:pathLst>
                <a:path extrusionOk="0" h="1511" w="2743">
                  <a:moveTo>
                    <a:pt x="1225" y="0"/>
                  </a:moveTo>
                  <a:cubicBezTo>
                    <a:pt x="1190" y="0"/>
                    <a:pt x="1156" y="5"/>
                    <a:pt x="1122" y="15"/>
                  </a:cubicBezTo>
                  <a:cubicBezTo>
                    <a:pt x="971" y="56"/>
                    <a:pt x="904" y="214"/>
                    <a:pt x="724" y="248"/>
                  </a:cubicBezTo>
                  <a:cubicBezTo>
                    <a:pt x="710" y="246"/>
                    <a:pt x="697" y="246"/>
                    <a:pt x="683" y="246"/>
                  </a:cubicBezTo>
                  <a:cubicBezTo>
                    <a:pt x="483" y="246"/>
                    <a:pt x="194" y="372"/>
                    <a:pt x="116" y="560"/>
                  </a:cubicBezTo>
                  <a:cubicBezTo>
                    <a:pt x="0" y="841"/>
                    <a:pt x="337" y="945"/>
                    <a:pt x="551" y="1000"/>
                  </a:cubicBezTo>
                  <a:cubicBezTo>
                    <a:pt x="820" y="1070"/>
                    <a:pt x="1074" y="1089"/>
                    <a:pt x="1336" y="1187"/>
                  </a:cubicBezTo>
                  <a:cubicBezTo>
                    <a:pt x="1565" y="1276"/>
                    <a:pt x="1819" y="1461"/>
                    <a:pt x="2062" y="1504"/>
                  </a:cubicBezTo>
                  <a:cubicBezTo>
                    <a:pt x="2090" y="1509"/>
                    <a:pt x="2117" y="1511"/>
                    <a:pt x="2143" y="1511"/>
                  </a:cubicBezTo>
                  <a:cubicBezTo>
                    <a:pt x="2544" y="1511"/>
                    <a:pt x="2743" y="1047"/>
                    <a:pt x="2607" y="697"/>
                  </a:cubicBezTo>
                  <a:cubicBezTo>
                    <a:pt x="2545" y="510"/>
                    <a:pt x="2386" y="394"/>
                    <a:pt x="2213" y="365"/>
                  </a:cubicBezTo>
                  <a:cubicBezTo>
                    <a:pt x="1951" y="332"/>
                    <a:pt x="1923" y="380"/>
                    <a:pt x="1704" y="214"/>
                  </a:cubicBezTo>
                  <a:cubicBezTo>
                    <a:pt x="1581" y="121"/>
                    <a:pt x="1402" y="0"/>
                    <a:pt x="122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g1f7b5ef0b07_0_286"/>
            <p:cNvSpPr/>
            <p:nvPr/>
          </p:nvSpPr>
          <p:spPr>
            <a:xfrm>
              <a:off x="7505775" y="4414475"/>
              <a:ext cx="35650" cy="25100"/>
            </a:xfrm>
            <a:custGeom>
              <a:rect b="b" l="l" r="r" t="t"/>
              <a:pathLst>
                <a:path extrusionOk="0" h="1004" w="1426">
                  <a:moveTo>
                    <a:pt x="731" y="0"/>
                  </a:moveTo>
                  <a:cubicBezTo>
                    <a:pt x="381" y="0"/>
                    <a:pt x="0" y="159"/>
                    <a:pt x="78" y="558"/>
                  </a:cubicBezTo>
                  <a:cubicBezTo>
                    <a:pt x="58" y="879"/>
                    <a:pt x="170" y="1004"/>
                    <a:pt x="305" y="1004"/>
                  </a:cubicBezTo>
                  <a:cubicBezTo>
                    <a:pt x="399" y="1004"/>
                    <a:pt x="504" y="944"/>
                    <a:pt x="582" y="848"/>
                  </a:cubicBezTo>
                  <a:cubicBezTo>
                    <a:pt x="700" y="709"/>
                    <a:pt x="659" y="620"/>
                    <a:pt x="837" y="536"/>
                  </a:cubicBezTo>
                  <a:cubicBezTo>
                    <a:pt x="969" y="476"/>
                    <a:pt x="1065" y="531"/>
                    <a:pt x="1162" y="428"/>
                  </a:cubicBezTo>
                  <a:cubicBezTo>
                    <a:pt x="1426" y="174"/>
                    <a:pt x="1095" y="0"/>
                    <a:pt x="7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g1f7b5ef0b07_0_286"/>
            <p:cNvSpPr/>
            <p:nvPr/>
          </p:nvSpPr>
          <p:spPr>
            <a:xfrm>
              <a:off x="7498400" y="4370800"/>
              <a:ext cx="52825" cy="31225"/>
            </a:xfrm>
            <a:custGeom>
              <a:rect b="b" l="l" r="r" t="t"/>
              <a:pathLst>
                <a:path extrusionOk="0" h="1249" w="2113">
                  <a:moveTo>
                    <a:pt x="1574" y="0"/>
                  </a:moveTo>
                  <a:cubicBezTo>
                    <a:pt x="1111" y="0"/>
                    <a:pt x="1055" y="361"/>
                    <a:pt x="642" y="464"/>
                  </a:cubicBezTo>
                  <a:cubicBezTo>
                    <a:pt x="607" y="472"/>
                    <a:pt x="573" y="475"/>
                    <a:pt x="539" y="475"/>
                  </a:cubicBezTo>
                  <a:cubicBezTo>
                    <a:pt x="489" y="475"/>
                    <a:pt x="441" y="470"/>
                    <a:pt x="394" y="470"/>
                  </a:cubicBezTo>
                  <a:cubicBezTo>
                    <a:pt x="320" y="470"/>
                    <a:pt x="251" y="483"/>
                    <a:pt x="188" y="553"/>
                  </a:cubicBezTo>
                  <a:cubicBezTo>
                    <a:pt x="70" y="685"/>
                    <a:pt x="85" y="1002"/>
                    <a:pt x="0" y="1166"/>
                  </a:cubicBezTo>
                  <a:cubicBezTo>
                    <a:pt x="50" y="1225"/>
                    <a:pt x="94" y="1248"/>
                    <a:pt x="137" y="1248"/>
                  </a:cubicBezTo>
                  <a:cubicBezTo>
                    <a:pt x="256" y="1248"/>
                    <a:pt x="354" y="1067"/>
                    <a:pt x="469" y="1021"/>
                  </a:cubicBezTo>
                  <a:cubicBezTo>
                    <a:pt x="518" y="1000"/>
                    <a:pt x="567" y="991"/>
                    <a:pt x="614" y="991"/>
                  </a:cubicBezTo>
                  <a:cubicBezTo>
                    <a:pt x="759" y="991"/>
                    <a:pt x="898" y="1073"/>
                    <a:pt x="1050" y="1105"/>
                  </a:cubicBezTo>
                  <a:cubicBezTo>
                    <a:pt x="1123" y="1122"/>
                    <a:pt x="1258" y="1153"/>
                    <a:pt x="1375" y="1153"/>
                  </a:cubicBezTo>
                  <a:cubicBezTo>
                    <a:pt x="1443" y="1153"/>
                    <a:pt x="1505" y="1143"/>
                    <a:pt x="1545" y="1113"/>
                  </a:cubicBezTo>
                  <a:cubicBezTo>
                    <a:pt x="1656" y="1021"/>
                    <a:pt x="1656" y="800"/>
                    <a:pt x="1726" y="678"/>
                  </a:cubicBezTo>
                  <a:cubicBezTo>
                    <a:pt x="1899" y="361"/>
                    <a:pt x="2113" y="0"/>
                    <a:pt x="1574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g1f7b5ef0b07_0_286"/>
            <p:cNvSpPr/>
            <p:nvPr/>
          </p:nvSpPr>
          <p:spPr>
            <a:xfrm>
              <a:off x="7450525" y="4415150"/>
              <a:ext cx="23275" cy="25650"/>
            </a:xfrm>
            <a:custGeom>
              <a:rect b="b" l="l" r="r" t="t"/>
              <a:pathLst>
                <a:path extrusionOk="0" h="1026" w="931">
                  <a:moveTo>
                    <a:pt x="606" y="1"/>
                  </a:moveTo>
                  <a:cubicBezTo>
                    <a:pt x="364" y="1"/>
                    <a:pt x="168" y="90"/>
                    <a:pt x="101" y="324"/>
                  </a:cubicBezTo>
                  <a:cubicBezTo>
                    <a:pt x="75" y="442"/>
                    <a:pt x="130" y="586"/>
                    <a:pt x="101" y="704"/>
                  </a:cubicBezTo>
                  <a:cubicBezTo>
                    <a:pt x="82" y="826"/>
                    <a:pt x="5" y="903"/>
                    <a:pt x="0" y="1021"/>
                  </a:cubicBezTo>
                  <a:cubicBezTo>
                    <a:pt x="62" y="1024"/>
                    <a:pt x="115" y="1026"/>
                    <a:pt x="162" y="1026"/>
                  </a:cubicBezTo>
                  <a:cubicBezTo>
                    <a:pt x="405" y="1026"/>
                    <a:pt x="479" y="970"/>
                    <a:pt x="606" y="711"/>
                  </a:cubicBezTo>
                  <a:cubicBezTo>
                    <a:pt x="702" y="516"/>
                    <a:pt x="930" y="276"/>
                    <a:pt x="716" y="7"/>
                  </a:cubicBezTo>
                  <a:cubicBezTo>
                    <a:pt x="679" y="3"/>
                    <a:pt x="642" y="1"/>
                    <a:pt x="60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g1f7b5ef0b07_0_286"/>
            <p:cNvSpPr/>
            <p:nvPr/>
          </p:nvSpPr>
          <p:spPr>
            <a:xfrm>
              <a:off x="7460125" y="4299250"/>
              <a:ext cx="55600" cy="44450"/>
            </a:xfrm>
            <a:custGeom>
              <a:rect b="b" l="l" r="r" t="t"/>
              <a:pathLst>
                <a:path extrusionOk="0" h="1778" w="2224">
                  <a:moveTo>
                    <a:pt x="15" y="0"/>
                  </a:moveTo>
                  <a:lnTo>
                    <a:pt x="15" y="0"/>
                  </a:lnTo>
                  <a:cubicBezTo>
                    <a:pt x="1" y="498"/>
                    <a:pt x="270" y="786"/>
                    <a:pt x="683" y="966"/>
                  </a:cubicBezTo>
                  <a:cubicBezTo>
                    <a:pt x="892" y="1055"/>
                    <a:pt x="974" y="1098"/>
                    <a:pt x="1092" y="1283"/>
                  </a:cubicBezTo>
                  <a:cubicBezTo>
                    <a:pt x="1221" y="1497"/>
                    <a:pt x="1214" y="1615"/>
                    <a:pt x="1471" y="1725"/>
                  </a:cubicBezTo>
                  <a:cubicBezTo>
                    <a:pt x="1555" y="1760"/>
                    <a:pt x="1647" y="1777"/>
                    <a:pt x="1732" y="1777"/>
                  </a:cubicBezTo>
                  <a:cubicBezTo>
                    <a:pt x="2005" y="1777"/>
                    <a:pt x="2224" y="1604"/>
                    <a:pt x="1988" y="1264"/>
                  </a:cubicBezTo>
                  <a:cubicBezTo>
                    <a:pt x="1877" y="1098"/>
                    <a:pt x="1601" y="1055"/>
                    <a:pt x="1457" y="932"/>
                  </a:cubicBezTo>
                  <a:cubicBezTo>
                    <a:pt x="1284" y="793"/>
                    <a:pt x="1269" y="608"/>
                    <a:pt x="1140" y="450"/>
                  </a:cubicBezTo>
                  <a:cubicBezTo>
                    <a:pt x="952" y="236"/>
                    <a:pt x="340" y="63"/>
                    <a:pt x="63" y="36"/>
                  </a:cubicBezTo>
                  <a:cubicBezTo>
                    <a:pt x="56" y="52"/>
                    <a:pt x="54" y="67"/>
                    <a:pt x="50" y="67"/>
                  </a:cubicBezTo>
                  <a:cubicBezTo>
                    <a:pt x="45" y="67"/>
                    <a:pt x="36" y="50"/>
                    <a:pt x="1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g1f7b5ef0b07_0_286"/>
            <p:cNvSpPr/>
            <p:nvPr/>
          </p:nvSpPr>
          <p:spPr>
            <a:xfrm>
              <a:off x="7427575" y="4332875"/>
              <a:ext cx="30525" cy="45225"/>
            </a:xfrm>
            <a:custGeom>
              <a:rect b="b" l="l" r="r" t="t"/>
              <a:pathLst>
                <a:path extrusionOk="0" h="1809" w="1221">
                  <a:moveTo>
                    <a:pt x="442" y="1"/>
                  </a:moveTo>
                  <a:cubicBezTo>
                    <a:pt x="0" y="111"/>
                    <a:pt x="130" y="635"/>
                    <a:pt x="233" y="931"/>
                  </a:cubicBezTo>
                  <a:cubicBezTo>
                    <a:pt x="348" y="1262"/>
                    <a:pt x="213" y="1809"/>
                    <a:pt x="678" y="1809"/>
                  </a:cubicBezTo>
                  <a:cubicBezTo>
                    <a:pt x="689" y="1809"/>
                    <a:pt x="700" y="1808"/>
                    <a:pt x="712" y="1808"/>
                  </a:cubicBezTo>
                  <a:cubicBezTo>
                    <a:pt x="1221" y="1779"/>
                    <a:pt x="882" y="1296"/>
                    <a:pt x="849" y="1000"/>
                  </a:cubicBezTo>
                  <a:cubicBezTo>
                    <a:pt x="800" y="587"/>
                    <a:pt x="808" y="414"/>
                    <a:pt x="442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g1f7b5ef0b07_0_286"/>
            <p:cNvSpPr/>
            <p:nvPr/>
          </p:nvSpPr>
          <p:spPr>
            <a:xfrm>
              <a:off x="7080175" y="2348975"/>
              <a:ext cx="434175" cy="229225"/>
            </a:xfrm>
            <a:custGeom>
              <a:rect b="b" l="l" r="r" t="t"/>
              <a:pathLst>
                <a:path extrusionOk="0" h="9169" w="17367">
                  <a:moveTo>
                    <a:pt x="9383" y="0"/>
                  </a:moveTo>
                  <a:cubicBezTo>
                    <a:pt x="9146" y="0"/>
                    <a:pt x="8909" y="61"/>
                    <a:pt x="8682" y="189"/>
                  </a:cubicBezTo>
                  <a:cubicBezTo>
                    <a:pt x="8302" y="403"/>
                    <a:pt x="7524" y="698"/>
                    <a:pt x="7288" y="1133"/>
                  </a:cubicBezTo>
                  <a:cubicBezTo>
                    <a:pt x="7269" y="1167"/>
                    <a:pt x="7255" y="1203"/>
                    <a:pt x="7240" y="1244"/>
                  </a:cubicBezTo>
                  <a:cubicBezTo>
                    <a:pt x="7103" y="1705"/>
                    <a:pt x="7461" y="2328"/>
                    <a:pt x="7634" y="2734"/>
                  </a:cubicBezTo>
                  <a:cubicBezTo>
                    <a:pt x="7716" y="2919"/>
                    <a:pt x="8033" y="3298"/>
                    <a:pt x="7973" y="3505"/>
                  </a:cubicBezTo>
                  <a:cubicBezTo>
                    <a:pt x="7911" y="3712"/>
                    <a:pt x="7413" y="3851"/>
                    <a:pt x="7221" y="3969"/>
                  </a:cubicBezTo>
                  <a:cubicBezTo>
                    <a:pt x="6861" y="4189"/>
                    <a:pt x="6489" y="4435"/>
                    <a:pt x="6042" y="4435"/>
                  </a:cubicBezTo>
                  <a:cubicBezTo>
                    <a:pt x="5972" y="4435"/>
                    <a:pt x="5901" y="4429"/>
                    <a:pt x="5827" y="4416"/>
                  </a:cubicBezTo>
                  <a:cubicBezTo>
                    <a:pt x="5330" y="4327"/>
                    <a:pt x="5138" y="3926"/>
                    <a:pt x="4895" y="3534"/>
                  </a:cubicBezTo>
                  <a:cubicBezTo>
                    <a:pt x="4443" y="2783"/>
                    <a:pt x="4078" y="2093"/>
                    <a:pt x="3180" y="2093"/>
                  </a:cubicBezTo>
                  <a:cubicBezTo>
                    <a:pt x="3081" y="2093"/>
                    <a:pt x="2975" y="2101"/>
                    <a:pt x="2862" y="2119"/>
                  </a:cubicBezTo>
                  <a:cubicBezTo>
                    <a:pt x="2482" y="2174"/>
                    <a:pt x="1973" y="2272"/>
                    <a:pt x="1730" y="2554"/>
                  </a:cubicBezTo>
                  <a:cubicBezTo>
                    <a:pt x="1447" y="2885"/>
                    <a:pt x="1117" y="3457"/>
                    <a:pt x="971" y="3878"/>
                  </a:cubicBezTo>
                  <a:cubicBezTo>
                    <a:pt x="812" y="4320"/>
                    <a:pt x="930" y="4699"/>
                    <a:pt x="904" y="5149"/>
                  </a:cubicBezTo>
                  <a:cubicBezTo>
                    <a:pt x="875" y="5581"/>
                    <a:pt x="771" y="5913"/>
                    <a:pt x="550" y="6300"/>
                  </a:cubicBezTo>
                  <a:cubicBezTo>
                    <a:pt x="0" y="7266"/>
                    <a:pt x="207" y="7871"/>
                    <a:pt x="738" y="8671"/>
                  </a:cubicBezTo>
                  <a:cubicBezTo>
                    <a:pt x="779" y="8609"/>
                    <a:pt x="848" y="8542"/>
                    <a:pt x="930" y="8472"/>
                  </a:cubicBezTo>
                  <a:cubicBezTo>
                    <a:pt x="1475" y="8037"/>
                    <a:pt x="2014" y="7542"/>
                    <a:pt x="2703" y="7472"/>
                  </a:cubicBezTo>
                  <a:cubicBezTo>
                    <a:pt x="2892" y="7454"/>
                    <a:pt x="3083" y="7448"/>
                    <a:pt x="3276" y="7448"/>
                  </a:cubicBezTo>
                  <a:cubicBezTo>
                    <a:pt x="3638" y="7448"/>
                    <a:pt x="4005" y="7469"/>
                    <a:pt x="4368" y="7469"/>
                  </a:cubicBezTo>
                  <a:cubicBezTo>
                    <a:pt x="4620" y="7469"/>
                    <a:pt x="4871" y="7459"/>
                    <a:pt x="5116" y="7424"/>
                  </a:cubicBezTo>
                  <a:cubicBezTo>
                    <a:pt x="5544" y="7369"/>
                    <a:pt x="5909" y="7155"/>
                    <a:pt x="6365" y="7155"/>
                  </a:cubicBezTo>
                  <a:cubicBezTo>
                    <a:pt x="6820" y="7155"/>
                    <a:pt x="7221" y="7362"/>
                    <a:pt x="7661" y="7383"/>
                  </a:cubicBezTo>
                  <a:cubicBezTo>
                    <a:pt x="7675" y="7384"/>
                    <a:pt x="7688" y="7384"/>
                    <a:pt x="7702" y="7384"/>
                  </a:cubicBezTo>
                  <a:cubicBezTo>
                    <a:pt x="8409" y="7384"/>
                    <a:pt x="8661" y="6633"/>
                    <a:pt x="9116" y="6633"/>
                  </a:cubicBezTo>
                  <a:cubicBezTo>
                    <a:pt x="9284" y="6633"/>
                    <a:pt x="9480" y="6735"/>
                    <a:pt x="9737" y="7016"/>
                  </a:cubicBezTo>
                  <a:cubicBezTo>
                    <a:pt x="9931" y="7225"/>
                    <a:pt x="9833" y="7259"/>
                    <a:pt x="10145" y="7333"/>
                  </a:cubicBezTo>
                  <a:cubicBezTo>
                    <a:pt x="10202" y="7348"/>
                    <a:pt x="10261" y="7353"/>
                    <a:pt x="10321" y="7353"/>
                  </a:cubicBezTo>
                  <a:cubicBezTo>
                    <a:pt x="10455" y="7353"/>
                    <a:pt x="10596" y="7328"/>
                    <a:pt x="10733" y="7328"/>
                  </a:cubicBezTo>
                  <a:cubicBezTo>
                    <a:pt x="10768" y="7328"/>
                    <a:pt x="10801" y="7329"/>
                    <a:pt x="10835" y="7333"/>
                  </a:cubicBezTo>
                  <a:cubicBezTo>
                    <a:pt x="11385" y="7417"/>
                    <a:pt x="11510" y="7823"/>
                    <a:pt x="11964" y="8100"/>
                  </a:cubicBezTo>
                  <a:cubicBezTo>
                    <a:pt x="12344" y="8325"/>
                    <a:pt x="12808" y="8410"/>
                    <a:pt x="13159" y="8686"/>
                  </a:cubicBezTo>
                  <a:cubicBezTo>
                    <a:pt x="13317" y="8808"/>
                    <a:pt x="13490" y="8989"/>
                    <a:pt x="13606" y="9169"/>
                  </a:cubicBezTo>
                  <a:cubicBezTo>
                    <a:pt x="13745" y="8796"/>
                    <a:pt x="13882" y="8410"/>
                    <a:pt x="14379" y="8299"/>
                  </a:cubicBezTo>
                  <a:cubicBezTo>
                    <a:pt x="14457" y="8283"/>
                    <a:pt x="14535" y="8278"/>
                    <a:pt x="14611" y="8278"/>
                  </a:cubicBezTo>
                  <a:cubicBezTo>
                    <a:pt x="14735" y="8278"/>
                    <a:pt x="14857" y="8291"/>
                    <a:pt x="14977" y="8291"/>
                  </a:cubicBezTo>
                  <a:cubicBezTo>
                    <a:pt x="15134" y="8291"/>
                    <a:pt x="15287" y="8269"/>
                    <a:pt x="15434" y="8167"/>
                  </a:cubicBezTo>
                  <a:cubicBezTo>
                    <a:pt x="15835" y="7893"/>
                    <a:pt x="15862" y="7451"/>
                    <a:pt x="16304" y="7182"/>
                  </a:cubicBezTo>
                  <a:cubicBezTo>
                    <a:pt x="16518" y="7052"/>
                    <a:pt x="16717" y="6997"/>
                    <a:pt x="16917" y="6989"/>
                  </a:cubicBezTo>
                  <a:cubicBezTo>
                    <a:pt x="16924" y="6886"/>
                    <a:pt x="16938" y="6776"/>
                    <a:pt x="16972" y="6665"/>
                  </a:cubicBezTo>
                  <a:cubicBezTo>
                    <a:pt x="17167" y="6045"/>
                    <a:pt x="17366" y="5610"/>
                    <a:pt x="16994" y="4995"/>
                  </a:cubicBezTo>
                  <a:cubicBezTo>
                    <a:pt x="16828" y="4714"/>
                    <a:pt x="16588" y="4582"/>
                    <a:pt x="16345" y="4397"/>
                  </a:cubicBezTo>
                  <a:cubicBezTo>
                    <a:pt x="16035" y="4147"/>
                    <a:pt x="15814" y="3858"/>
                    <a:pt x="15677" y="3450"/>
                  </a:cubicBezTo>
                  <a:cubicBezTo>
                    <a:pt x="15463" y="2815"/>
                    <a:pt x="15578" y="2092"/>
                    <a:pt x="15110" y="1568"/>
                  </a:cubicBezTo>
                  <a:cubicBezTo>
                    <a:pt x="14944" y="1395"/>
                    <a:pt x="14737" y="1285"/>
                    <a:pt x="14504" y="1222"/>
                  </a:cubicBezTo>
                  <a:lnTo>
                    <a:pt x="14504" y="1215"/>
                  </a:lnTo>
                  <a:cubicBezTo>
                    <a:pt x="14337" y="1172"/>
                    <a:pt x="14161" y="1154"/>
                    <a:pt x="13985" y="1154"/>
                  </a:cubicBezTo>
                  <a:cubicBezTo>
                    <a:pt x="13768" y="1154"/>
                    <a:pt x="13553" y="1181"/>
                    <a:pt x="13358" y="1222"/>
                  </a:cubicBezTo>
                  <a:cubicBezTo>
                    <a:pt x="12995" y="1297"/>
                    <a:pt x="12738" y="1423"/>
                    <a:pt x="12484" y="1423"/>
                  </a:cubicBezTo>
                  <a:cubicBezTo>
                    <a:pt x="12312" y="1423"/>
                    <a:pt x="12140" y="1365"/>
                    <a:pt x="11938" y="1196"/>
                  </a:cubicBezTo>
                  <a:cubicBezTo>
                    <a:pt x="11628" y="941"/>
                    <a:pt x="11421" y="823"/>
                    <a:pt x="11034" y="720"/>
                  </a:cubicBezTo>
                  <a:cubicBezTo>
                    <a:pt x="10696" y="629"/>
                    <a:pt x="10551" y="465"/>
                    <a:pt x="10268" y="285"/>
                  </a:cubicBezTo>
                  <a:cubicBezTo>
                    <a:pt x="9986" y="99"/>
                    <a:pt x="9685" y="0"/>
                    <a:pt x="9383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g1f7b5ef0b07_0_286"/>
            <p:cNvSpPr/>
            <p:nvPr/>
          </p:nvSpPr>
          <p:spPr>
            <a:xfrm>
              <a:off x="7090675" y="2514775"/>
              <a:ext cx="352950" cy="255500"/>
            </a:xfrm>
            <a:custGeom>
              <a:rect b="b" l="l" r="r" t="t"/>
              <a:pathLst>
                <a:path extrusionOk="0" h="10220" w="14118">
                  <a:moveTo>
                    <a:pt x="8696" y="1"/>
                  </a:moveTo>
                  <a:cubicBezTo>
                    <a:pt x="8241" y="1"/>
                    <a:pt x="7990" y="750"/>
                    <a:pt x="7284" y="750"/>
                  </a:cubicBezTo>
                  <a:cubicBezTo>
                    <a:pt x="7270" y="750"/>
                    <a:pt x="7255" y="750"/>
                    <a:pt x="7241" y="749"/>
                  </a:cubicBezTo>
                  <a:cubicBezTo>
                    <a:pt x="6801" y="730"/>
                    <a:pt x="6400" y="523"/>
                    <a:pt x="5945" y="523"/>
                  </a:cubicBezTo>
                  <a:cubicBezTo>
                    <a:pt x="5489" y="523"/>
                    <a:pt x="5124" y="737"/>
                    <a:pt x="4696" y="792"/>
                  </a:cubicBezTo>
                  <a:cubicBezTo>
                    <a:pt x="4451" y="827"/>
                    <a:pt x="4200" y="837"/>
                    <a:pt x="3948" y="837"/>
                  </a:cubicBezTo>
                  <a:cubicBezTo>
                    <a:pt x="3585" y="837"/>
                    <a:pt x="3218" y="816"/>
                    <a:pt x="2856" y="816"/>
                  </a:cubicBezTo>
                  <a:cubicBezTo>
                    <a:pt x="2663" y="816"/>
                    <a:pt x="2472" y="822"/>
                    <a:pt x="2283" y="840"/>
                  </a:cubicBezTo>
                  <a:cubicBezTo>
                    <a:pt x="1594" y="908"/>
                    <a:pt x="1055" y="1405"/>
                    <a:pt x="510" y="1840"/>
                  </a:cubicBezTo>
                  <a:cubicBezTo>
                    <a:pt x="428" y="1910"/>
                    <a:pt x="359" y="1977"/>
                    <a:pt x="318" y="2039"/>
                  </a:cubicBezTo>
                  <a:cubicBezTo>
                    <a:pt x="1" y="2489"/>
                    <a:pt x="373" y="2965"/>
                    <a:pt x="599" y="3474"/>
                  </a:cubicBezTo>
                  <a:cubicBezTo>
                    <a:pt x="794" y="3902"/>
                    <a:pt x="661" y="4385"/>
                    <a:pt x="854" y="4820"/>
                  </a:cubicBezTo>
                  <a:cubicBezTo>
                    <a:pt x="964" y="5074"/>
                    <a:pt x="1027" y="5247"/>
                    <a:pt x="1063" y="5454"/>
                  </a:cubicBezTo>
                  <a:lnTo>
                    <a:pt x="1063" y="5461"/>
                  </a:lnTo>
                  <a:cubicBezTo>
                    <a:pt x="1192" y="5502"/>
                    <a:pt x="1337" y="5584"/>
                    <a:pt x="1495" y="5682"/>
                  </a:cubicBezTo>
                  <a:cubicBezTo>
                    <a:pt x="1869" y="5909"/>
                    <a:pt x="2214" y="6079"/>
                    <a:pt x="2619" y="6079"/>
                  </a:cubicBezTo>
                  <a:cubicBezTo>
                    <a:pt x="2717" y="6079"/>
                    <a:pt x="2819" y="6069"/>
                    <a:pt x="2925" y="6048"/>
                  </a:cubicBezTo>
                  <a:cubicBezTo>
                    <a:pt x="3207" y="5991"/>
                    <a:pt x="3481" y="5924"/>
                    <a:pt x="3738" y="5924"/>
                  </a:cubicBezTo>
                  <a:cubicBezTo>
                    <a:pt x="4046" y="5924"/>
                    <a:pt x="4331" y="6020"/>
                    <a:pt x="4578" y="6343"/>
                  </a:cubicBezTo>
                  <a:cubicBezTo>
                    <a:pt x="4792" y="6619"/>
                    <a:pt x="4806" y="7011"/>
                    <a:pt x="5054" y="7254"/>
                  </a:cubicBezTo>
                  <a:cubicBezTo>
                    <a:pt x="5249" y="7446"/>
                    <a:pt x="5551" y="7461"/>
                    <a:pt x="5662" y="7744"/>
                  </a:cubicBezTo>
                  <a:cubicBezTo>
                    <a:pt x="5765" y="8006"/>
                    <a:pt x="5647" y="8427"/>
                    <a:pt x="5635" y="8703"/>
                  </a:cubicBezTo>
                  <a:lnTo>
                    <a:pt x="5635" y="8758"/>
                  </a:lnTo>
                  <a:cubicBezTo>
                    <a:pt x="6123" y="9075"/>
                    <a:pt x="6469" y="9614"/>
                    <a:pt x="6724" y="10219"/>
                  </a:cubicBezTo>
                  <a:cubicBezTo>
                    <a:pt x="7000" y="10145"/>
                    <a:pt x="7284" y="10046"/>
                    <a:pt x="7613" y="10027"/>
                  </a:cubicBezTo>
                  <a:cubicBezTo>
                    <a:pt x="7696" y="10021"/>
                    <a:pt x="7779" y="10019"/>
                    <a:pt x="7863" y="10019"/>
                  </a:cubicBezTo>
                  <a:cubicBezTo>
                    <a:pt x="8089" y="10019"/>
                    <a:pt x="8318" y="10035"/>
                    <a:pt x="8543" y="10035"/>
                  </a:cubicBezTo>
                  <a:cubicBezTo>
                    <a:pt x="8831" y="10035"/>
                    <a:pt x="9112" y="10008"/>
                    <a:pt x="9372" y="9888"/>
                  </a:cubicBezTo>
                  <a:cubicBezTo>
                    <a:pt x="9670" y="9751"/>
                    <a:pt x="9932" y="9501"/>
                    <a:pt x="10110" y="9227"/>
                  </a:cubicBezTo>
                  <a:cubicBezTo>
                    <a:pt x="10256" y="8998"/>
                    <a:pt x="10345" y="8544"/>
                    <a:pt x="10559" y="8434"/>
                  </a:cubicBezTo>
                  <a:cubicBezTo>
                    <a:pt x="10608" y="8406"/>
                    <a:pt x="10668" y="8395"/>
                    <a:pt x="10733" y="8395"/>
                  </a:cubicBezTo>
                  <a:cubicBezTo>
                    <a:pt x="10942" y="8395"/>
                    <a:pt x="11207" y="8506"/>
                    <a:pt x="11367" y="8523"/>
                  </a:cubicBezTo>
                  <a:cubicBezTo>
                    <a:pt x="11435" y="8530"/>
                    <a:pt x="11506" y="8534"/>
                    <a:pt x="11577" y="8534"/>
                  </a:cubicBezTo>
                  <a:cubicBezTo>
                    <a:pt x="11756" y="8534"/>
                    <a:pt x="11939" y="8510"/>
                    <a:pt x="12097" y="8460"/>
                  </a:cubicBezTo>
                  <a:cubicBezTo>
                    <a:pt x="12234" y="7653"/>
                    <a:pt x="11489" y="6108"/>
                    <a:pt x="12159" y="5384"/>
                  </a:cubicBezTo>
                  <a:cubicBezTo>
                    <a:pt x="12566" y="4949"/>
                    <a:pt x="13373" y="5012"/>
                    <a:pt x="13738" y="4426"/>
                  </a:cubicBezTo>
                  <a:cubicBezTo>
                    <a:pt x="14118" y="3832"/>
                    <a:pt x="13657" y="3681"/>
                    <a:pt x="13421" y="3253"/>
                  </a:cubicBezTo>
                  <a:cubicBezTo>
                    <a:pt x="13325" y="3073"/>
                    <a:pt x="13351" y="2818"/>
                    <a:pt x="13241" y="2619"/>
                  </a:cubicBezTo>
                  <a:cubicBezTo>
                    <a:pt x="13229" y="2592"/>
                    <a:pt x="13207" y="2563"/>
                    <a:pt x="13186" y="2537"/>
                  </a:cubicBezTo>
                  <a:cubicBezTo>
                    <a:pt x="13070" y="2357"/>
                    <a:pt x="12897" y="2176"/>
                    <a:pt x="12739" y="2054"/>
                  </a:cubicBezTo>
                  <a:cubicBezTo>
                    <a:pt x="12385" y="1778"/>
                    <a:pt x="11924" y="1696"/>
                    <a:pt x="11544" y="1468"/>
                  </a:cubicBezTo>
                  <a:cubicBezTo>
                    <a:pt x="11090" y="1191"/>
                    <a:pt x="10965" y="785"/>
                    <a:pt x="10415" y="701"/>
                  </a:cubicBezTo>
                  <a:cubicBezTo>
                    <a:pt x="10381" y="697"/>
                    <a:pt x="10348" y="696"/>
                    <a:pt x="10313" y="696"/>
                  </a:cubicBezTo>
                  <a:cubicBezTo>
                    <a:pt x="10176" y="696"/>
                    <a:pt x="10035" y="721"/>
                    <a:pt x="9901" y="721"/>
                  </a:cubicBezTo>
                  <a:cubicBezTo>
                    <a:pt x="9841" y="721"/>
                    <a:pt x="9782" y="716"/>
                    <a:pt x="9725" y="701"/>
                  </a:cubicBezTo>
                  <a:cubicBezTo>
                    <a:pt x="9413" y="627"/>
                    <a:pt x="9511" y="590"/>
                    <a:pt x="9317" y="384"/>
                  </a:cubicBezTo>
                  <a:cubicBezTo>
                    <a:pt x="9060" y="103"/>
                    <a:pt x="8864" y="1"/>
                    <a:pt x="8696" y="1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g1f7b5ef0b07_0_286"/>
            <p:cNvSpPr/>
            <p:nvPr/>
          </p:nvSpPr>
          <p:spPr>
            <a:xfrm>
              <a:off x="7363050" y="4535550"/>
              <a:ext cx="241100" cy="63875"/>
            </a:xfrm>
            <a:custGeom>
              <a:rect b="b" l="l" r="r" t="t"/>
              <a:pathLst>
                <a:path extrusionOk="0" h="2555" w="9644">
                  <a:moveTo>
                    <a:pt x="1126" y="1"/>
                  </a:moveTo>
                  <a:cubicBezTo>
                    <a:pt x="915" y="1"/>
                    <a:pt x="662" y="63"/>
                    <a:pt x="623" y="287"/>
                  </a:cubicBezTo>
                  <a:cubicBezTo>
                    <a:pt x="291" y="432"/>
                    <a:pt x="1" y="1268"/>
                    <a:pt x="306" y="1549"/>
                  </a:cubicBezTo>
                  <a:cubicBezTo>
                    <a:pt x="407" y="1641"/>
                    <a:pt x="575" y="1673"/>
                    <a:pt x="766" y="1673"/>
                  </a:cubicBezTo>
                  <a:cubicBezTo>
                    <a:pt x="1131" y="1673"/>
                    <a:pt x="1580" y="1558"/>
                    <a:pt x="1815" y="1534"/>
                  </a:cubicBezTo>
                  <a:cubicBezTo>
                    <a:pt x="1849" y="1531"/>
                    <a:pt x="1883" y="1529"/>
                    <a:pt x="1915" y="1529"/>
                  </a:cubicBezTo>
                  <a:cubicBezTo>
                    <a:pt x="2614" y="1529"/>
                    <a:pt x="3042" y="2254"/>
                    <a:pt x="3732" y="2419"/>
                  </a:cubicBezTo>
                  <a:cubicBezTo>
                    <a:pt x="3921" y="2461"/>
                    <a:pt x="4113" y="2478"/>
                    <a:pt x="4306" y="2478"/>
                  </a:cubicBezTo>
                  <a:cubicBezTo>
                    <a:pt x="4918" y="2478"/>
                    <a:pt x="5547" y="2315"/>
                    <a:pt x="6155" y="2315"/>
                  </a:cubicBezTo>
                  <a:cubicBezTo>
                    <a:pt x="6718" y="2315"/>
                    <a:pt x="7398" y="2555"/>
                    <a:pt x="8017" y="2555"/>
                  </a:cubicBezTo>
                  <a:cubicBezTo>
                    <a:pt x="8384" y="2555"/>
                    <a:pt x="8729" y="2471"/>
                    <a:pt x="9016" y="2205"/>
                  </a:cubicBezTo>
                  <a:cubicBezTo>
                    <a:pt x="9242" y="1991"/>
                    <a:pt x="9644" y="1556"/>
                    <a:pt x="9201" y="1397"/>
                  </a:cubicBezTo>
                  <a:cubicBezTo>
                    <a:pt x="9078" y="1348"/>
                    <a:pt x="8879" y="1326"/>
                    <a:pt x="8692" y="1326"/>
                  </a:cubicBezTo>
                  <a:cubicBezTo>
                    <a:pt x="8544" y="1326"/>
                    <a:pt x="8403" y="1339"/>
                    <a:pt x="8312" y="1364"/>
                  </a:cubicBezTo>
                  <a:cubicBezTo>
                    <a:pt x="8125" y="1412"/>
                    <a:pt x="8010" y="1597"/>
                    <a:pt x="7822" y="1619"/>
                  </a:cubicBezTo>
                  <a:cubicBezTo>
                    <a:pt x="7601" y="1364"/>
                    <a:pt x="7726" y="1102"/>
                    <a:pt x="7332" y="1011"/>
                  </a:cubicBezTo>
                  <a:cubicBezTo>
                    <a:pt x="7207" y="978"/>
                    <a:pt x="7074" y="970"/>
                    <a:pt x="6941" y="970"/>
                  </a:cubicBezTo>
                  <a:cubicBezTo>
                    <a:pt x="6818" y="970"/>
                    <a:pt x="6694" y="977"/>
                    <a:pt x="6575" y="977"/>
                  </a:cubicBezTo>
                  <a:cubicBezTo>
                    <a:pt x="5871" y="977"/>
                    <a:pt x="5244" y="785"/>
                    <a:pt x="4554" y="722"/>
                  </a:cubicBezTo>
                  <a:cubicBezTo>
                    <a:pt x="4515" y="718"/>
                    <a:pt x="4477" y="717"/>
                    <a:pt x="4440" y="717"/>
                  </a:cubicBezTo>
                  <a:cubicBezTo>
                    <a:pt x="4066" y="717"/>
                    <a:pt x="3791" y="903"/>
                    <a:pt x="3415" y="1003"/>
                  </a:cubicBezTo>
                  <a:cubicBezTo>
                    <a:pt x="3323" y="1029"/>
                    <a:pt x="3220" y="1050"/>
                    <a:pt x="3122" y="1050"/>
                  </a:cubicBezTo>
                  <a:cubicBezTo>
                    <a:pt x="2978" y="1050"/>
                    <a:pt x="2842" y="1004"/>
                    <a:pt x="2759" y="852"/>
                  </a:cubicBezTo>
                  <a:cubicBezTo>
                    <a:pt x="2663" y="674"/>
                    <a:pt x="2822" y="405"/>
                    <a:pt x="2656" y="266"/>
                  </a:cubicBezTo>
                  <a:cubicBezTo>
                    <a:pt x="2597" y="217"/>
                    <a:pt x="2529" y="199"/>
                    <a:pt x="2457" y="199"/>
                  </a:cubicBezTo>
                  <a:cubicBezTo>
                    <a:pt x="2267" y="199"/>
                    <a:pt x="2051" y="323"/>
                    <a:pt x="1906" y="328"/>
                  </a:cubicBezTo>
                  <a:cubicBezTo>
                    <a:pt x="1902" y="328"/>
                    <a:pt x="1899" y="328"/>
                    <a:pt x="1895" y="328"/>
                  </a:cubicBezTo>
                  <a:cubicBezTo>
                    <a:pt x="1641" y="328"/>
                    <a:pt x="1597" y="87"/>
                    <a:pt x="1346" y="25"/>
                  </a:cubicBezTo>
                  <a:cubicBezTo>
                    <a:pt x="1292" y="11"/>
                    <a:pt x="1213" y="1"/>
                    <a:pt x="112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g1f7b5ef0b07_0_286"/>
            <p:cNvSpPr/>
            <p:nvPr/>
          </p:nvSpPr>
          <p:spPr>
            <a:xfrm>
              <a:off x="7239950" y="2520075"/>
              <a:ext cx="593325" cy="482425"/>
            </a:xfrm>
            <a:custGeom>
              <a:rect b="b" l="l" r="r" t="t"/>
              <a:pathLst>
                <a:path extrusionOk="0" h="19297" w="23733">
                  <a:moveTo>
                    <a:pt x="13276" y="1"/>
                  </a:moveTo>
                  <a:cubicBezTo>
                    <a:pt x="12914" y="1"/>
                    <a:pt x="12571" y="180"/>
                    <a:pt x="12242" y="263"/>
                  </a:cubicBezTo>
                  <a:cubicBezTo>
                    <a:pt x="12121" y="291"/>
                    <a:pt x="12003" y="302"/>
                    <a:pt x="11888" y="302"/>
                  </a:cubicBezTo>
                  <a:cubicBezTo>
                    <a:pt x="11451" y="302"/>
                    <a:pt x="11050" y="142"/>
                    <a:pt x="10634" y="142"/>
                  </a:cubicBezTo>
                  <a:cubicBezTo>
                    <a:pt x="10598" y="142"/>
                    <a:pt x="10562" y="143"/>
                    <a:pt x="10526" y="145"/>
                  </a:cubicBezTo>
                  <a:cubicBezTo>
                    <a:pt x="10326" y="153"/>
                    <a:pt x="10125" y="208"/>
                    <a:pt x="9911" y="338"/>
                  </a:cubicBezTo>
                  <a:cubicBezTo>
                    <a:pt x="9471" y="607"/>
                    <a:pt x="9442" y="1049"/>
                    <a:pt x="9043" y="1325"/>
                  </a:cubicBezTo>
                  <a:cubicBezTo>
                    <a:pt x="8896" y="1426"/>
                    <a:pt x="8743" y="1448"/>
                    <a:pt x="8586" y="1448"/>
                  </a:cubicBezTo>
                  <a:cubicBezTo>
                    <a:pt x="8465" y="1448"/>
                    <a:pt x="8341" y="1435"/>
                    <a:pt x="8217" y="1435"/>
                  </a:cubicBezTo>
                  <a:cubicBezTo>
                    <a:pt x="8141" y="1435"/>
                    <a:pt x="8065" y="1439"/>
                    <a:pt x="7988" y="1455"/>
                  </a:cubicBezTo>
                  <a:cubicBezTo>
                    <a:pt x="7491" y="1566"/>
                    <a:pt x="7352" y="1952"/>
                    <a:pt x="7215" y="2325"/>
                  </a:cubicBezTo>
                  <a:cubicBezTo>
                    <a:pt x="7236" y="2351"/>
                    <a:pt x="7255" y="2380"/>
                    <a:pt x="7270" y="2407"/>
                  </a:cubicBezTo>
                  <a:cubicBezTo>
                    <a:pt x="7380" y="2606"/>
                    <a:pt x="7352" y="2863"/>
                    <a:pt x="7450" y="3041"/>
                  </a:cubicBezTo>
                  <a:cubicBezTo>
                    <a:pt x="7683" y="3469"/>
                    <a:pt x="8147" y="3620"/>
                    <a:pt x="7767" y="4214"/>
                  </a:cubicBezTo>
                  <a:cubicBezTo>
                    <a:pt x="7402" y="4800"/>
                    <a:pt x="6595" y="4737"/>
                    <a:pt x="6186" y="5172"/>
                  </a:cubicBezTo>
                  <a:cubicBezTo>
                    <a:pt x="5518" y="5898"/>
                    <a:pt x="6263" y="7443"/>
                    <a:pt x="6126" y="8248"/>
                  </a:cubicBezTo>
                  <a:cubicBezTo>
                    <a:pt x="5969" y="8298"/>
                    <a:pt x="5787" y="8323"/>
                    <a:pt x="5607" y="8323"/>
                  </a:cubicBezTo>
                  <a:cubicBezTo>
                    <a:pt x="5535" y="8323"/>
                    <a:pt x="5463" y="8319"/>
                    <a:pt x="5393" y="8311"/>
                  </a:cubicBezTo>
                  <a:cubicBezTo>
                    <a:pt x="5235" y="8296"/>
                    <a:pt x="4969" y="8183"/>
                    <a:pt x="4761" y="8183"/>
                  </a:cubicBezTo>
                  <a:cubicBezTo>
                    <a:pt x="4696" y="8183"/>
                    <a:pt x="4637" y="8194"/>
                    <a:pt x="4588" y="8222"/>
                  </a:cubicBezTo>
                  <a:cubicBezTo>
                    <a:pt x="4374" y="8332"/>
                    <a:pt x="4283" y="8786"/>
                    <a:pt x="4139" y="9015"/>
                  </a:cubicBezTo>
                  <a:cubicBezTo>
                    <a:pt x="3961" y="9291"/>
                    <a:pt x="3697" y="9539"/>
                    <a:pt x="3401" y="9676"/>
                  </a:cubicBezTo>
                  <a:cubicBezTo>
                    <a:pt x="3141" y="9796"/>
                    <a:pt x="2860" y="9823"/>
                    <a:pt x="2572" y="9823"/>
                  </a:cubicBezTo>
                  <a:cubicBezTo>
                    <a:pt x="2347" y="9823"/>
                    <a:pt x="2118" y="9807"/>
                    <a:pt x="1892" y="9807"/>
                  </a:cubicBezTo>
                  <a:cubicBezTo>
                    <a:pt x="1808" y="9807"/>
                    <a:pt x="1725" y="9809"/>
                    <a:pt x="1642" y="9815"/>
                  </a:cubicBezTo>
                  <a:cubicBezTo>
                    <a:pt x="1310" y="9834"/>
                    <a:pt x="1029" y="9933"/>
                    <a:pt x="753" y="10007"/>
                  </a:cubicBezTo>
                  <a:cubicBezTo>
                    <a:pt x="1015" y="10627"/>
                    <a:pt x="1181" y="11310"/>
                    <a:pt x="1310" y="11884"/>
                  </a:cubicBezTo>
                  <a:cubicBezTo>
                    <a:pt x="1532" y="12814"/>
                    <a:pt x="2464" y="13234"/>
                    <a:pt x="2483" y="14256"/>
                  </a:cubicBezTo>
                  <a:cubicBezTo>
                    <a:pt x="2519" y="15346"/>
                    <a:pt x="1664" y="15318"/>
                    <a:pt x="967" y="15856"/>
                  </a:cubicBezTo>
                  <a:cubicBezTo>
                    <a:pt x="1" y="16594"/>
                    <a:pt x="1387" y="16918"/>
                    <a:pt x="1476" y="17781"/>
                  </a:cubicBezTo>
                  <a:cubicBezTo>
                    <a:pt x="1524" y="18160"/>
                    <a:pt x="1443" y="18552"/>
                    <a:pt x="1491" y="18932"/>
                  </a:cubicBezTo>
                  <a:cubicBezTo>
                    <a:pt x="1505" y="19064"/>
                    <a:pt x="1539" y="19179"/>
                    <a:pt x="1587" y="19297"/>
                  </a:cubicBezTo>
                  <a:cubicBezTo>
                    <a:pt x="2173" y="19222"/>
                    <a:pt x="2726" y="19035"/>
                    <a:pt x="3194" y="18655"/>
                  </a:cubicBezTo>
                  <a:cubicBezTo>
                    <a:pt x="3906" y="18091"/>
                    <a:pt x="4415" y="17497"/>
                    <a:pt x="5340" y="17242"/>
                  </a:cubicBezTo>
                  <a:cubicBezTo>
                    <a:pt x="5659" y="17154"/>
                    <a:pt x="6036" y="17098"/>
                    <a:pt x="6407" y="17098"/>
                  </a:cubicBezTo>
                  <a:cubicBezTo>
                    <a:pt x="6701" y="17098"/>
                    <a:pt x="6990" y="17133"/>
                    <a:pt x="7243" y="17216"/>
                  </a:cubicBezTo>
                  <a:cubicBezTo>
                    <a:pt x="7970" y="17447"/>
                    <a:pt x="8439" y="17906"/>
                    <a:pt x="9232" y="17906"/>
                  </a:cubicBezTo>
                  <a:cubicBezTo>
                    <a:pt x="9289" y="17906"/>
                    <a:pt x="9348" y="17903"/>
                    <a:pt x="9408" y="17898"/>
                  </a:cubicBezTo>
                  <a:cubicBezTo>
                    <a:pt x="10186" y="17834"/>
                    <a:pt x="10788" y="17429"/>
                    <a:pt x="11516" y="17429"/>
                  </a:cubicBezTo>
                  <a:cubicBezTo>
                    <a:pt x="11654" y="17429"/>
                    <a:pt x="11797" y="17444"/>
                    <a:pt x="11946" y="17478"/>
                  </a:cubicBezTo>
                  <a:cubicBezTo>
                    <a:pt x="12484" y="17600"/>
                    <a:pt x="12732" y="17829"/>
                    <a:pt x="13306" y="17836"/>
                  </a:cubicBezTo>
                  <a:cubicBezTo>
                    <a:pt x="13481" y="17836"/>
                    <a:pt x="13663" y="17842"/>
                    <a:pt x="13845" y="17842"/>
                  </a:cubicBezTo>
                  <a:cubicBezTo>
                    <a:pt x="14035" y="17842"/>
                    <a:pt x="14226" y="17835"/>
                    <a:pt x="14409" y="17807"/>
                  </a:cubicBezTo>
                  <a:cubicBezTo>
                    <a:pt x="14723" y="17757"/>
                    <a:pt x="15007" y="17735"/>
                    <a:pt x="15284" y="17735"/>
                  </a:cubicBezTo>
                  <a:cubicBezTo>
                    <a:pt x="15732" y="17735"/>
                    <a:pt x="16163" y="17793"/>
                    <a:pt x="16677" y="17891"/>
                  </a:cubicBezTo>
                  <a:cubicBezTo>
                    <a:pt x="17197" y="17988"/>
                    <a:pt x="17981" y="18256"/>
                    <a:pt x="18666" y="18256"/>
                  </a:cubicBezTo>
                  <a:cubicBezTo>
                    <a:pt x="19055" y="18256"/>
                    <a:pt x="19412" y="18170"/>
                    <a:pt x="19671" y="17918"/>
                  </a:cubicBezTo>
                  <a:cubicBezTo>
                    <a:pt x="20299" y="17305"/>
                    <a:pt x="19698" y="16373"/>
                    <a:pt x="20361" y="15767"/>
                  </a:cubicBezTo>
                  <a:cubicBezTo>
                    <a:pt x="20926" y="15250"/>
                    <a:pt x="22271" y="15395"/>
                    <a:pt x="22353" y="14462"/>
                  </a:cubicBezTo>
                  <a:cubicBezTo>
                    <a:pt x="22353" y="14450"/>
                    <a:pt x="22353" y="14429"/>
                    <a:pt x="22360" y="14414"/>
                  </a:cubicBezTo>
                  <a:cubicBezTo>
                    <a:pt x="22375" y="13898"/>
                    <a:pt x="21974" y="12809"/>
                    <a:pt x="21733" y="12367"/>
                  </a:cubicBezTo>
                  <a:cubicBezTo>
                    <a:pt x="21361" y="11677"/>
                    <a:pt x="20484" y="11283"/>
                    <a:pt x="20830" y="10394"/>
                  </a:cubicBezTo>
                  <a:cubicBezTo>
                    <a:pt x="20879" y="10387"/>
                    <a:pt x="20927" y="10383"/>
                    <a:pt x="20975" y="10383"/>
                  </a:cubicBezTo>
                  <a:cubicBezTo>
                    <a:pt x="21469" y="10383"/>
                    <a:pt x="21889" y="10748"/>
                    <a:pt x="22395" y="10748"/>
                  </a:cubicBezTo>
                  <a:cubicBezTo>
                    <a:pt x="22422" y="10748"/>
                    <a:pt x="22450" y="10747"/>
                    <a:pt x="22478" y="10745"/>
                  </a:cubicBezTo>
                  <a:cubicBezTo>
                    <a:pt x="23127" y="10682"/>
                    <a:pt x="23382" y="10043"/>
                    <a:pt x="23478" y="9442"/>
                  </a:cubicBezTo>
                  <a:cubicBezTo>
                    <a:pt x="23732" y="7912"/>
                    <a:pt x="22091" y="8207"/>
                    <a:pt x="21354" y="7655"/>
                  </a:cubicBezTo>
                  <a:cubicBezTo>
                    <a:pt x="21118" y="7484"/>
                    <a:pt x="21084" y="7277"/>
                    <a:pt x="20760" y="7131"/>
                  </a:cubicBezTo>
                  <a:cubicBezTo>
                    <a:pt x="20561" y="7049"/>
                    <a:pt x="20332" y="7064"/>
                    <a:pt x="20106" y="6953"/>
                  </a:cubicBezTo>
                  <a:cubicBezTo>
                    <a:pt x="19587" y="6710"/>
                    <a:pt x="19491" y="6275"/>
                    <a:pt x="19167" y="5836"/>
                  </a:cubicBezTo>
                  <a:cubicBezTo>
                    <a:pt x="18816" y="5353"/>
                    <a:pt x="17768" y="5242"/>
                    <a:pt x="17559" y="4841"/>
                  </a:cubicBezTo>
                  <a:cubicBezTo>
                    <a:pt x="17341" y="4408"/>
                    <a:pt x="18285" y="3642"/>
                    <a:pt x="18222" y="3048"/>
                  </a:cubicBezTo>
                  <a:cubicBezTo>
                    <a:pt x="18182" y="2668"/>
                    <a:pt x="17828" y="2380"/>
                    <a:pt x="17684" y="1993"/>
                  </a:cubicBezTo>
                  <a:cubicBezTo>
                    <a:pt x="17511" y="1525"/>
                    <a:pt x="17533" y="1282"/>
                    <a:pt x="17139" y="946"/>
                  </a:cubicBezTo>
                  <a:cubicBezTo>
                    <a:pt x="16802" y="648"/>
                    <a:pt x="16430" y="422"/>
                    <a:pt x="16002" y="330"/>
                  </a:cubicBezTo>
                  <a:cubicBezTo>
                    <a:pt x="15917" y="312"/>
                    <a:pt x="15839" y="305"/>
                    <a:pt x="15765" y="305"/>
                  </a:cubicBezTo>
                  <a:cubicBezTo>
                    <a:pt x="15401" y="305"/>
                    <a:pt x="15160" y="494"/>
                    <a:pt x="14745" y="518"/>
                  </a:cubicBezTo>
                  <a:cubicBezTo>
                    <a:pt x="14727" y="519"/>
                    <a:pt x="14709" y="519"/>
                    <a:pt x="14691" y="519"/>
                  </a:cubicBezTo>
                  <a:cubicBezTo>
                    <a:pt x="14174" y="519"/>
                    <a:pt x="13974" y="156"/>
                    <a:pt x="13539" y="35"/>
                  </a:cubicBezTo>
                  <a:cubicBezTo>
                    <a:pt x="13450" y="11"/>
                    <a:pt x="13363" y="1"/>
                    <a:pt x="1327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g1f7b5ef0b07_0_286"/>
            <p:cNvSpPr/>
            <p:nvPr/>
          </p:nvSpPr>
          <p:spPr>
            <a:xfrm>
              <a:off x="7325150" y="4212900"/>
              <a:ext cx="126050" cy="102075"/>
            </a:xfrm>
            <a:custGeom>
              <a:rect b="b" l="l" r="r" t="t"/>
              <a:pathLst>
                <a:path extrusionOk="0" h="4083" w="5042">
                  <a:moveTo>
                    <a:pt x="591" y="0"/>
                  </a:moveTo>
                  <a:cubicBezTo>
                    <a:pt x="523" y="0"/>
                    <a:pt x="448" y="6"/>
                    <a:pt x="366" y="13"/>
                  </a:cubicBezTo>
                  <a:cubicBezTo>
                    <a:pt x="166" y="13"/>
                    <a:pt x="0" y="289"/>
                    <a:pt x="48" y="482"/>
                  </a:cubicBezTo>
                  <a:cubicBezTo>
                    <a:pt x="125" y="799"/>
                    <a:pt x="553" y="655"/>
                    <a:pt x="800" y="765"/>
                  </a:cubicBezTo>
                  <a:cubicBezTo>
                    <a:pt x="1173" y="938"/>
                    <a:pt x="1151" y="1440"/>
                    <a:pt x="1531" y="1669"/>
                  </a:cubicBezTo>
                  <a:cubicBezTo>
                    <a:pt x="1870" y="1868"/>
                    <a:pt x="2069" y="2233"/>
                    <a:pt x="2468" y="2318"/>
                  </a:cubicBezTo>
                  <a:cubicBezTo>
                    <a:pt x="3014" y="2421"/>
                    <a:pt x="3220" y="2214"/>
                    <a:pt x="3456" y="2813"/>
                  </a:cubicBezTo>
                  <a:cubicBezTo>
                    <a:pt x="3607" y="3185"/>
                    <a:pt x="3828" y="3502"/>
                    <a:pt x="4105" y="3807"/>
                  </a:cubicBezTo>
                  <a:cubicBezTo>
                    <a:pt x="4213" y="3924"/>
                    <a:pt x="4510" y="4082"/>
                    <a:pt x="4739" y="4082"/>
                  </a:cubicBezTo>
                  <a:cubicBezTo>
                    <a:pt x="4900" y="4082"/>
                    <a:pt x="5029" y="4004"/>
                    <a:pt x="5034" y="3779"/>
                  </a:cubicBezTo>
                  <a:cubicBezTo>
                    <a:pt x="5042" y="3497"/>
                    <a:pt x="4684" y="3442"/>
                    <a:pt x="4511" y="3303"/>
                  </a:cubicBezTo>
                  <a:cubicBezTo>
                    <a:pt x="4345" y="3173"/>
                    <a:pt x="4179" y="2938"/>
                    <a:pt x="4061" y="2765"/>
                  </a:cubicBezTo>
                  <a:cubicBezTo>
                    <a:pt x="3883" y="2510"/>
                    <a:pt x="3814" y="2282"/>
                    <a:pt x="3807" y="1972"/>
                  </a:cubicBezTo>
                  <a:cubicBezTo>
                    <a:pt x="3799" y="1669"/>
                    <a:pt x="3766" y="1426"/>
                    <a:pt x="3427" y="1337"/>
                  </a:cubicBezTo>
                  <a:cubicBezTo>
                    <a:pt x="3146" y="1255"/>
                    <a:pt x="2848" y="1289"/>
                    <a:pt x="2567" y="1186"/>
                  </a:cubicBezTo>
                  <a:cubicBezTo>
                    <a:pt x="2213" y="1056"/>
                    <a:pt x="2043" y="854"/>
                    <a:pt x="1766" y="647"/>
                  </a:cubicBezTo>
                  <a:cubicBezTo>
                    <a:pt x="1615" y="537"/>
                    <a:pt x="1442" y="518"/>
                    <a:pt x="1283" y="414"/>
                  </a:cubicBezTo>
                  <a:cubicBezTo>
                    <a:pt x="1144" y="316"/>
                    <a:pt x="1158" y="256"/>
                    <a:pt x="1034" y="152"/>
                  </a:cubicBezTo>
                  <a:cubicBezTo>
                    <a:pt x="896" y="34"/>
                    <a:pt x="762" y="0"/>
                    <a:pt x="59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g1f7b5ef0b07_0_286"/>
            <p:cNvSpPr/>
            <p:nvPr/>
          </p:nvSpPr>
          <p:spPr>
            <a:xfrm>
              <a:off x="7318950" y="4481475"/>
              <a:ext cx="32600" cy="35450"/>
            </a:xfrm>
            <a:custGeom>
              <a:rect b="b" l="l" r="r" t="t"/>
              <a:pathLst>
                <a:path extrusionOk="0" h="1418" w="1304">
                  <a:moveTo>
                    <a:pt x="221" y="1"/>
                  </a:moveTo>
                  <a:cubicBezTo>
                    <a:pt x="164" y="1"/>
                    <a:pt x="107" y="3"/>
                    <a:pt x="49" y="9"/>
                  </a:cubicBezTo>
                  <a:cubicBezTo>
                    <a:pt x="8" y="86"/>
                    <a:pt x="1" y="292"/>
                    <a:pt x="20" y="403"/>
                  </a:cubicBezTo>
                  <a:cubicBezTo>
                    <a:pt x="68" y="636"/>
                    <a:pt x="215" y="617"/>
                    <a:pt x="337" y="775"/>
                  </a:cubicBezTo>
                  <a:cubicBezTo>
                    <a:pt x="489" y="968"/>
                    <a:pt x="373" y="1374"/>
                    <a:pt x="698" y="1415"/>
                  </a:cubicBezTo>
                  <a:cubicBezTo>
                    <a:pt x="715" y="1417"/>
                    <a:pt x="732" y="1418"/>
                    <a:pt x="748" y="1418"/>
                  </a:cubicBezTo>
                  <a:cubicBezTo>
                    <a:pt x="1019" y="1418"/>
                    <a:pt x="1011" y="1134"/>
                    <a:pt x="1068" y="939"/>
                  </a:cubicBezTo>
                  <a:cubicBezTo>
                    <a:pt x="1159" y="677"/>
                    <a:pt x="1303" y="533"/>
                    <a:pt x="1068" y="292"/>
                  </a:cubicBezTo>
                  <a:cubicBezTo>
                    <a:pt x="890" y="108"/>
                    <a:pt x="574" y="1"/>
                    <a:pt x="221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g1f7b5ef0b07_0_286"/>
            <p:cNvSpPr/>
            <p:nvPr/>
          </p:nvSpPr>
          <p:spPr>
            <a:xfrm>
              <a:off x="7099625" y="3933150"/>
              <a:ext cx="501100" cy="408400"/>
            </a:xfrm>
            <a:custGeom>
              <a:rect b="b" l="l" r="r" t="t"/>
              <a:pathLst>
                <a:path extrusionOk="0" h="16336" w="20044">
                  <a:moveTo>
                    <a:pt x="18331" y="1"/>
                  </a:moveTo>
                  <a:cubicBezTo>
                    <a:pt x="18324" y="1"/>
                    <a:pt x="18317" y="1"/>
                    <a:pt x="18311" y="3"/>
                  </a:cubicBezTo>
                  <a:cubicBezTo>
                    <a:pt x="18016" y="87"/>
                    <a:pt x="18477" y="1024"/>
                    <a:pt x="18484" y="1238"/>
                  </a:cubicBezTo>
                  <a:cubicBezTo>
                    <a:pt x="18491" y="1507"/>
                    <a:pt x="18410" y="1522"/>
                    <a:pt x="18153" y="1526"/>
                  </a:cubicBezTo>
                  <a:cubicBezTo>
                    <a:pt x="17931" y="1526"/>
                    <a:pt x="17746" y="1570"/>
                    <a:pt x="17533" y="1644"/>
                  </a:cubicBezTo>
                  <a:cubicBezTo>
                    <a:pt x="17121" y="1781"/>
                    <a:pt x="16611" y="1974"/>
                    <a:pt x="16136" y="1974"/>
                  </a:cubicBezTo>
                  <a:cubicBezTo>
                    <a:pt x="15934" y="1974"/>
                    <a:pt x="15739" y="1940"/>
                    <a:pt x="15560" y="1851"/>
                  </a:cubicBezTo>
                  <a:cubicBezTo>
                    <a:pt x="15241" y="1689"/>
                    <a:pt x="15069" y="1422"/>
                    <a:pt x="14702" y="1422"/>
                  </a:cubicBezTo>
                  <a:cubicBezTo>
                    <a:pt x="14666" y="1422"/>
                    <a:pt x="14627" y="1425"/>
                    <a:pt x="14587" y="1430"/>
                  </a:cubicBezTo>
                  <a:cubicBezTo>
                    <a:pt x="14471" y="1443"/>
                    <a:pt x="14360" y="1483"/>
                    <a:pt x="14249" y="1483"/>
                  </a:cubicBezTo>
                  <a:cubicBezTo>
                    <a:pt x="14176" y="1483"/>
                    <a:pt x="14103" y="1466"/>
                    <a:pt x="14029" y="1411"/>
                  </a:cubicBezTo>
                  <a:cubicBezTo>
                    <a:pt x="13926" y="1334"/>
                    <a:pt x="13885" y="1190"/>
                    <a:pt x="13786" y="1113"/>
                  </a:cubicBezTo>
                  <a:cubicBezTo>
                    <a:pt x="13590" y="954"/>
                    <a:pt x="13133" y="832"/>
                    <a:pt x="12760" y="832"/>
                  </a:cubicBezTo>
                  <a:cubicBezTo>
                    <a:pt x="12585" y="832"/>
                    <a:pt x="12429" y="859"/>
                    <a:pt x="12325" y="921"/>
                  </a:cubicBezTo>
                  <a:cubicBezTo>
                    <a:pt x="12167" y="1017"/>
                    <a:pt x="12145" y="1216"/>
                    <a:pt x="11979" y="1301"/>
                  </a:cubicBezTo>
                  <a:cubicBezTo>
                    <a:pt x="11835" y="1368"/>
                    <a:pt x="11650" y="1375"/>
                    <a:pt x="11499" y="1445"/>
                  </a:cubicBezTo>
                  <a:cubicBezTo>
                    <a:pt x="11220" y="1560"/>
                    <a:pt x="10959" y="1818"/>
                    <a:pt x="10663" y="1818"/>
                  </a:cubicBezTo>
                  <a:cubicBezTo>
                    <a:pt x="10607" y="1818"/>
                    <a:pt x="10550" y="1809"/>
                    <a:pt x="10492" y="1788"/>
                  </a:cubicBezTo>
                  <a:cubicBezTo>
                    <a:pt x="10105" y="1651"/>
                    <a:pt x="9766" y="1334"/>
                    <a:pt x="9346" y="1293"/>
                  </a:cubicBezTo>
                  <a:cubicBezTo>
                    <a:pt x="9274" y="1286"/>
                    <a:pt x="9201" y="1284"/>
                    <a:pt x="9128" y="1284"/>
                  </a:cubicBezTo>
                  <a:cubicBezTo>
                    <a:pt x="8981" y="1284"/>
                    <a:pt x="8832" y="1293"/>
                    <a:pt x="8690" y="1293"/>
                  </a:cubicBezTo>
                  <a:cubicBezTo>
                    <a:pt x="8630" y="1293"/>
                    <a:pt x="8560" y="1301"/>
                    <a:pt x="8490" y="1301"/>
                  </a:cubicBezTo>
                  <a:cubicBezTo>
                    <a:pt x="8339" y="1666"/>
                    <a:pt x="8111" y="1983"/>
                    <a:pt x="8103" y="2403"/>
                  </a:cubicBezTo>
                  <a:cubicBezTo>
                    <a:pt x="8091" y="3009"/>
                    <a:pt x="7339" y="3064"/>
                    <a:pt x="6835" y="3072"/>
                  </a:cubicBezTo>
                  <a:cubicBezTo>
                    <a:pt x="6822" y="3072"/>
                    <a:pt x="6809" y="3072"/>
                    <a:pt x="6797" y="3072"/>
                  </a:cubicBezTo>
                  <a:cubicBezTo>
                    <a:pt x="6513" y="3072"/>
                    <a:pt x="6291" y="2995"/>
                    <a:pt x="6015" y="2956"/>
                  </a:cubicBezTo>
                  <a:cubicBezTo>
                    <a:pt x="5978" y="2950"/>
                    <a:pt x="5942" y="2947"/>
                    <a:pt x="5907" y="2947"/>
                  </a:cubicBezTo>
                  <a:cubicBezTo>
                    <a:pt x="5659" y="2947"/>
                    <a:pt x="5454" y="3091"/>
                    <a:pt x="5241" y="3230"/>
                  </a:cubicBezTo>
                  <a:cubicBezTo>
                    <a:pt x="4979" y="3410"/>
                    <a:pt x="4802" y="3651"/>
                    <a:pt x="4489" y="3735"/>
                  </a:cubicBezTo>
                  <a:cubicBezTo>
                    <a:pt x="4256" y="3797"/>
                    <a:pt x="3965" y="3754"/>
                    <a:pt x="3740" y="3824"/>
                  </a:cubicBezTo>
                  <a:cubicBezTo>
                    <a:pt x="3475" y="3901"/>
                    <a:pt x="3312" y="4141"/>
                    <a:pt x="2995" y="4203"/>
                  </a:cubicBezTo>
                  <a:cubicBezTo>
                    <a:pt x="2807" y="4244"/>
                    <a:pt x="2627" y="4299"/>
                    <a:pt x="2449" y="4369"/>
                  </a:cubicBezTo>
                  <a:cubicBezTo>
                    <a:pt x="2634" y="4583"/>
                    <a:pt x="2704" y="4907"/>
                    <a:pt x="2663" y="5196"/>
                  </a:cubicBezTo>
                  <a:cubicBezTo>
                    <a:pt x="2593" y="5638"/>
                    <a:pt x="2214" y="5763"/>
                    <a:pt x="1945" y="6066"/>
                  </a:cubicBezTo>
                  <a:cubicBezTo>
                    <a:pt x="1587" y="6464"/>
                    <a:pt x="1752" y="7094"/>
                    <a:pt x="1248" y="7375"/>
                  </a:cubicBezTo>
                  <a:cubicBezTo>
                    <a:pt x="1077" y="7471"/>
                    <a:pt x="863" y="7507"/>
                    <a:pt x="676" y="7596"/>
                  </a:cubicBezTo>
                  <a:cubicBezTo>
                    <a:pt x="428" y="7721"/>
                    <a:pt x="428" y="7789"/>
                    <a:pt x="380" y="8065"/>
                  </a:cubicBezTo>
                  <a:cubicBezTo>
                    <a:pt x="332" y="8334"/>
                    <a:pt x="270" y="8666"/>
                    <a:pt x="1" y="8735"/>
                  </a:cubicBezTo>
                  <a:cubicBezTo>
                    <a:pt x="8" y="8858"/>
                    <a:pt x="1" y="8990"/>
                    <a:pt x="27" y="9115"/>
                  </a:cubicBezTo>
                  <a:cubicBezTo>
                    <a:pt x="130" y="9605"/>
                    <a:pt x="448" y="10004"/>
                    <a:pt x="676" y="10417"/>
                  </a:cubicBezTo>
                  <a:cubicBezTo>
                    <a:pt x="839" y="10715"/>
                    <a:pt x="931" y="10996"/>
                    <a:pt x="1226" y="11184"/>
                  </a:cubicBezTo>
                  <a:cubicBezTo>
                    <a:pt x="1449" y="11321"/>
                    <a:pt x="1770" y="11384"/>
                    <a:pt x="2044" y="11384"/>
                  </a:cubicBezTo>
                  <a:cubicBezTo>
                    <a:pt x="2059" y="11384"/>
                    <a:pt x="2074" y="11384"/>
                    <a:pt x="2089" y="11383"/>
                  </a:cubicBezTo>
                  <a:cubicBezTo>
                    <a:pt x="2262" y="11377"/>
                    <a:pt x="2425" y="11329"/>
                    <a:pt x="2599" y="11329"/>
                  </a:cubicBezTo>
                  <a:cubicBezTo>
                    <a:pt x="2632" y="11329"/>
                    <a:pt x="2667" y="11331"/>
                    <a:pt x="2701" y="11335"/>
                  </a:cubicBezTo>
                  <a:cubicBezTo>
                    <a:pt x="2841" y="11350"/>
                    <a:pt x="3117" y="11424"/>
                    <a:pt x="3062" y="11626"/>
                  </a:cubicBezTo>
                  <a:cubicBezTo>
                    <a:pt x="3019" y="11785"/>
                    <a:pt x="2805" y="11749"/>
                    <a:pt x="2675" y="11770"/>
                  </a:cubicBezTo>
                  <a:cubicBezTo>
                    <a:pt x="2586" y="11777"/>
                    <a:pt x="2324" y="11797"/>
                    <a:pt x="2269" y="11866"/>
                  </a:cubicBezTo>
                  <a:cubicBezTo>
                    <a:pt x="2170" y="11984"/>
                    <a:pt x="2255" y="12272"/>
                    <a:pt x="2288" y="12390"/>
                  </a:cubicBezTo>
                  <a:cubicBezTo>
                    <a:pt x="2432" y="12832"/>
                    <a:pt x="2875" y="13017"/>
                    <a:pt x="3019" y="13431"/>
                  </a:cubicBezTo>
                  <a:cubicBezTo>
                    <a:pt x="3103" y="13659"/>
                    <a:pt x="3069" y="14012"/>
                    <a:pt x="3254" y="14171"/>
                  </a:cubicBezTo>
                  <a:cubicBezTo>
                    <a:pt x="3338" y="14240"/>
                    <a:pt x="3448" y="14264"/>
                    <a:pt x="3562" y="14264"/>
                  </a:cubicBezTo>
                  <a:cubicBezTo>
                    <a:pt x="3718" y="14264"/>
                    <a:pt x="3883" y="14219"/>
                    <a:pt x="4006" y="14183"/>
                  </a:cubicBezTo>
                  <a:cubicBezTo>
                    <a:pt x="4420" y="14072"/>
                    <a:pt x="4806" y="13887"/>
                    <a:pt x="5234" y="13832"/>
                  </a:cubicBezTo>
                  <a:cubicBezTo>
                    <a:pt x="5344" y="13818"/>
                    <a:pt x="5454" y="13813"/>
                    <a:pt x="5564" y="13813"/>
                  </a:cubicBezTo>
                  <a:cubicBezTo>
                    <a:pt x="5787" y="13813"/>
                    <a:pt x="6010" y="13832"/>
                    <a:pt x="6229" y="13832"/>
                  </a:cubicBezTo>
                  <a:cubicBezTo>
                    <a:pt x="6438" y="13832"/>
                    <a:pt x="6643" y="13815"/>
                    <a:pt x="6842" y="13748"/>
                  </a:cubicBezTo>
                  <a:cubicBezTo>
                    <a:pt x="6910" y="13725"/>
                    <a:pt x="6964" y="13715"/>
                    <a:pt x="7009" y="13715"/>
                  </a:cubicBezTo>
                  <a:cubicBezTo>
                    <a:pt x="7176" y="13715"/>
                    <a:pt x="7221" y="13850"/>
                    <a:pt x="7433" y="13942"/>
                  </a:cubicBezTo>
                  <a:cubicBezTo>
                    <a:pt x="7476" y="13961"/>
                    <a:pt x="7518" y="13968"/>
                    <a:pt x="7558" y="13968"/>
                  </a:cubicBezTo>
                  <a:cubicBezTo>
                    <a:pt x="7709" y="13968"/>
                    <a:pt x="7844" y="13869"/>
                    <a:pt x="7974" y="13869"/>
                  </a:cubicBezTo>
                  <a:cubicBezTo>
                    <a:pt x="8022" y="13869"/>
                    <a:pt x="8070" y="13883"/>
                    <a:pt x="8118" y="13921"/>
                  </a:cubicBezTo>
                  <a:cubicBezTo>
                    <a:pt x="8269" y="14046"/>
                    <a:pt x="8332" y="14260"/>
                    <a:pt x="8502" y="14382"/>
                  </a:cubicBezTo>
                  <a:cubicBezTo>
                    <a:pt x="8661" y="14500"/>
                    <a:pt x="8812" y="14562"/>
                    <a:pt x="9007" y="14577"/>
                  </a:cubicBezTo>
                  <a:cubicBezTo>
                    <a:pt x="9011" y="14577"/>
                    <a:pt x="9016" y="14577"/>
                    <a:pt x="9022" y="14577"/>
                  </a:cubicBezTo>
                  <a:cubicBezTo>
                    <a:pt x="9090" y="14577"/>
                    <a:pt x="9257" y="14560"/>
                    <a:pt x="9413" y="14560"/>
                  </a:cubicBezTo>
                  <a:cubicBezTo>
                    <a:pt x="9587" y="14560"/>
                    <a:pt x="9748" y="14582"/>
                    <a:pt x="9745" y="14673"/>
                  </a:cubicBezTo>
                  <a:cubicBezTo>
                    <a:pt x="9737" y="14832"/>
                    <a:pt x="9151" y="14920"/>
                    <a:pt x="9069" y="15079"/>
                  </a:cubicBezTo>
                  <a:cubicBezTo>
                    <a:pt x="8959" y="15286"/>
                    <a:pt x="9144" y="15480"/>
                    <a:pt x="9331" y="15521"/>
                  </a:cubicBezTo>
                  <a:cubicBezTo>
                    <a:pt x="9393" y="15537"/>
                    <a:pt x="9454" y="15544"/>
                    <a:pt x="9516" y="15544"/>
                  </a:cubicBezTo>
                  <a:cubicBezTo>
                    <a:pt x="9724" y="15544"/>
                    <a:pt x="9931" y="15465"/>
                    <a:pt x="10124" y="15389"/>
                  </a:cubicBezTo>
                  <a:cubicBezTo>
                    <a:pt x="10257" y="15338"/>
                    <a:pt x="10374" y="15288"/>
                    <a:pt x="10502" y="15288"/>
                  </a:cubicBezTo>
                  <a:cubicBezTo>
                    <a:pt x="10559" y="15288"/>
                    <a:pt x="10618" y="15298"/>
                    <a:pt x="10682" y="15322"/>
                  </a:cubicBezTo>
                  <a:cubicBezTo>
                    <a:pt x="10888" y="15403"/>
                    <a:pt x="10951" y="15598"/>
                    <a:pt x="11090" y="15757"/>
                  </a:cubicBezTo>
                  <a:cubicBezTo>
                    <a:pt x="11264" y="15948"/>
                    <a:pt x="11792" y="16336"/>
                    <a:pt x="12104" y="16336"/>
                  </a:cubicBezTo>
                  <a:cubicBezTo>
                    <a:pt x="12263" y="16336"/>
                    <a:pt x="12366" y="16235"/>
                    <a:pt x="12337" y="15956"/>
                  </a:cubicBezTo>
                  <a:cubicBezTo>
                    <a:pt x="12282" y="15391"/>
                    <a:pt x="12145" y="14872"/>
                    <a:pt x="11806" y="14418"/>
                  </a:cubicBezTo>
                  <a:cubicBezTo>
                    <a:pt x="11427" y="13906"/>
                    <a:pt x="10799" y="13577"/>
                    <a:pt x="10228" y="13308"/>
                  </a:cubicBezTo>
                  <a:cubicBezTo>
                    <a:pt x="10021" y="13210"/>
                    <a:pt x="9821" y="13106"/>
                    <a:pt x="9675" y="12921"/>
                  </a:cubicBezTo>
                  <a:cubicBezTo>
                    <a:pt x="9564" y="12782"/>
                    <a:pt x="9504" y="12611"/>
                    <a:pt x="9387" y="12479"/>
                  </a:cubicBezTo>
                  <a:cubicBezTo>
                    <a:pt x="9228" y="12294"/>
                    <a:pt x="9040" y="12239"/>
                    <a:pt x="8807" y="12210"/>
                  </a:cubicBezTo>
                  <a:cubicBezTo>
                    <a:pt x="8594" y="12184"/>
                    <a:pt x="7993" y="12184"/>
                    <a:pt x="7841" y="11977"/>
                  </a:cubicBezTo>
                  <a:cubicBezTo>
                    <a:pt x="7620" y="11664"/>
                    <a:pt x="8144" y="11616"/>
                    <a:pt x="8310" y="11597"/>
                  </a:cubicBezTo>
                  <a:cubicBezTo>
                    <a:pt x="8752" y="11542"/>
                    <a:pt x="8944" y="11239"/>
                    <a:pt x="8745" y="10831"/>
                  </a:cubicBezTo>
                  <a:cubicBezTo>
                    <a:pt x="8620" y="10583"/>
                    <a:pt x="8075" y="10396"/>
                    <a:pt x="8435" y="10107"/>
                  </a:cubicBezTo>
                  <a:cubicBezTo>
                    <a:pt x="8565" y="10003"/>
                    <a:pt x="8732" y="9940"/>
                    <a:pt x="8896" y="9940"/>
                  </a:cubicBezTo>
                  <a:cubicBezTo>
                    <a:pt x="9026" y="9940"/>
                    <a:pt x="9155" y="9980"/>
                    <a:pt x="9262" y="10071"/>
                  </a:cubicBezTo>
                  <a:cubicBezTo>
                    <a:pt x="9431" y="10216"/>
                    <a:pt x="9549" y="10693"/>
                    <a:pt x="9822" y="10693"/>
                  </a:cubicBezTo>
                  <a:cubicBezTo>
                    <a:pt x="9839" y="10693"/>
                    <a:pt x="9858" y="10691"/>
                    <a:pt x="9877" y="10686"/>
                  </a:cubicBezTo>
                  <a:cubicBezTo>
                    <a:pt x="9910" y="10465"/>
                    <a:pt x="9910" y="10079"/>
                    <a:pt x="9766" y="9920"/>
                  </a:cubicBezTo>
                  <a:cubicBezTo>
                    <a:pt x="9648" y="9790"/>
                    <a:pt x="9620" y="9603"/>
                    <a:pt x="9545" y="9451"/>
                  </a:cubicBezTo>
                  <a:cubicBezTo>
                    <a:pt x="9420" y="9218"/>
                    <a:pt x="9269" y="9086"/>
                    <a:pt x="9033" y="8976"/>
                  </a:cubicBezTo>
                  <a:cubicBezTo>
                    <a:pt x="8716" y="8824"/>
                    <a:pt x="8627" y="8706"/>
                    <a:pt x="8553" y="8363"/>
                  </a:cubicBezTo>
                  <a:cubicBezTo>
                    <a:pt x="8524" y="8245"/>
                    <a:pt x="8572" y="8079"/>
                    <a:pt x="8531" y="7976"/>
                  </a:cubicBezTo>
                  <a:cubicBezTo>
                    <a:pt x="8428" y="7736"/>
                    <a:pt x="8026" y="7673"/>
                    <a:pt x="7856" y="7527"/>
                  </a:cubicBezTo>
                  <a:cubicBezTo>
                    <a:pt x="7697" y="7390"/>
                    <a:pt x="7565" y="7099"/>
                    <a:pt x="7531" y="6907"/>
                  </a:cubicBezTo>
                  <a:cubicBezTo>
                    <a:pt x="7498" y="6700"/>
                    <a:pt x="7594" y="6513"/>
                    <a:pt x="7606" y="6313"/>
                  </a:cubicBezTo>
                  <a:cubicBezTo>
                    <a:pt x="7620" y="6080"/>
                    <a:pt x="7606" y="5873"/>
                    <a:pt x="7483" y="5686"/>
                  </a:cubicBezTo>
                  <a:cubicBezTo>
                    <a:pt x="7204" y="5257"/>
                    <a:pt x="7711" y="4759"/>
                    <a:pt x="8192" y="4759"/>
                  </a:cubicBezTo>
                  <a:cubicBezTo>
                    <a:pt x="8283" y="4759"/>
                    <a:pt x="8373" y="4777"/>
                    <a:pt x="8457" y="4816"/>
                  </a:cubicBezTo>
                  <a:cubicBezTo>
                    <a:pt x="8457" y="5066"/>
                    <a:pt x="8353" y="5210"/>
                    <a:pt x="8303" y="5446"/>
                  </a:cubicBezTo>
                  <a:cubicBezTo>
                    <a:pt x="8236" y="5804"/>
                    <a:pt x="8545" y="5962"/>
                    <a:pt x="8829" y="6099"/>
                  </a:cubicBezTo>
                  <a:cubicBezTo>
                    <a:pt x="9084" y="6217"/>
                    <a:pt x="9283" y="6342"/>
                    <a:pt x="9567" y="6342"/>
                  </a:cubicBezTo>
                  <a:cubicBezTo>
                    <a:pt x="9877" y="6335"/>
                    <a:pt x="10172" y="6239"/>
                    <a:pt x="10477" y="6183"/>
                  </a:cubicBezTo>
                  <a:cubicBezTo>
                    <a:pt x="10884" y="6099"/>
                    <a:pt x="11297" y="5866"/>
                    <a:pt x="11282" y="5376"/>
                  </a:cubicBezTo>
                  <a:cubicBezTo>
                    <a:pt x="11282" y="5232"/>
                    <a:pt x="11234" y="4982"/>
                    <a:pt x="11179" y="4867"/>
                  </a:cubicBezTo>
                  <a:cubicBezTo>
                    <a:pt x="11124" y="4749"/>
                    <a:pt x="10994" y="4694"/>
                    <a:pt x="10939" y="4576"/>
                  </a:cubicBezTo>
                  <a:cubicBezTo>
                    <a:pt x="10792" y="4292"/>
                    <a:pt x="10903" y="4018"/>
                    <a:pt x="11215" y="3989"/>
                  </a:cubicBezTo>
                  <a:cubicBezTo>
                    <a:pt x="11226" y="3989"/>
                    <a:pt x="11237" y="3988"/>
                    <a:pt x="11248" y="3988"/>
                  </a:cubicBezTo>
                  <a:cubicBezTo>
                    <a:pt x="11526" y="3988"/>
                    <a:pt x="11766" y="4266"/>
                    <a:pt x="12029" y="4266"/>
                  </a:cubicBezTo>
                  <a:cubicBezTo>
                    <a:pt x="12069" y="4266"/>
                    <a:pt x="12110" y="4259"/>
                    <a:pt x="12152" y="4244"/>
                  </a:cubicBezTo>
                  <a:cubicBezTo>
                    <a:pt x="12503" y="4107"/>
                    <a:pt x="12594" y="3562"/>
                    <a:pt x="12979" y="3403"/>
                  </a:cubicBezTo>
                  <a:cubicBezTo>
                    <a:pt x="13064" y="3369"/>
                    <a:pt x="13138" y="3355"/>
                    <a:pt x="13206" y="3355"/>
                  </a:cubicBezTo>
                  <a:cubicBezTo>
                    <a:pt x="13463" y="3355"/>
                    <a:pt x="13625" y="3556"/>
                    <a:pt x="13926" y="3591"/>
                  </a:cubicBezTo>
                  <a:cubicBezTo>
                    <a:pt x="13945" y="3592"/>
                    <a:pt x="13963" y="3593"/>
                    <a:pt x="13981" y="3593"/>
                  </a:cubicBezTo>
                  <a:cubicBezTo>
                    <a:pt x="14345" y="3593"/>
                    <a:pt x="14478" y="3282"/>
                    <a:pt x="14815" y="3204"/>
                  </a:cubicBezTo>
                  <a:cubicBezTo>
                    <a:pt x="14857" y="3194"/>
                    <a:pt x="14901" y="3189"/>
                    <a:pt x="14948" y="3189"/>
                  </a:cubicBezTo>
                  <a:cubicBezTo>
                    <a:pt x="15259" y="3189"/>
                    <a:pt x="15652" y="3392"/>
                    <a:pt x="15903" y="3492"/>
                  </a:cubicBezTo>
                  <a:cubicBezTo>
                    <a:pt x="16134" y="3581"/>
                    <a:pt x="16333" y="3613"/>
                    <a:pt x="16542" y="3613"/>
                  </a:cubicBezTo>
                  <a:cubicBezTo>
                    <a:pt x="16697" y="3613"/>
                    <a:pt x="16858" y="3595"/>
                    <a:pt x="17042" y="3569"/>
                  </a:cubicBezTo>
                  <a:cubicBezTo>
                    <a:pt x="17158" y="3553"/>
                    <a:pt x="17281" y="3543"/>
                    <a:pt x="17403" y="3543"/>
                  </a:cubicBezTo>
                  <a:cubicBezTo>
                    <a:pt x="17449" y="3543"/>
                    <a:pt x="17495" y="3544"/>
                    <a:pt x="17540" y="3547"/>
                  </a:cubicBezTo>
                  <a:cubicBezTo>
                    <a:pt x="17746" y="3562"/>
                    <a:pt x="17862" y="3665"/>
                    <a:pt x="18049" y="3735"/>
                  </a:cubicBezTo>
                  <a:cubicBezTo>
                    <a:pt x="18126" y="3761"/>
                    <a:pt x="18197" y="3774"/>
                    <a:pt x="18265" y="3774"/>
                  </a:cubicBezTo>
                  <a:cubicBezTo>
                    <a:pt x="18337" y="3774"/>
                    <a:pt x="18405" y="3760"/>
                    <a:pt x="18470" y="3735"/>
                  </a:cubicBezTo>
                  <a:cubicBezTo>
                    <a:pt x="18828" y="3583"/>
                    <a:pt x="19034" y="3072"/>
                    <a:pt x="19063" y="2694"/>
                  </a:cubicBezTo>
                  <a:cubicBezTo>
                    <a:pt x="19085" y="2334"/>
                    <a:pt x="19037" y="2038"/>
                    <a:pt x="19311" y="1755"/>
                  </a:cubicBezTo>
                  <a:cubicBezTo>
                    <a:pt x="19477" y="1589"/>
                    <a:pt x="19782" y="1526"/>
                    <a:pt x="19878" y="1313"/>
                  </a:cubicBezTo>
                  <a:cubicBezTo>
                    <a:pt x="20044" y="935"/>
                    <a:pt x="19705" y="383"/>
                    <a:pt x="19388" y="217"/>
                  </a:cubicBezTo>
                  <a:cubicBezTo>
                    <a:pt x="19229" y="135"/>
                    <a:pt x="19118" y="147"/>
                    <a:pt x="18938" y="142"/>
                  </a:cubicBezTo>
                  <a:lnTo>
                    <a:pt x="18912" y="142"/>
                  </a:lnTo>
                  <a:cubicBezTo>
                    <a:pt x="18816" y="135"/>
                    <a:pt x="18727" y="135"/>
                    <a:pt x="18628" y="113"/>
                  </a:cubicBezTo>
                  <a:cubicBezTo>
                    <a:pt x="18553" y="94"/>
                    <a:pt x="18413" y="1"/>
                    <a:pt x="18331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g1f7b5ef0b07_0_286"/>
            <p:cNvSpPr/>
            <p:nvPr/>
          </p:nvSpPr>
          <p:spPr>
            <a:xfrm>
              <a:off x="7208050" y="2186850"/>
              <a:ext cx="247125" cy="197700"/>
            </a:xfrm>
            <a:custGeom>
              <a:rect b="b" l="l" r="r" t="t"/>
              <a:pathLst>
                <a:path extrusionOk="0" h="7908" w="9885">
                  <a:moveTo>
                    <a:pt x="6043" y="0"/>
                  </a:moveTo>
                  <a:cubicBezTo>
                    <a:pt x="5524" y="0"/>
                    <a:pt x="5080" y="133"/>
                    <a:pt x="4581" y="337"/>
                  </a:cubicBezTo>
                  <a:cubicBezTo>
                    <a:pt x="3987" y="571"/>
                    <a:pt x="3519" y="744"/>
                    <a:pt x="2870" y="744"/>
                  </a:cubicBezTo>
                  <a:cubicBezTo>
                    <a:pt x="2421" y="744"/>
                    <a:pt x="2195" y="832"/>
                    <a:pt x="1830" y="1068"/>
                  </a:cubicBezTo>
                  <a:cubicBezTo>
                    <a:pt x="1056" y="1563"/>
                    <a:pt x="97" y="1563"/>
                    <a:pt x="42" y="2676"/>
                  </a:cubicBezTo>
                  <a:cubicBezTo>
                    <a:pt x="1" y="3517"/>
                    <a:pt x="270" y="4413"/>
                    <a:pt x="594" y="5143"/>
                  </a:cubicBezTo>
                  <a:cubicBezTo>
                    <a:pt x="760" y="5523"/>
                    <a:pt x="1140" y="5936"/>
                    <a:pt x="1568" y="5936"/>
                  </a:cubicBezTo>
                  <a:cubicBezTo>
                    <a:pt x="1798" y="5936"/>
                    <a:pt x="2087" y="5751"/>
                    <a:pt x="2276" y="5751"/>
                  </a:cubicBezTo>
                  <a:cubicBezTo>
                    <a:pt x="2393" y="5751"/>
                    <a:pt x="2471" y="5821"/>
                    <a:pt x="2476" y="6047"/>
                  </a:cubicBezTo>
                  <a:cubicBezTo>
                    <a:pt x="2476" y="6482"/>
                    <a:pt x="2106" y="6792"/>
                    <a:pt x="2106" y="7239"/>
                  </a:cubicBezTo>
                  <a:cubicBezTo>
                    <a:pt x="2106" y="7371"/>
                    <a:pt x="2125" y="7503"/>
                    <a:pt x="2173" y="7618"/>
                  </a:cubicBezTo>
                  <a:cubicBezTo>
                    <a:pt x="2409" y="7183"/>
                    <a:pt x="3187" y="6888"/>
                    <a:pt x="3567" y="6674"/>
                  </a:cubicBezTo>
                  <a:cubicBezTo>
                    <a:pt x="3794" y="6547"/>
                    <a:pt x="4032" y="6486"/>
                    <a:pt x="4269" y="6486"/>
                  </a:cubicBezTo>
                  <a:cubicBezTo>
                    <a:pt x="4570" y="6486"/>
                    <a:pt x="4872" y="6585"/>
                    <a:pt x="5153" y="6770"/>
                  </a:cubicBezTo>
                  <a:cubicBezTo>
                    <a:pt x="5436" y="6950"/>
                    <a:pt x="5581" y="7116"/>
                    <a:pt x="5919" y="7205"/>
                  </a:cubicBezTo>
                  <a:cubicBezTo>
                    <a:pt x="6304" y="7308"/>
                    <a:pt x="6511" y="7426"/>
                    <a:pt x="6823" y="7681"/>
                  </a:cubicBezTo>
                  <a:cubicBezTo>
                    <a:pt x="7026" y="7851"/>
                    <a:pt x="7197" y="7908"/>
                    <a:pt x="7369" y="7908"/>
                  </a:cubicBezTo>
                  <a:cubicBezTo>
                    <a:pt x="7624" y="7908"/>
                    <a:pt x="7881" y="7783"/>
                    <a:pt x="8243" y="7710"/>
                  </a:cubicBezTo>
                  <a:cubicBezTo>
                    <a:pt x="8435" y="7668"/>
                    <a:pt x="8648" y="7641"/>
                    <a:pt x="8863" y="7641"/>
                  </a:cubicBezTo>
                  <a:cubicBezTo>
                    <a:pt x="9040" y="7641"/>
                    <a:pt x="9218" y="7659"/>
                    <a:pt x="9387" y="7702"/>
                  </a:cubicBezTo>
                  <a:cubicBezTo>
                    <a:pt x="9394" y="7592"/>
                    <a:pt x="9401" y="7481"/>
                    <a:pt x="9401" y="7371"/>
                  </a:cubicBezTo>
                  <a:cubicBezTo>
                    <a:pt x="9416" y="6840"/>
                    <a:pt x="9884" y="6648"/>
                    <a:pt x="9843" y="6068"/>
                  </a:cubicBezTo>
                  <a:cubicBezTo>
                    <a:pt x="9810" y="5537"/>
                    <a:pt x="9471" y="5254"/>
                    <a:pt x="9029" y="5011"/>
                  </a:cubicBezTo>
                  <a:cubicBezTo>
                    <a:pt x="8815" y="4901"/>
                    <a:pt x="8567" y="4826"/>
                    <a:pt x="8479" y="4591"/>
                  </a:cubicBezTo>
                  <a:cubicBezTo>
                    <a:pt x="8416" y="4425"/>
                    <a:pt x="8505" y="4199"/>
                    <a:pt x="8450" y="4019"/>
                  </a:cubicBezTo>
                  <a:cubicBezTo>
                    <a:pt x="8284" y="3521"/>
                    <a:pt x="7450" y="2971"/>
                    <a:pt x="7671" y="2399"/>
                  </a:cubicBezTo>
                  <a:cubicBezTo>
                    <a:pt x="7837" y="1957"/>
                    <a:pt x="8387" y="1880"/>
                    <a:pt x="8774" y="1777"/>
                  </a:cubicBezTo>
                  <a:cubicBezTo>
                    <a:pt x="9243" y="1647"/>
                    <a:pt x="9512" y="1267"/>
                    <a:pt x="9589" y="777"/>
                  </a:cubicBezTo>
                  <a:cubicBezTo>
                    <a:pt x="9660" y="304"/>
                    <a:pt x="9560" y="202"/>
                    <a:pt x="9306" y="202"/>
                  </a:cubicBezTo>
                  <a:cubicBezTo>
                    <a:pt x="9220" y="202"/>
                    <a:pt x="9116" y="214"/>
                    <a:pt x="8995" y="227"/>
                  </a:cubicBezTo>
                  <a:cubicBezTo>
                    <a:pt x="8820" y="244"/>
                    <a:pt x="8635" y="250"/>
                    <a:pt x="8450" y="250"/>
                  </a:cubicBezTo>
                  <a:cubicBezTo>
                    <a:pt x="8190" y="250"/>
                    <a:pt x="7928" y="238"/>
                    <a:pt x="7683" y="227"/>
                  </a:cubicBezTo>
                  <a:cubicBezTo>
                    <a:pt x="7174" y="198"/>
                    <a:pt x="6732" y="25"/>
                    <a:pt x="6229" y="6"/>
                  </a:cubicBezTo>
                  <a:cubicBezTo>
                    <a:pt x="6166" y="2"/>
                    <a:pt x="6104" y="0"/>
                    <a:pt x="6043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g1f7b5ef0b07_0_286"/>
            <p:cNvSpPr/>
            <p:nvPr/>
          </p:nvSpPr>
          <p:spPr>
            <a:xfrm>
              <a:off x="7253425" y="3688175"/>
              <a:ext cx="480725" cy="294300"/>
            </a:xfrm>
            <a:custGeom>
              <a:rect b="b" l="l" r="r" t="t"/>
              <a:pathLst>
                <a:path extrusionOk="0" h="11772" w="19229">
                  <a:moveTo>
                    <a:pt x="14070" y="0"/>
                  </a:moveTo>
                  <a:cubicBezTo>
                    <a:pt x="13489" y="0"/>
                    <a:pt x="12959" y="162"/>
                    <a:pt x="12435" y="394"/>
                  </a:cubicBezTo>
                  <a:cubicBezTo>
                    <a:pt x="11952" y="601"/>
                    <a:pt x="11284" y="615"/>
                    <a:pt x="10924" y="1014"/>
                  </a:cubicBezTo>
                  <a:cubicBezTo>
                    <a:pt x="10532" y="1464"/>
                    <a:pt x="10477" y="1925"/>
                    <a:pt x="9910" y="2209"/>
                  </a:cubicBezTo>
                  <a:cubicBezTo>
                    <a:pt x="9363" y="2495"/>
                    <a:pt x="8776" y="2499"/>
                    <a:pt x="8169" y="2499"/>
                  </a:cubicBezTo>
                  <a:cubicBezTo>
                    <a:pt x="8150" y="2499"/>
                    <a:pt x="8130" y="2499"/>
                    <a:pt x="8110" y="2499"/>
                  </a:cubicBezTo>
                  <a:cubicBezTo>
                    <a:pt x="8068" y="2499"/>
                    <a:pt x="8026" y="2499"/>
                    <a:pt x="7984" y="2499"/>
                  </a:cubicBezTo>
                  <a:cubicBezTo>
                    <a:pt x="6842" y="2499"/>
                    <a:pt x="5801" y="2495"/>
                    <a:pt x="4684" y="2242"/>
                  </a:cubicBezTo>
                  <a:cubicBezTo>
                    <a:pt x="4145" y="2124"/>
                    <a:pt x="3641" y="2021"/>
                    <a:pt x="3083" y="2021"/>
                  </a:cubicBezTo>
                  <a:cubicBezTo>
                    <a:pt x="2917" y="2021"/>
                    <a:pt x="2643" y="2057"/>
                    <a:pt x="2386" y="2057"/>
                  </a:cubicBezTo>
                  <a:cubicBezTo>
                    <a:pt x="2153" y="2057"/>
                    <a:pt x="1935" y="2027"/>
                    <a:pt x="1826" y="1913"/>
                  </a:cubicBezTo>
                  <a:cubicBezTo>
                    <a:pt x="1552" y="1615"/>
                    <a:pt x="1841" y="1118"/>
                    <a:pt x="1560" y="829"/>
                  </a:cubicBezTo>
                  <a:cubicBezTo>
                    <a:pt x="1413" y="678"/>
                    <a:pt x="1137" y="575"/>
                    <a:pt x="856" y="531"/>
                  </a:cubicBezTo>
                  <a:lnTo>
                    <a:pt x="848" y="531"/>
                  </a:lnTo>
                  <a:cubicBezTo>
                    <a:pt x="759" y="844"/>
                    <a:pt x="642" y="1154"/>
                    <a:pt x="524" y="1464"/>
                  </a:cubicBezTo>
                  <a:cubicBezTo>
                    <a:pt x="339" y="1954"/>
                    <a:pt x="0" y="2430"/>
                    <a:pt x="248" y="2939"/>
                  </a:cubicBezTo>
                  <a:cubicBezTo>
                    <a:pt x="553" y="3573"/>
                    <a:pt x="1242" y="3795"/>
                    <a:pt x="1634" y="4304"/>
                  </a:cubicBezTo>
                  <a:cubicBezTo>
                    <a:pt x="1918" y="4676"/>
                    <a:pt x="1774" y="5554"/>
                    <a:pt x="1524" y="5960"/>
                  </a:cubicBezTo>
                  <a:cubicBezTo>
                    <a:pt x="1276" y="6366"/>
                    <a:pt x="870" y="6517"/>
                    <a:pt x="697" y="6988"/>
                  </a:cubicBezTo>
                  <a:cubicBezTo>
                    <a:pt x="538" y="7409"/>
                    <a:pt x="565" y="7870"/>
                    <a:pt x="498" y="8312"/>
                  </a:cubicBezTo>
                  <a:cubicBezTo>
                    <a:pt x="635" y="8415"/>
                    <a:pt x="752" y="8545"/>
                    <a:pt x="856" y="8697"/>
                  </a:cubicBezTo>
                  <a:cubicBezTo>
                    <a:pt x="1014" y="8932"/>
                    <a:pt x="1029" y="8966"/>
                    <a:pt x="1291" y="9050"/>
                  </a:cubicBezTo>
                  <a:cubicBezTo>
                    <a:pt x="1524" y="9120"/>
                    <a:pt x="1730" y="9264"/>
                    <a:pt x="1925" y="9393"/>
                  </a:cubicBezTo>
                  <a:cubicBezTo>
                    <a:pt x="2290" y="9643"/>
                    <a:pt x="2497" y="10071"/>
                    <a:pt x="2475" y="10525"/>
                  </a:cubicBezTo>
                  <a:cubicBezTo>
                    <a:pt x="2468" y="10739"/>
                    <a:pt x="2408" y="10927"/>
                    <a:pt x="2338" y="11097"/>
                  </a:cubicBezTo>
                  <a:cubicBezTo>
                    <a:pt x="2408" y="11097"/>
                    <a:pt x="2475" y="11090"/>
                    <a:pt x="2538" y="11090"/>
                  </a:cubicBezTo>
                  <a:cubicBezTo>
                    <a:pt x="2680" y="11090"/>
                    <a:pt x="2829" y="11081"/>
                    <a:pt x="2976" y="11081"/>
                  </a:cubicBezTo>
                  <a:cubicBezTo>
                    <a:pt x="3049" y="11081"/>
                    <a:pt x="3122" y="11084"/>
                    <a:pt x="3194" y="11090"/>
                  </a:cubicBezTo>
                  <a:cubicBezTo>
                    <a:pt x="3614" y="11133"/>
                    <a:pt x="3953" y="11450"/>
                    <a:pt x="4337" y="11587"/>
                  </a:cubicBezTo>
                  <a:cubicBezTo>
                    <a:pt x="4396" y="11608"/>
                    <a:pt x="4454" y="11617"/>
                    <a:pt x="4510" y="11617"/>
                  </a:cubicBezTo>
                  <a:cubicBezTo>
                    <a:pt x="4807" y="11617"/>
                    <a:pt x="5067" y="11359"/>
                    <a:pt x="5344" y="11244"/>
                  </a:cubicBezTo>
                  <a:cubicBezTo>
                    <a:pt x="5496" y="11174"/>
                    <a:pt x="5683" y="11167"/>
                    <a:pt x="5827" y="11097"/>
                  </a:cubicBezTo>
                  <a:cubicBezTo>
                    <a:pt x="5993" y="11015"/>
                    <a:pt x="6015" y="10816"/>
                    <a:pt x="6173" y="10717"/>
                  </a:cubicBezTo>
                  <a:cubicBezTo>
                    <a:pt x="6276" y="10656"/>
                    <a:pt x="6433" y="10630"/>
                    <a:pt x="6607" y="10630"/>
                  </a:cubicBezTo>
                  <a:cubicBezTo>
                    <a:pt x="6980" y="10630"/>
                    <a:pt x="7438" y="10751"/>
                    <a:pt x="7634" y="10912"/>
                  </a:cubicBezTo>
                  <a:cubicBezTo>
                    <a:pt x="7730" y="10987"/>
                    <a:pt x="7774" y="11133"/>
                    <a:pt x="7877" y="11208"/>
                  </a:cubicBezTo>
                  <a:cubicBezTo>
                    <a:pt x="7951" y="11263"/>
                    <a:pt x="8024" y="11281"/>
                    <a:pt x="8097" y="11281"/>
                  </a:cubicBezTo>
                  <a:cubicBezTo>
                    <a:pt x="8208" y="11281"/>
                    <a:pt x="8319" y="11241"/>
                    <a:pt x="8435" y="11229"/>
                  </a:cubicBezTo>
                  <a:cubicBezTo>
                    <a:pt x="8475" y="11224"/>
                    <a:pt x="8514" y="11221"/>
                    <a:pt x="8551" y="11221"/>
                  </a:cubicBezTo>
                  <a:cubicBezTo>
                    <a:pt x="8916" y="11221"/>
                    <a:pt x="9087" y="11486"/>
                    <a:pt x="9408" y="11650"/>
                  </a:cubicBezTo>
                  <a:cubicBezTo>
                    <a:pt x="9586" y="11737"/>
                    <a:pt x="9780" y="11772"/>
                    <a:pt x="9981" y="11772"/>
                  </a:cubicBezTo>
                  <a:cubicBezTo>
                    <a:pt x="10457" y="11772"/>
                    <a:pt x="10968" y="11578"/>
                    <a:pt x="11381" y="11443"/>
                  </a:cubicBezTo>
                  <a:cubicBezTo>
                    <a:pt x="11594" y="11366"/>
                    <a:pt x="11779" y="11325"/>
                    <a:pt x="12001" y="11325"/>
                  </a:cubicBezTo>
                  <a:cubicBezTo>
                    <a:pt x="12255" y="11318"/>
                    <a:pt x="12339" y="11306"/>
                    <a:pt x="12332" y="11037"/>
                  </a:cubicBezTo>
                  <a:cubicBezTo>
                    <a:pt x="12325" y="10823"/>
                    <a:pt x="11864" y="9884"/>
                    <a:pt x="12159" y="9802"/>
                  </a:cubicBezTo>
                  <a:cubicBezTo>
                    <a:pt x="12166" y="9800"/>
                    <a:pt x="12173" y="9799"/>
                    <a:pt x="12181" y="9799"/>
                  </a:cubicBezTo>
                  <a:cubicBezTo>
                    <a:pt x="12263" y="9799"/>
                    <a:pt x="12402" y="9893"/>
                    <a:pt x="12476" y="9912"/>
                  </a:cubicBezTo>
                  <a:cubicBezTo>
                    <a:pt x="12572" y="9932"/>
                    <a:pt x="12664" y="9932"/>
                    <a:pt x="12760" y="9939"/>
                  </a:cubicBezTo>
                  <a:cubicBezTo>
                    <a:pt x="12808" y="9809"/>
                    <a:pt x="12863" y="9684"/>
                    <a:pt x="12945" y="9574"/>
                  </a:cubicBezTo>
                  <a:cubicBezTo>
                    <a:pt x="13022" y="9470"/>
                    <a:pt x="13159" y="9437"/>
                    <a:pt x="13236" y="9319"/>
                  </a:cubicBezTo>
                  <a:cubicBezTo>
                    <a:pt x="13296" y="9223"/>
                    <a:pt x="13291" y="9083"/>
                    <a:pt x="13351" y="8973"/>
                  </a:cubicBezTo>
                  <a:cubicBezTo>
                    <a:pt x="13538" y="8692"/>
                    <a:pt x="13719" y="8699"/>
                    <a:pt x="14014" y="8649"/>
                  </a:cubicBezTo>
                  <a:cubicBezTo>
                    <a:pt x="14180" y="8615"/>
                    <a:pt x="14365" y="8593"/>
                    <a:pt x="14504" y="8490"/>
                  </a:cubicBezTo>
                  <a:cubicBezTo>
                    <a:pt x="14634" y="8387"/>
                    <a:pt x="14656" y="8187"/>
                    <a:pt x="14786" y="8091"/>
                  </a:cubicBezTo>
                  <a:cubicBezTo>
                    <a:pt x="14868" y="8028"/>
                    <a:pt x="14963" y="8005"/>
                    <a:pt x="15065" y="8005"/>
                  </a:cubicBezTo>
                  <a:cubicBezTo>
                    <a:pt x="15272" y="8005"/>
                    <a:pt x="15503" y="8100"/>
                    <a:pt x="15689" y="8132"/>
                  </a:cubicBezTo>
                  <a:cubicBezTo>
                    <a:pt x="15960" y="8187"/>
                    <a:pt x="16628" y="8407"/>
                    <a:pt x="17147" y="8407"/>
                  </a:cubicBezTo>
                  <a:cubicBezTo>
                    <a:pt x="17421" y="8407"/>
                    <a:pt x="17653" y="8346"/>
                    <a:pt x="17765" y="8168"/>
                  </a:cubicBezTo>
                  <a:cubicBezTo>
                    <a:pt x="17780" y="8161"/>
                    <a:pt x="17780" y="8154"/>
                    <a:pt x="17787" y="8146"/>
                  </a:cubicBezTo>
                  <a:cubicBezTo>
                    <a:pt x="18049" y="7671"/>
                    <a:pt x="17145" y="7077"/>
                    <a:pt x="16847" y="6911"/>
                  </a:cubicBezTo>
                  <a:cubicBezTo>
                    <a:pt x="16482" y="6712"/>
                    <a:pt x="15917" y="6277"/>
                    <a:pt x="16083" y="5767"/>
                  </a:cubicBezTo>
                  <a:cubicBezTo>
                    <a:pt x="16179" y="5477"/>
                    <a:pt x="16559" y="5306"/>
                    <a:pt x="16758" y="5092"/>
                  </a:cubicBezTo>
                  <a:cubicBezTo>
                    <a:pt x="17179" y="4643"/>
                    <a:pt x="17330" y="4270"/>
                    <a:pt x="17330" y="3677"/>
                  </a:cubicBezTo>
                  <a:cubicBezTo>
                    <a:pt x="17337" y="3367"/>
                    <a:pt x="17304" y="2884"/>
                    <a:pt x="17614" y="2706"/>
                  </a:cubicBezTo>
                  <a:cubicBezTo>
                    <a:pt x="17861" y="2559"/>
                    <a:pt x="18303" y="2684"/>
                    <a:pt x="18594" y="2552"/>
                  </a:cubicBezTo>
                  <a:cubicBezTo>
                    <a:pt x="19229" y="2271"/>
                    <a:pt x="19125" y="1221"/>
                    <a:pt x="18525" y="933"/>
                  </a:cubicBezTo>
                  <a:cubicBezTo>
                    <a:pt x="18484" y="911"/>
                    <a:pt x="18436" y="899"/>
                    <a:pt x="18380" y="885"/>
                  </a:cubicBezTo>
                  <a:cubicBezTo>
                    <a:pt x="18118" y="815"/>
                    <a:pt x="17794" y="837"/>
                    <a:pt x="17544" y="781"/>
                  </a:cubicBezTo>
                  <a:cubicBezTo>
                    <a:pt x="17152" y="697"/>
                    <a:pt x="16758" y="671"/>
                    <a:pt x="16359" y="608"/>
                  </a:cubicBezTo>
                  <a:cubicBezTo>
                    <a:pt x="15574" y="471"/>
                    <a:pt x="14903" y="7"/>
                    <a:pt x="14096" y="0"/>
                  </a:cubicBezTo>
                  <a:cubicBezTo>
                    <a:pt x="14087" y="0"/>
                    <a:pt x="14079" y="0"/>
                    <a:pt x="1407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g1f7b5ef0b07_0_286"/>
            <p:cNvSpPr/>
            <p:nvPr/>
          </p:nvSpPr>
          <p:spPr>
            <a:xfrm>
              <a:off x="7114475" y="3889425"/>
              <a:ext cx="201375" cy="152975"/>
            </a:xfrm>
            <a:custGeom>
              <a:rect b="b" l="l" r="r" t="t"/>
              <a:pathLst>
                <a:path extrusionOk="0" h="6119" w="8055">
                  <a:moveTo>
                    <a:pt x="5182" y="0"/>
                  </a:moveTo>
                  <a:cubicBezTo>
                    <a:pt x="4833" y="0"/>
                    <a:pt x="4494" y="6"/>
                    <a:pt x="4164" y="144"/>
                  </a:cubicBezTo>
                  <a:cubicBezTo>
                    <a:pt x="3958" y="230"/>
                    <a:pt x="3860" y="368"/>
                    <a:pt x="3652" y="368"/>
                  </a:cubicBezTo>
                  <a:cubicBezTo>
                    <a:pt x="3638" y="368"/>
                    <a:pt x="3623" y="367"/>
                    <a:pt x="3607" y="365"/>
                  </a:cubicBezTo>
                  <a:cubicBezTo>
                    <a:pt x="3516" y="358"/>
                    <a:pt x="3434" y="332"/>
                    <a:pt x="3359" y="291"/>
                  </a:cubicBezTo>
                  <a:cubicBezTo>
                    <a:pt x="3206" y="627"/>
                    <a:pt x="3047" y="1000"/>
                    <a:pt x="2718" y="1070"/>
                  </a:cubicBezTo>
                  <a:cubicBezTo>
                    <a:pt x="2658" y="1082"/>
                    <a:pt x="2597" y="1087"/>
                    <a:pt x="2536" y="1087"/>
                  </a:cubicBezTo>
                  <a:cubicBezTo>
                    <a:pt x="2285" y="1087"/>
                    <a:pt x="2021" y="1005"/>
                    <a:pt x="1775" y="1005"/>
                  </a:cubicBezTo>
                  <a:cubicBezTo>
                    <a:pt x="1569" y="1005"/>
                    <a:pt x="1376" y="1062"/>
                    <a:pt x="1214" y="1269"/>
                  </a:cubicBezTo>
                  <a:cubicBezTo>
                    <a:pt x="1033" y="1483"/>
                    <a:pt x="1041" y="1829"/>
                    <a:pt x="875" y="2050"/>
                  </a:cubicBezTo>
                  <a:cubicBezTo>
                    <a:pt x="764" y="2201"/>
                    <a:pt x="613" y="2269"/>
                    <a:pt x="454" y="2297"/>
                  </a:cubicBezTo>
                  <a:cubicBezTo>
                    <a:pt x="447" y="2379"/>
                    <a:pt x="435" y="2463"/>
                    <a:pt x="413" y="2545"/>
                  </a:cubicBezTo>
                  <a:cubicBezTo>
                    <a:pt x="269" y="3263"/>
                    <a:pt x="0" y="3946"/>
                    <a:pt x="392" y="4662"/>
                  </a:cubicBezTo>
                  <a:cubicBezTo>
                    <a:pt x="550" y="4945"/>
                    <a:pt x="572" y="5340"/>
                    <a:pt x="723" y="5616"/>
                  </a:cubicBezTo>
                  <a:cubicBezTo>
                    <a:pt x="911" y="5945"/>
                    <a:pt x="1269" y="5815"/>
                    <a:pt x="1579" y="5933"/>
                  </a:cubicBezTo>
                  <a:cubicBezTo>
                    <a:pt x="1689" y="5974"/>
                    <a:pt x="1778" y="6036"/>
                    <a:pt x="1855" y="6118"/>
                  </a:cubicBezTo>
                  <a:cubicBezTo>
                    <a:pt x="2033" y="6048"/>
                    <a:pt x="2213" y="5993"/>
                    <a:pt x="2401" y="5952"/>
                  </a:cubicBezTo>
                  <a:cubicBezTo>
                    <a:pt x="2718" y="5890"/>
                    <a:pt x="2884" y="5650"/>
                    <a:pt x="3146" y="5573"/>
                  </a:cubicBezTo>
                  <a:cubicBezTo>
                    <a:pt x="3371" y="5505"/>
                    <a:pt x="3662" y="5546"/>
                    <a:pt x="3895" y="5484"/>
                  </a:cubicBezTo>
                  <a:cubicBezTo>
                    <a:pt x="4208" y="5402"/>
                    <a:pt x="4385" y="5159"/>
                    <a:pt x="4647" y="4982"/>
                  </a:cubicBezTo>
                  <a:cubicBezTo>
                    <a:pt x="4861" y="4842"/>
                    <a:pt x="5067" y="4697"/>
                    <a:pt x="5317" y="4697"/>
                  </a:cubicBezTo>
                  <a:cubicBezTo>
                    <a:pt x="5351" y="4697"/>
                    <a:pt x="5385" y="4699"/>
                    <a:pt x="5421" y="4705"/>
                  </a:cubicBezTo>
                  <a:cubicBezTo>
                    <a:pt x="5701" y="4745"/>
                    <a:pt x="5925" y="4823"/>
                    <a:pt x="6215" y="4823"/>
                  </a:cubicBezTo>
                  <a:cubicBezTo>
                    <a:pt x="6223" y="4823"/>
                    <a:pt x="6232" y="4823"/>
                    <a:pt x="6241" y="4823"/>
                  </a:cubicBezTo>
                  <a:cubicBezTo>
                    <a:pt x="6745" y="4816"/>
                    <a:pt x="7497" y="4760"/>
                    <a:pt x="7509" y="4152"/>
                  </a:cubicBezTo>
                  <a:cubicBezTo>
                    <a:pt x="7517" y="3732"/>
                    <a:pt x="7745" y="3415"/>
                    <a:pt x="7896" y="3050"/>
                  </a:cubicBezTo>
                  <a:cubicBezTo>
                    <a:pt x="7966" y="2877"/>
                    <a:pt x="8028" y="2691"/>
                    <a:pt x="8036" y="2478"/>
                  </a:cubicBezTo>
                  <a:cubicBezTo>
                    <a:pt x="8055" y="2021"/>
                    <a:pt x="7848" y="1593"/>
                    <a:pt x="7483" y="1346"/>
                  </a:cubicBezTo>
                  <a:cubicBezTo>
                    <a:pt x="7291" y="1214"/>
                    <a:pt x="7084" y="1070"/>
                    <a:pt x="6849" y="1000"/>
                  </a:cubicBezTo>
                  <a:cubicBezTo>
                    <a:pt x="6587" y="918"/>
                    <a:pt x="6572" y="884"/>
                    <a:pt x="6414" y="649"/>
                  </a:cubicBezTo>
                  <a:cubicBezTo>
                    <a:pt x="6310" y="498"/>
                    <a:pt x="6193" y="365"/>
                    <a:pt x="6056" y="262"/>
                  </a:cubicBezTo>
                  <a:cubicBezTo>
                    <a:pt x="5842" y="96"/>
                    <a:pt x="5587" y="0"/>
                    <a:pt x="5282" y="0"/>
                  </a:cubicBezTo>
                  <a:cubicBezTo>
                    <a:pt x="5248" y="0"/>
                    <a:pt x="5215" y="0"/>
                    <a:pt x="518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g1f7b5ef0b07_0_286"/>
            <p:cNvSpPr/>
            <p:nvPr/>
          </p:nvSpPr>
          <p:spPr>
            <a:xfrm>
              <a:off x="7174775" y="4291025"/>
              <a:ext cx="194975" cy="181500"/>
            </a:xfrm>
            <a:custGeom>
              <a:rect b="b" l="l" r="r" t="t"/>
              <a:pathLst>
                <a:path extrusionOk="0" h="7260" w="7799">
                  <a:moveTo>
                    <a:pt x="2771" y="1"/>
                  </a:moveTo>
                  <a:cubicBezTo>
                    <a:pt x="2659" y="1"/>
                    <a:pt x="2548" y="13"/>
                    <a:pt x="2442" y="41"/>
                  </a:cubicBezTo>
                  <a:cubicBezTo>
                    <a:pt x="2291" y="82"/>
                    <a:pt x="2154" y="163"/>
                    <a:pt x="2014" y="247"/>
                  </a:cubicBezTo>
                  <a:cubicBezTo>
                    <a:pt x="1849" y="344"/>
                    <a:pt x="1704" y="372"/>
                    <a:pt x="1505" y="413"/>
                  </a:cubicBezTo>
                  <a:cubicBezTo>
                    <a:pt x="1044" y="495"/>
                    <a:pt x="974" y="579"/>
                    <a:pt x="837" y="1014"/>
                  </a:cubicBezTo>
                  <a:cubicBezTo>
                    <a:pt x="782" y="1185"/>
                    <a:pt x="690" y="1336"/>
                    <a:pt x="539" y="1427"/>
                  </a:cubicBezTo>
                  <a:cubicBezTo>
                    <a:pt x="416" y="1509"/>
                    <a:pt x="126" y="1468"/>
                    <a:pt x="63" y="1543"/>
                  </a:cubicBezTo>
                  <a:cubicBezTo>
                    <a:pt x="78" y="1557"/>
                    <a:pt x="92" y="1564"/>
                    <a:pt x="99" y="1579"/>
                  </a:cubicBezTo>
                  <a:cubicBezTo>
                    <a:pt x="85" y="1579"/>
                    <a:pt x="70" y="1564"/>
                    <a:pt x="56" y="1550"/>
                  </a:cubicBezTo>
                  <a:cubicBezTo>
                    <a:pt x="56" y="1550"/>
                    <a:pt x="56" y="1543"/>
                    <a:pt x="63" y="1543"/>
                  </a:cubicBezTo>
                  <a:cubicBezTo>
                    <a:pt x="44" y="1531"/>
                    <a:pt x="22" y="1509"/>
                    <a:pt x="1" y="1495"/>
                  </a:cubicBezTo>
                  <a:lnTo>
                    <a:pt x="1" y="1495"/>
                  </a:lnTo>
                  <a:cubicBezTo>
                    <a:pt x="37" y="1793"/>
                    <a:pt x="22" y="1944"/>
                    <a:pt x="284" y="2110"/>
                  </a:cubicBezTo>
                  <a:cubicBezTo>
                    <a:pt x="616" y="2316"/>
                    <a:pt x="822" y="2619"/>
                    <a:pt x="1154" y="2862"/>
                  </a:cubicBezTo>
                  <a:cubicBezTo>
                    <a:pt x="1531" y="3143"/>
                    <a:pt x="1767" y="3419"/>
                    <a:pt x="1988" y="3833"/>
                  </a:cubicBezTo>
                  <a:cubicBezTo>
                    <a:pt x="2154" y="4145"/>
                    <a:pt x="2161" y="4316"/>
                    <a:pt x="2062" y="4654"/>
                  </a:cubicBezTo>
                  <a:cubicBezTo>
                    <a:pt x="1899" y="5212"/>
                    <a:pt x="2036" y="5592"/>
                    <a:pt x="2449" y="6012"/>
                  </a:cubicBezTo>
                  <a:cubicBezTo>
                    <a:pt x="2562" y="6123"/>
                    <a:pt x="2644" y="6168"/>
                    <a:pt x="2704" y="6168"/>
                  </a:cubicBezTo>
                  <a:cubicBezTo>
                    <a:pt x="2858" y="6168"/>
                    <a:pt x="2867" y="5877"/>
                    <a:pt x="2877" y="5654"/>
                  </a:cubicBezTo>
                  <a:cubicBezTo>
                    <a:pt x="2891" y="5412"/>
                    <a:pt x="2998" y="5150"/>
                    <a:pt x="3257" y="5150"/>
                  </a:cubicBezTo>
                  <a:cubicBezTo>
                    <a:pt x="3270" y="5150"/>
                    <a:pt x="3284" y="5150"/>
                    <a:pt x="3298" y="5152"/>
                  </a:cubicBezTo>
                  <a:cubicBezTo>
                    <a:pt x="3663" y="5186"/>
                    <a:pt x="3809" y="5717"/>
                    <a:pt x="3877" y="6005"/>
                  </a:cubicBezTo>
                  <a:cubicBezTo>
                    <a:pt x="3961" y="6351"/>
                    <a:pt x="4064" y="7151"/>
                    <a:pt x="4463" y="7247"/>
                  </a:cubicBezTo>
                  <a:cubicBezTo>
                    <a:pt x="4499" y="7256"/>
                    <a:pt x="4530" y="7260"/>
                    <a:pt x="4556" y="7260"/>
                  </a:cubicBezTo>
                  <a:cubicBezTo>
                    <a:pt x="4751" y="7260"/>
                    <a:pt x="4714" y="7053"/>
                    <a:pt x="4672" y="6896"/>
                  </a:cubicBezTo>
                  <a:cubicBezTo>
                    <a:pt x="4610" y="6668"/>
                    <a:pt x="4554" y="6440"/>
                    <a:pt x="4672" y="6214"/>
                  </a:cubicBezTo>
                  <a:cubicBezTo>
                    <a:pt x="4755" y="6050"/>
                    <a:pt x="4900" y="5949"/>
                    <a:pt x="5047" y="5949"/>
                  </a:cubicBezTo>
                  <a:cubicBezTo>
                    <a:pt x="5132" y="5949"/>
                    <a:pt x="5217" y="5982"/>
                    <a:pt x="5292" y="6055"/>
                  </a:cubicBezTo>
                  <a:cubicBezTo>
                    <a:pt x="5506" y="6269"/>
                    <a:pt x="5470" y="6606"/>
                    <a:pt x="5657" y="6834"/>
                  </a:cubicBezTo>
                  <a:cubicBezTo>
                    <a:pt x="5768" y="6965"/>
                    <a:pt x="6092" y="7166"/>
                    <a:pt x="6328" y="7166"/>
                  </a:cubicBezTo>
                  <a:cubicBezTo>
                    <a:pt x="6415" y="7166"/>
                    <a:pt x="6491" y="7138"/>
                    <a:pt x="6539" y="7069"/>
                  </a:cubicBezTo>
                  <a:cubicBezTo>
                    <a:pt x="6642" y="6923"/>
                    <a:pt x="6395" y="6635"/>
                    <a:pt x="6361" y="6510"/>
                  </a:cubicBezTo>
                  <a:cubicBezTo>
                    <a:pt x="6270" y="6226"/>
                    <a:pt x="6402" y="6137"/>
                    <a:pt x="6477" y="5890"/>
                  </a:cubicBezTo>
                  <a:cubicBezTo>
                    <a:pt x="6561" y="5613"/>
                    <a:pt x="6292" y="5109"/>
                    <a:pt x="6167" y="4876"/>
                  </a:cubicBezTo>
                  <a:cubicBezTo>
                    <a:pt x="5953" y="4462"/>
                    <a:pt x="5761" y="4020"/>
                    <a:pt x="5506" y="3619"/>
                  </a:cubicBezTo>
                  <a:cubicBezTo>
                    <a:pt x="5347" y="3378"/>
                    <a:pt x="5008" y="3006"/>
                    <a:pt x="5251" y="2737"/>
                  </a:cubicBezTo>
                  <a:cubicBezTo>
                    <a:pt x="5324" y="2656"/>
                    <a:pt x="5411" y="2625"/>
                    <a:pt x="5502" y="2625"/>
                  </a:cubicBezTo>
                  <a:cubicBezTo>
                    <a:pt x="5661" y="2625"/>
                    <a:pt x="5833" y="2721"/>
                    <a:pt x="5960" y="2814"/>
                  </a:cubicBezTo>
                  <a:cubicBezTo>
                    <a:pt x="6111" y="2917"/>
                    <a:pt x="6215" y="3035"/>
                    <a:pt x="6277" y="3220"/>
                  </a:cubicBezTo>
                  <a:cubicBezTo>
                    <a:pt x="6325" y="3352"/>
                    <a:pt x="6311" y="3571"/>
                    <a:pt x="6381" y="3688"/>
                  </a:cubicBezTo>
                  <a:cubicBezTo>
                    <a:pt x="6443" y="3787"/>
                    <a:pt x="6494" y="3823"/>
                    <a:pt x="6541" y="3823"/>
                  </a:cubicBezTo>
                  <a:cubicBezTo>
                    <a:pt x="6656" y="3823"/>
                    <a:pt x="6744" y="3609"/>
                    <a:pt x="6892" y="3566"/>
                  </a:cubicBezTo>
                  <a:cubicBezTo>
                    <a:pt x="6917" y="3558"/>
                    <a:pt x="6940" y="3555"/>
                    <a:pt x="6962" y="3555"/>
                  </a:cubicBezTo>
                  <a:cubicBezTo>
                    <a:pt x="7100" y="3555"/>
                    <a:pt x="7196" y="3687"/>
                    <a:pt x="7339" y="3725"/>
                  </a:cubicBezTo>
                  <a:cubicBezTo>
                    <a:pt x="7381" y="3735"/>
                    <a:pt x="7418" y="3739"/>
                    <a:pt x="7453" y="3739"/>
                  </a:cubicBezTo>
                  <a:cubicBezTo>
                    <a:pt x="7748" y="3739"/>
                    <a:pt x="7798" y="3396"/>
                    <a:pt x="7656" y="3138"/>
                  </a:cubicBezTo>
                  <a:cubicBezTo>
                    <a:pt x="7553" y="2958"/>
                    <a:pt x="7361" y="2833"/>
                    <a:pt x="7258" y="2648"/>
                  </a:cubicBezTo>
                  <a:cubicBezTo>
                    <a:pt x="7159" y="2482"/>
                    <a:pt x="7118" y="2364"/>
                    <a:pt x="6945" y="2235"/>
                  </a:cubicBezTo>
                  <a:cubicBezTo>
                    <a:pt x="6698" y="2047"/>
                    <a:pt x="6436" y="1978"/>
                    <a:pt x="6159" y="1855"/>
                  </a:cubicBezTo>
                  <a:cubicBezTo>
                    <a:pt x="5938" y="1752"/>
                    <a:pt x="5823" y="1550"/>
                    <a:pt x="5664" y="1379"/>
                  </a:cubicBezTo>
                  <a:cubicBezTo>
                    <a:pt x="5395" y="1074"/>
                    <a:pt x="5071" y="923"/>
                    <a:pt x="4670" y="841"/>
                  </a:cubicBezTo>
                  <a:cubicBezTo>
                    <a:pt x="4285" y="764"/>
                    <a:pt x="4160" y="461"/>
                    <a:pt x="3821" y="288"/>
                  </a:cubicBezTo>
                  <a:cubicBezTo>
                    <a:pt x="3517" y="130"/>
                    <a:pt x="3135" y="1"/>
                    <a:pt x="2771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g1f7b5ef0b07_0_286"/>
            <p:cNvSpPr/>
            <p:nvPr/>
          </p:nvSpPr>
          <p:spPr>
            <a:xfrm>
              <a:off x="6847725" y="3200125"/>
              <a:ext cx="386425" cy="175150"/>
            </a:xfrm>
            <a:custGeom>
              <a:rect b="b" l="l" r="r" t="t"/>
              <a:pathLst>
                <a:path extrusionOk="0" h="7006" w="15457">
                  <a:moveTo>
                    <a:pt x="7102" y="1"/>
                  </a:moveTo>
                  <a:cubicBezTo>
                    <a:pt x="6682" y="1"/>
                    <a:pt x="6317" y="378"/>
                    <a:pt x="5857" y="378"/>
                  </a:cubicBezTo>
                  <a:cubicBezTo>
                    <a:pt x="5854" y="378"/>
                    <a:pt x="5850" y="378"/>
                    <a:pt x="5847" y="378"/>
                  </a:cubicBezTo>
                  <a:cubicBezTo>
                    <a:pt x="5634" y="371"/>
                    <a:pt x="5434" y="337"/>
                    <a:pt x="5249" y="303"/>
                  </a:cubicBezTo>
                  <a:cubicBezTo>
                    <a:pt x="5076" y="271"/>
                    <a:pt x="4908" y="240"/>
                    <a:pt x="4735" y="240"/>
                  </a:cubicBezTo>
                  <a:cubicBezTo>
                    <a:pt x="4537" y="240"/>
                    <a:pt x="4331" y="281"/>
                    <a:pt x="4103" y="407"/>
                  </a:cubicBezTo>
                  <a:cubicBezTo>
                    <a:pt x="3365" y="813"/>
                    <a:pt x="3560" y="1426"/>
                    <a:pt x="3132" y="2007"/>
                  </a:cubicBezTo>
                  <a:cubicBezTo>
                    <a:pt x="2821" y="2429"/>
                    <a:pt x="2401" y="2471"/>
                    <a:pt x="1966" y="2471"/>
                  </a:cubicBezTo>
                  <a:cubicBezTo>
                    <a:pt x="1860" y="2471"/>
                    <a:pt x="1753" y="2468"/>
                    <a:pt x="1646" y="2468"/>
                  </a:cubicBezTo>
                  <a:cubicBezTo>
                    <a:pt x="1384" y="2468"/>
                    <a:pt x="1125" y="2483"/>
                    <a:pt x="890" y="2586"/>
                  </a:cubicBezTo>
                  <a:cubicBezTo>
                    <a:pt x="573" y="2723"/>
                    <a:pt x="580" y="2937"/>
                    <a:pt x="400" y="3206"/>
                  </a:cubicBezTo>
                  <a:cubicBezTo>
                    <a:pt x="325" y="3324"/>
                    <a:pt x="220" y="3434"/>
                    <a:pt x="104" y="3531"/>
                  </a:cubicBezTo>
                  <a:cubicBezTo>
                    <a:pt x="90" y="4199"/>
                    <a:pt x="1" y="4883"/>
                    <a:pt x="83" y="5537"/>
                  </a:cubicBezTo>
                  <a:cubicBezTo>
                    <a:pt x="227" y="5655"/>
                    <a:pt x="373" y="5780"/>
                    <a:pt x="491" y="5876"/>
                  </a:cubicBezTo>
                  <a:cubicBezTo>
                    <a:pt x="717" y="6068"/>
                    <a:pt x="960" y="6159"/>
                    <a:pt x="1236" y="6263"/>
                  </a:cubicBezTo>
                  <a:cubicBezTo>
                    <a:pt x="1863" y="6503"/>
                    <a:pt x="2546" y="6916"/>
                    <a:pt x="3221" y="6979"/>
                  </a:cubicBezTo>
                  <a:cubicBezTo>
                    <a:pt x="3400" y="6997"/>
                    <a:pt x="3595" y="7006"/>
                    <a:pt x="3790" y="7006"/>
                  </a:cubicBezTo>
                  <a:cubicBezTo>
                    <a:pt x="3986" y="7006"/>
                    <a:pt x="4183" y="6997"/>
                    <a:pt x="4367" y="6979"/>
                  </a:cubicBezTo>
                  <a:cubicBezTo>
                    <a:pt x="4759" y="6945"/>
                    <a:pt x="4788" y="6820"/>
                    <a:pt x="4903" y="6489"/>
                  </a:cubicBezTo>
                  <a:cubicBezTo>
                    <a:pt x="5146" y="5806"/>
                    <a:pt x="5802" y="5910"/>
                    <a:pt x="6366" y="5744"/>
                  </a:cubicBezTo>
                  <a:cubicBezTo>
                    <a:pt x="6710" y="5640"/>
                    <a:pt x="6905" y="5427"/>
                    <a:pt x="7138" y="5179"/>
                  </a:cubicBezTo>
                  <a:cubicBezTo>
                    <a:pt x="7325" y="4973"/>
                    <a:pt x="7423" y="4957"/>
                    <a:pt x="7655" y="4957"/>
                  </a:cubicBezTo>
                  <a:cubicBezTo>
                    <a:pt x="7697" y="4957"/>
                    <a:pt x="7743" y="4958"/>
                    <a:pt x="7794" y="4958"/>
                  </a:cubicBezTo>
                  <a:cubicBezTo>
                    <a:pt x="8016" y="4958"/>
                    <a:pt x="8256" y="4989"/>
                    <a:pt x="8487" y="4989"/>
                  </a:cubicBezTo>
                  <a:cubicBezTo>
                    <a:pt x="8800" y="4989"/>
                    <a:pt x="9096" y="4932"/>
                    <a:pt x="9310" y="4662"/>
                  </a:cubicBezTo>
                  <a:cubicBezTo>
                    <a:pt x="9490" y="4441"/>
                    <a:pt x="9457" y="4088"/>
                    <a:pt x="9656" y="3889"/>
                  </a:cubicBezTo>
                  <a:cubicBezTo>
                    <a:pt x="9854" y="3693"/>
                    <a:pt x="10275" y="3614"/>
                    <a:pt x="10585" y="3614"/>
                  </a:cubicBezTo>
                  <a:cubicBezTo>
                    <a:pt x="10633" y="3614"/>
                    <a:pt x="10677" y="3616"/>
                    <a:pt x="10718" y="3620"/>
                  </a:cubicBezTo>
                  <a:cubicBezTo>
                    <a:pt x="11060" y="3653"/>
                    <a:pt x="11345" y="3726"/>
                    <a:pt x="11676" y="3726"/>
                  </a:cubicBezTo>
                  <a:cubicBezTo>
                    <a:pt x="11745" y="3726"/>
                    <a:pt x="11816" y="3723"/>
                    <a:pt x="11891" y="3716"/>
                  </a:cubicBezTo>
                  <a:cubicBezTo>
                    <a:pt x="12003" y="3705"/>
                    <a:pt x="12100" y="3697"/>
                    <a:pt x="12188" y="3697"/>
                  </a:cubicBezTo>
                  <a:cubicBezTo>
                    <a:pt x="12386" y="3697"/>
                    <a:pt x="12545" y="3737"/>
                    <a:pt x="12761" y="3877"/>
                  </a:cubicBezTo>
                  <a:cubicBezTo>
                    <a:pt x="13104" y="4091"/>
                    <a:pt x="13366" y="4283"/>
                    <a:pt x="13772" y="4304"/>
                  </a:cubicBezTo>
                  <a:cubicBezTo>
                    <a:pt x="13817" y="4308"/>
                    <a:pt x="13862" y="4310"/>
                    <a:pt x="13907" y="4310"/>
                  </a:cubicBezTo>
                  <a:cubicBezTo>
                    <a:pt x="14078" y="4310"/>
                    <a:pt x="14252" y="4285"/>
                    <a:pt x="14421" y="4268"/>
                  </a:cubicBezTo>
                  <a:cubicBezTo>
                    <a:pt x="14436" y="4151"/>
                    <a:pt x="14450" y="4042"/>
                    <a:pt x="14455" y="3932"/>
                  </a:cubicBezTo>
                  <a:cubicBezTo>
                    <a:pt x="14503" y="3365"/>
                    <a:pt x="14772" y="2966"/>
                    <a:pt x="15089" y="2517"/>
                  </a:cubicBezTo>
                  <a:cubicBezTo>
                    <a:pt x="15269" y="2276"/>
                    <a:pt x="15450" y="2007"/>
                    <a:pt x="15457" y="1724"/>
                  </a:cubicBezTo>
                  <a:cubicBezTo>
                    <a:pt x="15457" y="1606"/>
                    <a:pt x="15428" y="1483"/>
                    <a:pt x="15353" y="1351"/>
                  </a:cubicBezTo>
                  <a:cubicBezTo>
                    <a:pt x="15132" y="993"/>
                    <a:pt x="14601" y="1068"/>
                    <a:pt x="14255" y="868"/>
                  </a:cubicBezTo>
                  <a:cubicBezTo>
                    <a:pt x="13813" y="621"/>
                    <a:pt x="13558" y="241"/>
                    <a:pt x="13020" y="171"/>
                  </a:cubicBezTo>
                  <a:cubicBezTo>
                    <a:pt x="12913" y="159"/>
                    <a:pt x="12800" y="153"/>
                    <a:pt x="12684" y="153"/>
                  </a:cubicBezTo>
                  <a:cubicBezTo>
                    <a:pt x="12430" y="153"/>
                    <a:pt x="12165" y="180"/>
                    <a:pt x="11932" y="215"/>
                  </a:cubicBezTo>
                  <a:cubicBezTo>
                    <a:pt x="11401" y="282"/>
                    <a:pt x="10877" y="476"/>
                    <a:pt x="10346" y="503"/>
                  </a:cubicBezTo>
                  <a:cubicBezTo>
                    <a:pt x="9925" y="525"/>
                    <a:pt x="9649" y="484"/>
                    <a:pt x="9284" y="669"/>
                  </a:cubicBezTo>
                  <a:cubicBezTo>
                    <a:pt x="9026" y="797"/>
                    <a:pt x="8745" y="1021"/>
                    <a:pt x="8447" y="1021"/>
                  </a:cubicBezTo>
                  <a:cubicBezTo>
                    <a:pt x="8361" y="1021"/>
                    <a:pt x="8274" y="1002"/>
                    <a:pt x="8185" y="957"/>
                  </a:cubicBezTo>
                  <a:cubicBezTo>
                    <a:pt x="7912" y="813"/>
                    <a:pt x="7875" y="433"/>
                    <a:pt x="7662" y="248"/>
                  </a:cubicBezTo>
                  <a:cubicBezTo>
                    <a:pt x="7459" y="65"/>
                    <a:pt x="7276" y="1"/>
                    <a:pt x="71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g1f7b5ef0b07_0_286"/>
            <p:cNvSpPr/>
            <p:nvPr/>
          </p:nvSpPr>
          <p:spPr>
            <a:xfrm>
              <a:off x="7177175" y="4330475"/>
              <a:ext cx="375" cy="325"/>
            </a:xfrm>
            <a:custGeom>
              <a:rect b="b" l="l" r="r" t="t"/>
              <a:pathLst>
                <a:path extrusionOk="0" h="13" w="15">
                  <a:moveTo>
                    <a:pt x="1" y="1"/>
                  </a:moveTo>
                  <a:cubicBezTo>
                    <a:pt x="10" y="9"/>
                    <a:pt x="14" y="13"/>
                    <a:pt x="14" y="13"/>
                  </a:cubicBezTo>
                  <a:cubicBezTo>
                    <a:pt x="15" y="13"/>
                    <a:pt x="9" y="7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g1f7b5ef0b07_0_286"/>
            <p:cNvSpPr/>
            <p:nvPr/>
          </p:nvSpPr>
          <p:spPr>
            <a:xfrm>
              <a:off x="7176150" y="4329575"/>
              <a:ext cx="1050" cy="925"/>
            </a:xfrm>
            <a:custGeom>
              <a:rect b="b" l="l" r="r" t="t"/>
              <a:pathLst>
                <a:path extrusionOk="0" h="37" w="42">
                  <a:moveTo>
                    <a:pt x="8" y="1"/>
                  </a:moveTo>
                  <a:cubicBezTo>
                    <a:pt x="1" y="1"/>
                    <a:pt x="1" y="8"/>
                    <a:pt x="1" y="8"/>
                  </a:cubicBezTo>
                  <a:cubicBezTo>
                    <a:pt x="15" y="22"/>
                    <a:pt x="30" y="37"/>
                    <a:pt x="42" y="37"/>
                  </a:cubicBezTo>
                  <a:cubicBezTo>
                    <a:pt x="37" y="22"/>
                    <a:pt x="23" y="15"/>
                    <a:pt x="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g1f7b5ef0b07_0_286"/>
            <p:cNvSpPr/>
            <p:nvPr/>
          </p:nvSpPr>
          <p:spPr>
            <a:xfrm>
              <a:off x="7125350" y="2258250"/>
              <a:ext cx="61700" cy="40525"/>
            </a:xfrm>
            <a:custGeom>
              <a:rect b="b" l="l" r="r" t="t"/>
              <a:pathLst>
                <a:path extrusionOk="0" h="1621" w="2468">
                  <a:moveTo>
                    <a:pt x="1580" y="0"/>
                  </a:moveTo>
                  <a:cubicBezTo>
                    <a:pt x="1306" y="0"/>
                    <a:pt x="1228" y="250"/>
                    <a:pt x="978" y="315"/>
                  </a:cubicBezTo>
                  <a:cubicBezTo>
                    <a:pt x="935" y="325"/>
                    <a:pt x="890" y="329"/>
                    <a:pt x="845" y="329"/>
                  </a:cubicBezTo>
                  <a:cubicBezTo>
                    <a:pt x="746" y="329"/>
                    <a:pt x="644" y="312"/>
                    <a:pt x="549" y="312"/>
                  </a:cubicBezTo>
                  <a:cubicBezTo>
                    <a:pt x="455" y="312"/>
                    <a:pt x="368" y="328"/>
                    <a:pt x="296" y="391"/>
                  </a:cubicBezTo>
                  <a:cubicBezTo>
                    <a:pt x="123" y="391"/>
                    <a:pt x="0" y="646"/>
                    <a:pt x="60" y="798"/>
                  </a:cubicBezTo>
                  <a:cubicBezTo>
                    <a:pt x="137" y="975"/>
                    <a:pt x="433" y="908"/>
                    <a:pt x="591" y="997"/>
                  </a:cubicBezTo>
                  <a:cubicBezTo>
                    <a:pt x="702" y="1052"/>
                    <a:pt x="805" y="1122"/>
                    <a:pt x="868" y="1232"/>
                  </a:cubicBezTo>
                  <a:cubicBezTo>
                    <a:pt x="916" y="1314"/>
                    <a:pt x="916" y="1439"/>
                    <a:pt x="985" y="1514"/>
                  </a:cubicBezTo>
                  <a:cubicBezTo>
                    <a:pt x="1048" y="1588"/>
                    <a:pt x="1129" y="1620"/>
                    <a:pt x="1212" y="1620"/>
                  </a:cubicBezTo>
                  <a:cubicBezTo>
                    <a:pt x="1286" y="1620"/>
                    <a:pt x="1361" y="1595"/>
                    <a:pt x="1425" y="1550"/>
                  </a:cubicBezTo>
                  <a:cubicBezTo>
                    <a:pt x="1579" y="1451"/>
                    <a:pt x="1646" y="1307"/>
                    <a:pt x="1819" y="1225"/>
                  </a:cubicBezTo>
                  <a:cubicBezTo>
                    <a:pt x="1992" y="1141"/>
                    <a:pt x="2151" y="1107"/>
                    <a:pt x="2254" y="927"/>
                  </a:cubicBezTo>
                  <a:cubicBezTo>
                    <a:pt x="2468" y="536"/>
                    <a:pt x="2033" y="53"/>
                    <a:pt x="1646" y="5"/>
                  </a:cubicBezTo>
                  <a:cubicBezTo>
                    <a:pt x="1623" y="2"/>
                    <a:pt x="1601" y="0"/>
                    <a:pt x="158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g1f7b5ef0b07_0_286"/>
            <p:cNvSpPr/>
            <p:nvPr/>
          </p:nvSpPr>
          <p:spPr>
            <a:xfrm>
              <a:off x="7108575" y="4276100"/>
              <a:ext cx="50900" cy="44025"/>
            </a:xfrm>
            <a:custGeom>
              <a:rect b="b" l="l" r="r" t="t"/>
              <a:pathLst>
                <a:path extrusionOk="0" h="1761" w="2036">
                  <a:moveTo>
                    <a:pt x="1298" y="0"/>
                  </a:moveTo>
                  <a:cubicBezTo>
                    <a:pt x="1120" y="0"/>
                    <a:pt x="1046" y="143"/>
                    <a:pt x="849" y="169"/>
                  </a:cubicBezTo>
                  <a:cubicBezTo>
                    <a:pt x="845" y="169"/>
                    <a:pt x="840" y="169"/>
                    <a:pt x="836" y="169"/>
                  </a:cubicBezTo>
                  <a:cubicBezTo>
                    <a:pt x="628" y="169"/>
                    <a:pt x="301" y="502"/>
                    <a:pt x="181" y="652"/>
                  </a:cubicBezTo>
                  <a:cubicBezTo>
                    <a:pt x="29" y="852"/>
                    <a:pt x="1" y="1025"/>
                    <a:pt x="207" y="1183"/>
                  </a:cubicBezTo>
                  <a:cubicBezTo>
                    <a:pt x="380" y="1313"/>
                    <a:pt x="532" y="1320"/>
                    <a:pt x="724" y="1383"/>
                  </a:cubicBezTo>
                  <a:cubicBezTo>
                    <a:pt x="926" y="1445"/>
                    <a:pt x="1092" y="1556"/>
                    <a:pt x="1284" y="1637"/>
                  </a:cubicBezTo>
                  <a:cubicBezTo>
                    <a:pt x="1387" y="1686"/>
                    <a:pt x="1552" y="1760"/>
                    <a:pt x="1692" y="1760"/>
                  </a:cubicBezTo>
                  <a:cubicBezTo>
                    <a:pt x="1731" y="1760"/>
                    <a:pt x="1767" y="1754"/>
                    <a:pt x="1800" y="1741"/>
                  </a:cubicBezTo>
                  <a:cubicBezTo>
                    <a:pt x="2036" y="1637"/>
                    <a:pt x="1885" y="1486"/>
                    <a:pt x="1829" y="1306"/>
                  </a:cubicBezTo>
                  <a:cubicBezTo>
                    <a:pt x="1719" y="989"/>
                    <a:pt x="1897" y="575"/>
                    <a:pt x="1774" y="285"/>
                  </a:cubicBezTo>
                  <a:cubicBezTo>
                    <a:pt x="1712" y="148"/>
                    <a:pt x="1483" y="18"/>
                    <a:pt x="1346" y="3"/>
                  </a:cubicBezTo>
                  <a:cubicBezTo>
                    <a:pt x="1329" y="1"/>
                    <a:pt x="1313" y="0"/>
                    <a:pt x="1298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g1f7b5ef0b07_0_286"/>
            <p:cNvSpPr/>
            <p:nvPr/>
          </p:nvSpPr>
          <p:spPr>
            <a:xfrm>
              <a:off x="7080475" y="3812325"/>
              <a:ext cx="132125" cy="134550"/>
            </a:xfrm>
            <a:custGeom>
              <a:rect b="b" l="l" r="r" t="t"/>
              <a:pathLst>
                <a:path extrusionOk="0" h="5382" w="5285">
                  <a:moveTo>
                    <a:pt x="2112" y="0"/>
                  </a:moveTo>
                  <a:cubicBezTo>
                    <a:pt x="1896" y="0"/>
                    <a:pt x="1706" y="119"/>
                    <a:pt x="1711" y="381"/>
                  </a:cubicBezTo>
                  <a:cubicBezTo>
                    <a:pt x="1718" y="775"/>
                    <a:pt x="1725" y="926"/>
                    <a:pt x="1449" y="1222"/>
                  </a:cubicBezTo>
                  <a:cubicBezTo>
                    <a:pt x="1311" y="1366"/>
                    <a:pt x="1247" y="1403"/>
                    <a:pt x="1061" y="1403"/>
                  </a:cubicBezTo>
                  <a:cubicBezTo>
                    <a:pt x="1042" y="1403"/>
                    <a:pt x="1023" y="1403"/>
                    <a:pt x="1002" y="1402"/>
                  </a:cubicBezTo>
                  <a:cubicBezTo>
                    <a:pt x="952" y="1402"/>
                    <a:pt x="899" y="1388"/>
                    <a:pt x="836" y="1383"/>
                  </a:cubicBezTo>
                  <a:cubicBezTo>
                    <a:pt x="793" y="1520"/>
                    <a:pt x="704" y="1650"/>
                    <a:pt x="615" y="1705"/>
                  </a:cubicBezTo>
                  <a:cubicBezTo>
                    <a:pt x="476" y="1796"/>
                    <a:pt x="214" y="1760"/>
                    <a:pt x="103" y="1871"/>
                  </a:cubicBezTo>
                  <a:cubicBezTo>
                    <a:pt x="0" y="1967"/>
                    <a:pt x="70" y="2085"/>
                    <a:pt x="91" y="2210"/>
                  </a:cubicBezTo>
                  <a:cubicBezTo>
                    <a:pt x="111" y="2354"/>
                    <a:pt x="154" y="2560"/>
                    <a:pt x="99" y="2693"/>
                  </a:cubicBezTo>
                  <a:cubicBezTo>
                    <a:pt x="118" y="2707"/>
                    <a:pt x="139" y="2719"/>
                    <a:pt x="159" y="2726"/>
                  </a:cubicBezTo>
                  <a:cubicBezTo>
                    <a:pt x="317" y="2803"/>
                    <a:pt x="586" y="2829"/>
                    <a:pt x="711" y="2940"/>
                  </a:cubicBezTo>
                  <a:cubicBezTo>
                    <a:pt x="843" y="3065"/>
                    <a:pt x="815" y="3257"/>
                    <a:pt x="899" y="3416"/>
                  </a:cubicBezTo>
                  <a:cubicBezTo>
                    <a:pt x="973" y="3567"/>
                    <a:pt x="1057" y="3596"/>
                    <a:pt x="1187" y="3685"/>
                  </a:cubicBezTo>
                  <a:cubicBezTo>
                    <a:pt x="1795" y="4105"/>
                    <a:pt x="1918" y="4706"/>
                    <a:pt x="1814" y="5381"/>
                  </a:cubicBezTo>
                  <a:cubicBezTo>
                    <a:pt x="1973" y="5353"/>
                    <a:pt x="2124" y="5285"/>
                    <a:pt x="2235" y="5134"/>
                  </a:cubicBezTo>
                  <a:cubicBezTo>
                    <a:pt x="2401" y="4913"/>
                    <a:pt x="2393" y="4567"/>
                    <a:pt x="2574" y="4353"/>
                  </a:cubicBezTo>
                  <a:cubicBezTo>
                    <a:pt x="2736" y="4146"/>
                    <a:pt x="2929" y="4089"/>
                    <a:pt x="3135" y="4089"/>
                  </a:cubicBezTo>
                  <a:cubicBezTo>
                    <a:pt x="3381" y="4089"/>
                    <a:pt x="3645" y="4171"/>
                    <a:pt x="3896" y="4171"/>
                  </a:cubicBezTo>
                  <a:cubicBezTo>
                    <a:pt x="3957" y="4171"/>
                    <a:pt x="4018" y="4166"/>
                    <a:pt x="4078" y="4154"/>
                  </a:cubicBezTo>
                  <a:cubicBezTo>
                    <a:pt x="4407" y="4084"/>
                    <a:pt x="4566" y="3711"/>
                    <a:pt x="4717" y="3375"/>
                  </a:cubicBezTo>
                  <a:cubicBezTo>
                    <a:pt x="4787" y="3236"/>
                    <a:pt x="4849" y="3106"/>
                    <a:pt x="4919" y="3002"/>
                  </a:cubicBezTo>
                  <a:cubicBezTo>
                    <a:pt x="5159" y="2664"/>
                    <a:pt x="5284" y="2133"/>
                    <a:pt x="4986" y="1775"/>
                  </a:cubicBezTo>
                  <a:cubicBezTo>
                    <a:pt x="4739" y="1465"/>
                    <a:pt x="4359" y="1388"/>
                    <a:pt x="4027" y="1215"/>
                  </a:cubicBezTo>
                  <a:cubicBezTo>
                    <a:pt x="3835" y="1119"/>
                    <a:pt x="3753" y="1042"/>
                    <a:pt x="3636" y="864"/>
                  </a:cubicBezTo>
                  <a:cubicBezTo>
                    <a:pt x="3552" y="724"/>
                    <a:pt x="3470" y="484"/>
                    <a:pt x="3345" y="381"/>
                  </a:cubicBezTo>
                  <a:cubicBezTo>
                    <a:pt x="3273" y="322"/>
                    <a:pt x="3191" y="310"/>
                    <a:pt x="3105" y="310"/>
                  </a:cubicBezTo>
                  <a:cubicBezTo>
                    <a:pt x="3045" y="310"/>
                    <a:pt x="2984" y="316"/>
                    <a:pt x="2924" y="316"/>
                  </a:cubicBezTo>
                  <a:cubicBezTo>
                    <a:pt x="2897" y="316"/>
                    <a:pt x="2870" y="315"/>
                    <a:pt x="2843" y="311"/>
                  </a:cubicBezTo>
                  <a:cubicBezTo>
                    <a:pt x="2629" y="292"/>
                    <a:pt x="2614" y="215"/>
                    <a:pt x="2463" y="105"/>
                  </a:cubicBezTo>
                  <a:cubicBezTo>
                    <a:pt x="2357" y="36"/>
                    <a:pt x="2231" y="0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g1f7b5ef0b07_0_286"/>
            <p:cNvSpPr/>
            <p:nvPr/>
          </p:nvSpPr>
          <p:spPr>
            <a:xfrm>
              <a:off x="7134100" y="4330925"/>
              <a:ext cx="35300" cy="28225"/>
            </a:xfrm>
            <a:custGeom>
              <a:rect b="b" l="l" r="r" t="t"/>
              <a:pathLst>
                <a:path extrusionOk="0" h="1129" w="1412">
                  <a:moveTo>
                    <a:pt x="210" y="0"/>
                  </a:moveTo>
                  <a:cubicBezTo>
                    <a:pt x="204" y="0"/>
                    <a:pt x="198" y="1"/>
                    <a:pt x="193" y="2"/>
                  </a:cubicBezTo>
                  <a:cubicBezTo>
                    <a:pt x="1" y="79"/>
                    <a:pt x="1" y="658"/>
                    <a:pt x="119" y="824"/>
                  </a:cubicBezTo>
                  <a:cubicBezTo>
                    <a:pt x="236" y="990"/>
                    <a:pt x="621" y="1004"/>
                    <a:pt x="820" y="1064"/>
                  </a:cubicBezTo>
                  <a:cubicBezTo>
                    <a:pt x="918" y="1094"/>
                    <a:pt x="1045" y="1129"/>
                    <a:pt x="1154" y="1129"/>
                  </a:cubicBezTo>
                  <a:cubicBezTo>
                    <a:pt x="1299" y="1129"/>
                    <a:pt x="1412" y="1067"/>
                    <a:pt x="1380" y="850"/>
                  </a:cubicBezTo>
                  <a:cubicBezTo>
                    <a:pt x="1347" y="610"/>
                    <a:pt x="1133" y="430"/>
                    <a:pt x="926" y="326"/>
                  </a:cubicBezTo>
                  <a:cubicBezTo>
                    <a:pt x="793" y="267"/>
                    <a:pt x="352" y="0"/>
                    <a:pt x="21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g1f7b5ef0b07_0_286"/>
            <p:cNvSpPr/>
            <p:nvPr/>
          </p:nvSpPr>
          <p:spPr>
            <a:xfrm>
              <a:off x="7114950" y="2300275"/>
              <a:ext cx="84675" cy="83675"/>
            </a:xfrm>
            <a:custGeom>
              <a:rect b="b" l="l" r="r" t="t"/>
              <a:pathLst>
                <a:path extrusionOk="0" h="3347" w="3387">
                  <a:moveTo>
                    <a:pt x="2910" y="0"/>
                  </a:moveTo>
                  <a:cubicBezTo>
                    <a:pt x="2701" y="0"/>
                    <a:pt x="2509" y="173"/>
                    <a:pt x="2338" y="260"/>
                  </a:cubicBezTo>
                  <a:cubicBezTo>
                    <a:pt x="1925" y="474"/>
                    <a:pt x="1360" y="260"/>
                    <a:pt x="1043" y="633"/>
                  </a:cubicBezTo>
                  <a:cubicBezTo>
                    <a:pt x="877" y="835"/>
                    <a:pt x="760" y="1000"/>
                    <a:pt x="517" y="1104"/>
                  </a:cubicBezTo>
                  <a:cubicBezTo>
                    <a:pt x="354" y="1171"/>
                    <a:pt x="250" y="1267"/>
                    <a:pt x="221" y="1399"/>
                  </a:cubicBezTo>
                  <a:cubicBezTo>
                    <a:pt x="0" y="1702"/>
                    <a:pt x="325" y="1986"/>
                    <a:pt x="524" y="2171"/>
                  </a:cubicBezTo>
                  <a:cubicBezTo>
                    <a:pt x="781" y="2399"/>
                    <a:pt x="505" y="2683"/>
                    <a:pt x="483" y="2952"/>
                  </a:cubicBezTo>
                  <a:cubicBezTo>
                    <a:pt x="469" y="3096"/>
                    <a:pt x="510" y="3317"/>
                    <a:pt x="664" y="3343"/>
                  </a:cubicBezTo>
                  <a:cubicBezTo>
                    <a:pt x="676" y="3346"/>
                    <a:pt x="688" y="3347"/>
                    <a:pt x="700" y="3347"/>
                  </a:cubicBezTo>
                  <a:cubicBezTo>
                    <a:pt x="860" y="3347"/>
                    <a:pt x="892" y="3120"/>
                    <a:pt x="933" y="2992"/>
                  </a:cubicBezTo>
                  <a:cubicBezTo>
                    <a:pt x="1000" y="2738"/>
                    <a:pt x="1041" y="2267"/>
                    <a:pt x="1317" y="2156"/>
                  </a:cubicBezTo>
                  <a:cubicBezTo>
                    <a:pt x="1389" y="2125"/>
                    <a:pt x="1468" y="2118"/>
                    <a:pt x="1551" y="2118"/>
                  </a:cubicBezTo>
                  <a:cubicBezTo>
                    <a:pt x="1632" y="2118"/>
                    <a:pt x="1716" y="2125"/>
                    <a:pt x="1799" y="2125"/>
                  </a:cubicBezTo>
                  <a:cubicBezTo>
                    <a:pt x="1873" y="2125"/>
                    <a:pt x="1946" y="2119"/>
                    <a:pt x="2014" y="2096"/>
                  </a:cubicBezTo>
                  <a:cubicBezTo>
                    <a:pt x="2173" y="2034"/>
                    <a:pt x="2276" y="1916"/>
                    <a:pt x="2394" y="1791"/>
                  </a:cubicBezTo>
                  <a:cubicBezTo>
                    <a:pt x="2490" y="1676"/>
                    <a:pt x="2552" y="1543"/>
                    <a:pt x="2641" y="1426"/>
                  </a:cubicBezTo>
                  <a:cubicBezTo>
                    <a:pt x="2740" y="1296"/>
                    <a:pt x="2884" y="1226"/>
                    <a:pt x="3028" y="1145"/>
                  </a:cubicBezTo>
                  <a:cubicBezTo>
                    <a:pt x="3187" y="1053"/>
                    <a:pt x="3256" y="998"/>
                    <a:pt x="3304" y="813"/>
                  </a:cubicBezTo>
                  <a:cubicBezTo>
                    <a:pt x="3338" y="662"/>
                    <a:pt x="3386" y="441"/>
                    <a:pt x="3331" y="289"/>
                  </a:cubicBezTo>
                  <a:cubicBezTo>
                    <a:pt x="3283" y="150"/>
                    <a:pt x="3112" y="34"/>
                    <a:pt x="2973" y="6"/>
                  </a:cubicBezTo>
                  <a:cubicBezTo>
                    <a:pt x="2952" y="2"/>
                    <a:pt x="2931" y="0"/>
                    <a:pt x="291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g1f7b5ef0b07_0_286"/>
            <p:cNvSpPr/>
            <p:nvPr/>
          </p:nvSpPr>
          <p:spPr>
            <a:xfrm>
              <a:off x="7122600" y="4238650"/>
              <a:ext cx="28225" cy="24650"/>
            </a:xfrm>
            <a:custGeom>
              <a:rect b="b" l="l" r="r" t="t"/>
              <a:pathLst>
                <a:path extrusionOk="0" h="986" w="1129">
                  <a:moveTo>
                    <a:pt x="478" y="1"/>
                  </a:moveTo>
                  <a:cubicBezTo>
                    <a:pt x="0" y="1"/>
                    <a:pt x="154" y="986"/>
                    <a:pt x="711" y="986"/>
                  </a:cubicBezTo>
                  <a:cubicBezTo>
                    <a:pt x="739" y="986"/>
                    <a:pt x="769" y="983"/>
                    <a:pt x="800" y="978"/>
                  </a:cubicBezTo>
                  <a:cubicBezTo>
                    <a:pt x="826" y="970"/>
                    <a:pt x="855" y="886"/>
                    <a:pt x="896" y="867"/>
                  </a:cubicBezTo>
                  <a:cubicBezTo>
                    <a:pt x="902" y="863"/>
                    <a:pt x="910" y="861"/>
                    <a:pt x="920" y="861"/>
                  </a:cubicBezTo>
                  <a:cubicBezTo>
                    <a:pt x="947" y="861"/>
                    <a:pt x="983" y="875"/>
                    <a:pt x="1011" y="875"/>
                  </a:cubicBezTo>
                  <a:cubicBezTo>
                    <a:pt x="1022" y="875"/>
                    <a:pt x="1032" y="873"/>
                    <a:pt x="1040" y="867"/>
                  </a:cubicBezTo>
                  <a:cubicBezTo>
                    <a:pt x="1114" y="790"/>
                    <a:pt x="1129" y="617"/>
                    <a:pt x="1129" y="514"/>
                  </a:cubicBezTo>
                  <a:cubicBezTo>
                    <a:pt x="1129" y="236"/>
                    <a:pt x="972" y="1"/>
                    <a:pt x="605" y="1"/>
                  </a:cubicBezTo>
                  <a:cubicBezTo>
                    <a:pt x="581" y="1"/>
                    <a:pt x="556" y="2"/>
                    <a:pt x="531" y="4"/>
                  </a:cubicBezTo>
                  <a:cubicBezTo>
                    <a:pt x="512" y="2"/>
                    <a:pt x="495" y="1"/>
                    <a:pt x="478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g1f7b5ef0b07_0_286"/>
            <p:cNvSpPr/>
            <p:nvPr/>
          </p:nvSpPr>
          <p:spPr>
            <a:xfrm>
              <a:off x="7044300" y="4135775"/>
              <a:ext cx="42400" cy="48200"/>
            </a:xfrm>
            <a:custGeom>
              <a:rect b="b" l="l" r="r" t="t"/>
              <a:pathLst>
                <a:path extrusionOk="0" h="1928" w="1696">
                  <a:moveTo>
                    <a:pt x="731" y="0"/>
                  </a:moveTo>
                  <a:cubicBezTo>
                    <a:pt x="586" y="0"/>
                    <a:pt x="455" y="55"/>
                    <a:pt x="255" y="70"/>
                  </a:cubicBezTo>
                  <a:cubicBezTo>
                    <a:pt x="0" y="395"/>
                    <a:pt x="455" y="760"/>
                    <a:pt x="606" y="996"/>
                  </a:cubicBezTo>
                  <a:cubicBezTo>
                    <a:pt x="827" y="1346"/>
                    <a:pt x="904" y="1803"/>
                    <a:pt x="1380" y="1906"/>
                  </a:cubicBezTo>
                  <a:cubicBezTo>
                    <a:pt x="1432" y="1919"/>
                    <a:pt x="1482" y="1927"/>
                    <a:pt x="1526" y="1927"/>
                  </a:cubicBezTo>
                  <a:cubicBezTo>
                    <a:pt x="1627" y="1927"/>
                    <a:pt x="1695" y="1882"/>
                    <a:pt x="1675" y="1733"/>
                  </a:cubicBezTo>
                  <a:cubicBezTo>
                    <a:pt x="1654" y="1527"/>
                    <a:pt x="1435" y="1512"/>
                    <a:pt x="1310" y="1361"/>
                  </a:cubicBezTo>
                  <a:cubicBezTo>
                    <a:pt x="1007" y="988"/>
                    <a:pt x="1413" y="774"/>
                    <a:pt x="1351" y="395"/>
                  </a:cubicBezTo>
                  <a:cubicBezTo>
                    <a:pt x="1317" y="188"/>
                    <a:pt x="1103" y="92"/>
                    <a:pt x="909" y="30"/>
                  </a:cubicBezTo>
                  <a:cubicBezTo>
                    <a:pt x="844" y="8"/>
                    <a:pt x="786" y="0"/>
                    <a:pt x="7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g1f7b5ef0b07_0_286"/>
            <p:cNvSpPr/>
            <p:nvPr/>
          </p:nvSpPr>
          <p:spPr>
            <a:xfrm>
              <a:off x="7021175" y="2650125"/>
              <a:ext cx="213650" cy="94675"/>
            </a:xfrm>
            <a:custGeom>
              <a:rect b="b" l="l" r="r" t="t"/>
              <a:pathLst>
                <a:path extrusionOk="0" h="3787" w="8546">
                  <a:moveTo>
                    <a:pt x="3635" y="1"/>
                  </a:moveTo>
                  <a:cubicBezTo>
                    <a:pt x="3451" y="1"/>
                    <a:pt x="3296" y="113"/>
                    <a:pt x="3179" y="413"/>
                  </a:cubicBezTo>
                  <a:cubicBezTo>
                    <a:pt x="3006" y="847"/>
                    <a:pt x="3179" y="1335"/>
                    <a:pt x="2608" y="1405"/>
                  </a:cubicBezTo>
                  <a:cubicBezTo>
                    <a:pt x="2579" y="1408"/>
                    <a:pt x="2552" y="1409"/>
                    <a:pt x="2524" y="1409"/>
                  </a:cubicBezTo>
                  <a:cubicBezTo>
                    <a:pt x="2048" y="1409"/>
                    <a:pt x="1648" y="1003"/>
                    <a:pt x="1188" y="1003"/>
                  </a:cubicBezTo>
                  <a:cubicBezTo>
                    <a:pt x="1165" y="1003"/>
                    <a:pt x="1141" y="1004"/>
                    <a:pt x="1118" y="1006"/>
                  </a:cubicBezTo>
                  <a:cubicBezTo>
                    <a:pt x="627" y="1047"/>
                    <a:pt x="524" y="1556"/>
                    <a:pt x="635" y="1984"/>
                  </a:cubicBezTo>
                  <a:cubicBezTo>
                    <a:pt x="793" y="2599"/>
                    <a:pt x="1118" y="2592"/>
                    <a:pt x="539" y="3027"/>
                  </a:cubicBezTo>
                  <a:cubicBezTo>
                    <a:pt x="310" y="3205"/>
                    <a:pt x="89" y="3474"/>
                    <a:pt x="0" y="3786"/>
                  </a:cubicBezTo>
                  <a:cubicBezTo>
                    <a:pt x="505" y="3676"/>
                    <a:pt x="870" y="3053"/>
                    <a:pt x="1512" y="3053"/>
                  </a:cubicBezTo>
                  <a:cubicBezTo>
                    <a:pt x="2488" y="3060"/>
                    <a:pt x="3393" y="3464"/>
                    <a:pt x="4377" y="3464"/>
                  </a:cubicBezTo>
                  <a:cubicBezTo>
                    <a:pt x="4415" y="3464"/>
                    <a:pt x="4453" y="3463"/>
                    <a:pt x="4491" y="3462"/>
                  </a:cubicBezTo>
                  <a:cubicBezTo>
                    <a:pt x="5332" y="3433"/>
                    <a:pt x="6133" y="3193"/>
                    <a:pt x="6933" y="3053"/>
                  </a:cubicBezTo>
                  <a:cubicBezTo>
                    <a:pt x="7076" y="3029"/>
                    <a:pt x="7213" y="3017"/>
                    <a:pt x="7343" y="3017"/>
                  </a:cubicBezTo>
                  <a:cubicBezTo>
                    <a:pt x="7762" y="3017"/>
                    <a:pt x="8115" y="3139"/>
                    <a:pt x="8415" y="3344"/>
                  </a:cubicBezTo>
                  <a:lnTo>
                    <a:pt x="8415" y="3289"/>
                  </a:lnTo>
                  <a:cubicBezTo>
                    <a:pt x="8427" y="3013"/>
                    <a:pt x="8545" y="2592"/>
                    <a:pt x="8442" y="2330"/>
                  </a:cubicBezTo>
                  <a:cubicBezTo>
                    <a:pt x="8331" y="2047"/>
                    <a:pt x="8029" y="2032"/>
                    <a:pt x="7836" y="1840"/>
                  </a:cubicBezTo>
                  <a:cubicBezTo>
                    <a:pt x="7586" y="1600"/>
                    <a:pt x="7574" y="1205"/>
                    <a:pt x="7361" y="929"/>
                  </a:cubicBezTo>
                  <a:cubicBezTo>
                    <a:pt x="7112" y="606"/>
                    <a:pt x="6827" y="510"/>
                    <a:pt x="6518" y="510"/>
                  </a:cubicBezTo>
                  <a:cubicBezTo>
                    <a:pt x="6261" y="510"/>
                    <a:pt x="5987" y="577"/>
                    <a:pt x="5705" y="634"/>
                  </a:cubicBezTo>
                  <a:cubicBezTo>
                    <a:pt x="5599" y="655"/>
                    <a:pt x="5497" y="665"/>
                    <a:pt x="5399" y="665"/>
                  </a:cubicBezTo>
                  <a:cubicBezTo>
                    <a:pt x="4994" y="665"/>
                    <a:pt x="4649" y="495"/>
                    <a:pt x="4278" y="268"/>
                  </a:cubicBezTo>
                  <a:cubicBezTo>
                    <a:pt x="4119" y="170"/>
                    <a:pt x="3972" y="88"/>
                    <a:pt x="3843" y="47"/>
                  </a:cubicBezTo>
                  <a:lnTo>
                    <a:pt x="3843" y="40"/>
                  </a:lnTo>
                  <a:cubicBezTo>
                    <a:pt x="3770" y="15"/>
                    <a:pt x="3701" y="1"/>
                    <a:pt x="363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g1f7b5ef0b07_0_286"/>
            <p:cNvSpPr/>
            <p:nvPr/>
          </p:nvSpPr>
          <p:spPr>
            <a:xfrm>
              <a:off x="6962000" y="3785800"/>
              <a:ext cx="140225" cy="157775"/>
            </a:xfrm>
            <a:custGeom>
              <a:rect b="b" l="l" r="r" t="t"/>
              <a:pathLst>
                <a:path extrusionOk="0" h="6311" w="5609">
                  <a:moveTo>
                    <a:pt x="2305" y="0"/>
                  </a:moveTo>
                  <a:cubicBezTo>
                    <a:pt x="2021" y="29"/>
                    <a:pt x="1774" y="63"/>
                    <a:pt x="1829" y="387"/>
                  </a:cubicBezTo>
                  <a:cubicBezTo>
                    <a:pt x="1884" y="690"/>
                    <a:pt x="2043" y="940"/>
                    <a:pt x="1601" y="959"/>
                  </a:cubicBezTo>
                  <a:cubicBezTo>
                    <a:pt x="1589" y="959"/>
                    <a:pt x="1577" y="959"/>
                    <a:pt x="1566" y="959"/>
                  </a:cubicBezTo>
                  <a:cubicBezTo>
                    <a:pt x="1377" y="959"/>
                    <a:pt x="1266" y="902"/>
                    <a:pt x="1177" y="902"/>
                  </a:cubicBezTo>
                  <a:cubicBezTo>
                    <a:pt x="1092" y="902"/>
                    <a:pt x="1027" y="954"/>
                    <a:pt x="933" y="1154"/>
                  </a:cubicBezTo>
                  <a:cubicBezTo>
                    <a:pt x="774" y="1478"/>
                    <a:pt x="745" y="1836"/>
                    <a:pt x="476" y="2105"/>
                  </a:cubicBezTo>
                  <a:cubicBezTo>
                    <a:pt x="92" y="2482"/>
                    <a:pt x="0" y="2545"/>
                    <a:pt x="140" y="3105"/>
                  </a:cubicBezTo>
                  <a:cubicBezTo>
                    <a:pt x="202" y="3345"/>
                    <a:pt x="306" y="3732"/>
                    <a:pt x="92" y="3924"/>
                  </a:cubicBezTo>
                  <a:cubicBezTo>
                    <a:pt x="202" y="4020"/>
                    <a:pt x="320" y="4112"/>
                    <a:pt x="409" y="4241"/>
                  </a:cubicBezTo>
                  <a:cubicBezTo>
                    <a:pt x="524" y="4407"/>
                    <a:pt x="608" y="4683"/>
                    <a:pt x="774" y="4808"/>
                  </a:cubicBezTo>
                  <a:cubicBezTo>
                    <a:pt x="911" y="4912"/>
                    <a:pt x="1125" y="4883"/>
                    <a:pt x="1276" y="4945"/>
                  </a:cubicBezTo>
                  <a:cubicBezTo>
                    <a:pt x="1485" y="5041"/>
                    <a:pt x="1608" y="5207"/>
                    <a:pt x="1711" y="5400"/>
                  </a:cubicBezTo>
                  <a:cubicBezTo>
                    <a:pt x="1892" y="5746"/>
                    <a:pt x="1918" y="6089"/>
                    <a:pt x="2331" y="6221"/>
                  </a:cubicBezTo>
                  <a:cubicBezTo>
                    <a:pt x="2408" y="6241"/>
                    <a:pt x="2586" y="6310"/>
                    <a:pt x="2711" y="6310"/>
                  </a:cubicBezTo>
                  <a:cubicBezTo>
                    <a:pt x="2740" y="6310"/>
                    <a:pt x="2766" y="6303"/>
                    <a:pt x="2788" y="6296"/>
                  </a:cubicBezTo>
                  <a:cubicBezTo>
                    <a:pt x="2946" y="6236"/>
                    <a:pt x="2925" y="5945"/>
                    <a:pt x="2925" y="5801"/>
                  </a:cubicBezTo>
                  <a:cubicBezTo>
                    <a:pt x="2925" y="5400"/>
                    <a:pt x="2788" y="4751"/>
                    <a:pt x="3105" y="4470"/>
                  </a:cubicBezTo>
                  <a:cubicBezTo>
                    <a:pt x="3338" y="4263"/>
                    <a:pt x="3511" y="4116"/>
                    <a:pt x="3600" y="3780"/>
                  </a:cubicBezTo>
                  <a:cubicBezTo>
                    <a:pt x="3644" y="3610"/>
                    <a:pt x="3658" y="3386"/>
                    <a:pt x="3812" y="3386"/>
                  </a:cubicBezTo>
                  <a:cubicBezTo>
                    <a:pt x="3851" y="3386"/>
                    <a:pt x="3900" y="3400"/>
                    <a:pt x="3960" y="3434"/>
                  </a:cubicBezTo>
                  <a:cubicBezTo>
                    <a:pt x="4164" y="3550"/>
                    <a:pt x="4353" y="3882"/>
                    <a:pt x="4623" y="3882"/>
                  </a:cubicBezTo>
                  <a:cubicBezTo>
                    <a:pt x="4643" y="3882"/>
                    <a:pt x="4663" y="3880"/>
                    <a:pt x="4684" y="3876"/>
                  </a:cubicBezTo>
                  <a:cubicBezTo>
                    <a:pt x="4765" y="3862"/>
                    <a:pt x="4809" y="3814"/>
                    <a:pt x="4835" y="3751"/>
                  </a:cubicBezTo>
                  <a:cubicBezTo>
                    <a:pt x="4890" y="3621"/>
                    <a:pt x="4850" y="3415"/>
                    <a:pt x="4828" y="3271"/>
                  </a:cubicBezTo>
                  <a:cubicBezTo>
                    <a:pt x="4809" y="3146"/>
                    <a:pt x="4739" y="3028"/>
                    <a:pt x="4842" y="2932"/>
                  </a:cubicBezTo>
                  <a:cubicBezTo>
                    <a:pt x="4953" y="2821"/>
                    <a:pt x="5215" y="2855"/>
                    <a:pt x="5352" y="2766"/>
                  </a:cubicBezTo>
                  <a:cubicBezTo>
                    <a:pt x="5443" y="2711"/>
                    <a:pt x="5532" y="2581"/>
                    <a:pt x="5573" y="2441"/>
                  </a:cubicBezTo>
                  <a:cubicBezTo>
                    <a:pt x="5609" y="2331"/>
                    <a:pt x="5609" y="2216"/>
                    <a:pt x="5539" y="2132"/>
                  </a:cubicBezTo>
                  <a:cubicBezTo>
                    <a:pt x="5421" y="1980"/>
                    <a:pt x="5056" y="2014"/>
                    <a:pt x="4883" y="1973"/>
                  </a:cubicBezTo>
                  <a:cubicBezTo>
                    <a:pt x="4717" y="1925"/>
                    <a:pt x="4607" y="1836"/>
                    <a:pt x="4504" y="1704"/>
                  </a:cubicBezTo>
                  <a:cubicBezTo>
                    <a:pt x="4352" y="1504"/>
                    <a:pt x="4263" y="1290"/>
                    <a:pt x="4049" y="1146"/>
                  </a:cubicBezTo>
                  <a:cubicBezTo>
                    <a:pt x="3876" y="1036"/>
                    <a:pt x="3703" y="1043"/>
                    <a:pt x="3526" y="988"/>
                  </a:cubicBezTo>
                  <a:cubicBezTo>
                    <a:pt x="3105" y="848"/>
                    <a:pt x="3201" y="483"/>
                    <a:pt x="2906" y="262"/>
                  </a:cubicBezTo>
                  <a:cubicBezTo>
                    <a:pt x="2773" y="166"/>
                    <a:pt x="2567" y="159"/>
                    <a:pt x="2423" y="84"/>
                  </a:cubicBezTo>
                  <a:cubicBezTo>
                    <a:pt x="2382" y="63"/>
                    <a:pt x="2338" y="36"/>
                    <a:pt x="230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g1f7b5ef0b07_0_286"/>
            <p:cNvSpPr/>
            <p:nvPr/>
          </p:nvSpPr>
          <p:spPr>
            <a:xfrm>
              <a:off x="6986875" y="1174700"/>
              <a:ext cx="552225" cy="993450"/>
            </a:xfrm>
            <a:custGeom>
              <a:rect b="b" l="l" r="r" t="t"/>
              <a:pathLst>
                <a:path extrusionOk="0" h="39738" w="22089">
                  <a:moveTo>
                    <a:pt x="14300" y="8415"/>
                  </a:moveTo>
                  <a:cubicBezTo>
                    <a:pt x="14302" y="8426"/>
                    <a:pt x="14303" y="8436"/>
                    <a:pt x="14304" y="8447"/>
                  </a:cubicBezTo>
                  <a:lnTo>
                    <a:pt x="14304" y="8447"/>
                  </a:lnTo>
                  <a:cubicBezTo>
                    <a:pt x="14312" y="8436"/>
                    <a:pt x="14313" y="8423"/>
                    <a:pt x="14300" y="8415"/>
                  </a:cubicBezTo>
                  <a:close/>
                  <a:moveTo>
                    <a:pt x="16970" y="17608"/>
                  </a:moveTo>
                  <a:cubicBezTo>
                    <a:pt x="16970" y="17622"/>
                    <a:pt x="16970" y="17636"/>
                    <a:pt x="16970" y="17649"/>
                  </a:cubicBezTo>
                  <a:cubicBezTo>
                    <a:pt x="16970" y="17636"/>
                    <a:pt x="16970" y="17622"/>
                    <a:pt x="16970" y="17608"/>
                  </a:cubicBezTo>
                  <a:close/>
                  <a:moveTo>
                    <a:pt x="9392" y="1"/>
                  </a:moveTo>
                  <a:cubicBezTo>
                    <a:pt x="9086" y="1"/>
                    <a:pt x="8758" y="259"/>
                    <a:pt x="8545" y="483"/>
                  </a:cubicBezTo>
                  <a:cubicBezTo>
                    <a:pt x="8449" y="579"/>
                    <a:pt x="8372" y="759"/>
                    <a:pt x="8254" y="843"/>
                  </a:cubicBezTo>
                  <a:cubicBezTo>
                    <a:pt x="8033" y="994"/>
                    <a:pt x="7800" y="925"/>
                    <a:pt x="7579" y="1105"/>
                  </a:cubicBezTo>
                  <a:cubicBezTo>
                    <a:pt x="7207" y="1415"/>
                    <a:pt x="7233" y="2090"/>
                    <a:pt x="7233" y="2532"/>
                  </a:cubicBezTo>
                  <a:cubicBezTo>
                    <a:pt x="7233" y="3455"/>
                    <a:pt x="7118" y="4608"/>
                    <a:pt x="6813" y="5457"/>
                  </a:cubicBezTo>
                  <a:cubicBezTo>
                    <a:pt x="6724" y="5711"/>
                    <a:pt x="6337" y="6394"/>
                    <a:pt x="6075" y="6519"/>
                  </a:cubicBezTo>
                  <a:cubicBezTo>
                    <a:pt x="5994" y="6558"/>
                    <a:pt x="5916" y="6575"/>
                    <a:pt x="5841" y="6575"/>
                  </a:cubicBezTo>
                  <a:cubicBezTo>
                    <a:pt x="5373" y="6575"/>
                    <a:pt x="5007" y="5918"/>
                    <a:pt x="4570" y="5918"/>
                  </a:cubicBezTo>
                  <a:cubicBezTo>
                    <a:pt x="4564" y="5918"/>
                    <a:pt x="4557" y="5918"/>
                    <a:pt x="4551" y="5918"/>
                  </a:cubicBezTo>
                  <a:cubicBezTo>
                    <a:pt x="4205" y="5933"/>
                    <a:pt x="4165" y="6305"/>
                    <a:pt x="3924" y="6468"/>
                  </a:cubicBezTo>
                  <a:cubicBezTo>
                    <a:pt x="3781" y="6573"/>
                    <a:pt x="3607" y="6607"/>
                    <a:pt x="3427" y="6607"/>
                  </a:cubicBezTo>
                  <a:cubicBezTo>
                    <a:pt x="3356" y="6607"/>
                    <a:pt x="3284" y="6602"/>
                    <a:pt x="3213" y="6593"/>
                  </a:cubicBezTo>
                  <a:cubicBezTo>
                    <a:pt x="2394" y="6512"/>
                    <a:pt x="1911" y="6125"/>
                    <a:pt x="1524" y="5435"/>
                  </a:cubicBezTo>
                  <a:cubicBezTo>
                    <a:pt x="1341" y="5094"/>
                    <a:pt x="1199" y="4520"/>
                    <a:pt x="740" y="4520"/>
                  </a:cubicBezTo>
                  <a:cubicBezTo>
                    <a:pt x="717" y="4520"/>
                    <a:pt x="693" y="4521"/>
                    <a:pt x="668" y="4524"/>
                  </a:cubicBezTo>
                  <a:cubicBezTo>
                    <a:pt x="229" y="4580"/>
                    <a:pt x="104" y="5089"/>
                    <a:pt x="0" y="5579"/>
                  </a:cubicBezTo>
                  <a:cubicBezTo>
                    <a:pt x="63" y="5649"/>
                    <a:pt x="130" y="5723"/>
                    <a:pt x="219" y="5788"/>
                  </a:cubicBezTo>
                  <a:cubicBezTo>
                    <a:pt x="488" y="5981"/>
                    <a:pt x="834" y="6014"/>
                    <a:pt x="1103" y="6216"/>
                  </a:cubicBezTo>
                  <a:cubicBezTo>
                    <a:pt x="1620" y="6596"/>
                    <a:pt x="1923" y="7201"/>
                    <a:pt x="2468" y="7552"/>
                  </a:cubicBezTo>
                  <a:cubicBezTo>
                    <a:pt x="3028" y="7913"/>
                    <a:pt x="3460" y="8201"/>
                    <a:pt x="3847" y="8739"/>
                  </a:cubicBezTo>
                  <a:cubicBezTo>
                    <a:pt x="4241" y="9277"/>
                    <a:pt x="4179" y="9828"/>
                    <a:pt x="4371" y="10414"/>
                  </a:cubicBezTo>
                  <a:cubicBezTo>
                    <a:pt x="4585" y="11063"/>
                    <a:pt x="5200" y="12002"/>
                    <a:pt x="4924" y="12692"/>
                  </a:cubicBezTo>
                  <a:cubicBezTo>
                    <a:pt x="5765" y="13456"/>
                    <a:pt x="5529" y="14290"/>
                    <a:pt x="5695" y="15285"/>
                  </a:cubicBezTo>
                  <a:cubicBezTo>
                    <a:pt x="5787" y="15809"/>
                    <a:pt x="6248" y="16421"/>
                    <a:pt x="6137" y="16856"/>
                  </a:cubicBezTo>
                  <a:cubicBezTo>
                    <a:pt x="6111" y="16962"/>
                    <a:pt x="7005" y="17020"/>
                    <a:pt x="7103" y="17022"/>
                  </a:cubicBezTo>
                  <a:cubicBezTo>
                    <a:pt x="7142" y="17195"/>
                    <a:pt x="7197" y="17361"/>
                    <a:pt x="7267" y="17527"/>
                  </a:cubicBezTo>
                  <a:cubicBezTo>
                    <a:pt x="7273" y="17527"/>
                    <a:pt x="7279" y="17526"/>
                    <a:pt x="7285" y="17526"/>
                  </a:cubicBezTo>
                  <a:cubicBezTo>
                    <a:pt x="7561" y="17526"/>
                    <a:pt x="8186" y="17726"/>
                    <a:pt x="8336" y="18012"/>
                  </a:cubicBezTo>
                  <a:cubicBezTo>
                    <a:pt x="8387" y="18111"/>
                    <a:pt x="8360" y="18231"/>
                    <a:pt x="8379" y="18339"/>
                  </a:cubicBezTo>
                  <a:cubicBezTo>
                    <a:pt x="8425" y="18582"/>
                    <a:pt x="8685" y="18721"/>
                    <a:pt x="8797" y="18942"/>
                  </a:cubicBezTo>
                  <a:cubicBezTo>
                    <a:pt x="9043" y="19423"/>
                    <a:pt x="8538" y="19882"/>
                    <a:pt x="8463" y="20336"/>
                  </a:cubicBezTo>
                  <a:cubicBezTo>
                    <a:pt x="8379" y="20840"/>
                    <a:pt x="8502" y="21141"/>
                    <a:pt x="7916" y="21400"/>
                  </a:cubicBezTo>
                  <a:cubicBezTo>
                    <a:pt x="7610" y="21535"/>
                    <a:pt x="7250" y="21662"/>
                    <a:pt x="7135" y="21975"/>
                  </a:cubicBezTo>
                  <a:cubicBezTo>
                    <a:pt x="7055" y="22193"/>
                    <a:pt x="7125" y="22460"/>
                    <a:pt x="6993" y="22655"/>
                  </a:cubicBezTo>
                  <a:cubicBezTo>
                    <a:pt x="6930" y="22748"/>
                    <a:pt x="6827" y="22808"/>
                    <a:pt x="6753" y="22893"/>
                  </a:cubicBezTo>
                  <a:cubicBezTo>
                    <a:pt x="6563" y="23102"/>
                    <a:pt x="6558" y="23416"/>
                    <a:pt x="6467" y="23683"/>
                  </a:cubicBezTo>
                  <a:cubicBezTo>
                    <a:pt x="6284" y="24212"/>
                    <a:pt x="5746" y="24555"/>
                    <a:pt x="5556" y="25082"/>
                  </a:cubicBezTo>
                  <a:cubicBezTo>
                    <a:pt x="5328" y="25709"/>
                    <a:pt x="5462" y="26367"/>
                    <a:pt x="4897" y="26853"/>
                  </a:cubicBezTo>
                  <a:cubicBezTo>
                    <a:pt x="4715" y="27011"/>
                    <a:pt x="4297" y="26886"/>
                    <a:pt x="4157" y="27059"/>
                  </a:cubicBezTo>
                  <a:cubicBezTo>
                    <a:pt x="4047" y="27199"/>
                    <a:pt x="4138" y="27456"/>
                    <a:pt x="4001" y="27626"/>
                  </a:cubicBezTo>
                  <a:cubicBezTo>
                    <a:pt x="3869" y="27792"/>
                    <a:pt x="3557" y="27958"/>
                    <a:pt x="3362" y="28076"/>
                  </a:cubicBezTo>
                  <a:cubicBezTo>
                    <a:pt x="2980" y="28306"/>
                    <a:pt x="2893" y="28323"/>
                    <a:pt x="2687" y="28701"/>
                  </a:cubicBezTo>
                  <a:cubicBezTo>
                    <a:pt x="2581" y="28893"/>
                    <a:pt x="2415" y="29164"/>
                    <a:pt x="2396" y="29381"/>
                  </a:cubicBezTo>
                  <a:cubicBezTo>
                    <a:pt x="2365" y="29703"/>
                    <a:pt x="2593" y="30087"/>
                    <a:pt x="2696" y="30375"/>
                  </a:cubicBezTo>
                  <a:cubicBezTo>
                    <a:pt x="2785" y="30628"/>
                    <a:pt x="2720" y="30868"/>
                    <a:pt x="2646" y="31111"/>
                  </a:cubicBezTo>
                  <a:cubicBezTo>
                    <a:pt x="2615" y="31214"/>
                    <a:pt x="2622" y="31349"/>
                    <a:pt x="2716" y="31404"/>
                  </a:cubicBezTo>
                  <a:cubicBezTo>
                    <a:pt x="2756" y="31428"/>
                    <a:pt x="2809" y="31430"/>
                    <a:pt x="2853" y="31452"/>
                  </a:cubicBezTo>
                  <a:cubicBezTo>
                    <a:pt x="2982" y="31524"/>
                    <a:pt x="2939" y="31714"/>
                    <a:pt x="2920" y="31860"/>
                  </a:cubicBezTo>
                  <a:cubicBezTo>
                    <a:pt x="2881" y="32163"/>
                    <a:pt x="3042" y="32480"/>
                    <a:pt x="3311" y="32627"/>
                  </a:cubicBezTo>
                  <a:cubicBezTo>
                    <a:pt x="3136" y="32913"/>
                    <a:pt x="3206" y="33321"/>
                    <a:pt x="3465" y="33533"/>
                  </a:cubicBezTo>
                  <a:cubicBezTo>
                    <a:pt x="3528" y="33583"/>
                    <a:pt x="3600" y="33624"/>
                    <a:pt x="3646" y="33689"/>
                  </a:cubicBezTo>
                  <a:cubicBezTo>
                    <a:pt x="3698" y="33766"/>
                    <a:pt x="3710" y="33864"/>
                    <a:pt x="3718" y="33958"/>
                  </a:cubicBezTo>
                  <a:cubicBezTo>
                    <a:pt x="3751" y="34311"/>
                    <a:pt x="3785" y="34665"/>
                    <a:pt x="3819" y="35018"/>
                  </a:cubicBezTo>
                  <a:cubicBezTo>
                    <a:pt x="3833" y="35176"/>
                    <a:pt x="3847" y="35335"/>
                    <a:pt x="3831" y="35494"/>
                  </a:cubicBezTo>
                  <a:cubicBezTo>
                    <a:pt x="3811" y="35686"/>
                    <a:pt x="3744" y="35869"/>
                    <a:pt x="3679" y="36049"/>
                  </a:cubicBezTo>
                  <a:cubicBezTo>
                    <a:pt x="3593" y="36291"/>
                    <a:pt x="3533" y="36633"/>
                    <a:pt x="3391" y="36849"/>
                  </a:cubicBezTo>
                  <a:cubicBezTo>
                    <a:pt x="3314" y="36964"/>
                    <a:pt x="3098" y="36976"/>
                    <a:pt x="3081" y="37132"/>
                  </a:cubicBezTo>
                  <a:cubicBezTo>
                    <a:pt x="3062" y="37291"/>
                    <a:pt x="3434" y="37457"/>
                    <a:pt x="3537" y="37522"/>
                  </a:cubicBezTo>
                  <a:cubicBezTo>
                    <a:pt x="3263" y="37793"/>
                    <a:pt x="3456" y="38108"/>
                    <a:pt x="3686" y="38274"/>
                  </a:cubicBezTo>
                  <a:cubicBezTo>
                    <a:pt x="3746" y="38317"/>
                    <a:pt x="3833" y="38286"/>
                    <a:pt x="3895" y="38324"/>
                  </a:cubicBezTo>
                  <a:cubicBezTo>
                    <a:pt x="3963" y="38365"/>
                    <a:pt x="3968" y="38478"/>
                    <a:pt x="4054" y="38521"/>
                  </a:cubicBezTo>
                  <a:cubicBezTo>
                    <a:pt x="4136" y="38561"/>
                    <a:pt x="4244" y="38579"/>
                    <a:pt x="4352" y="38579"/>
                  </a:cubicBezTo>
                  <a:cubicBezTo>
                    <a:pt x="4453" y="38579"/>
                    <a:pt x="4555" y="38564"/>
                    <a:pt x="4638" y="38538"/>
                  </a:cubicBezTo>
                  <a:cubicBezTo>
                    <a:pt x="4839" y="38477"/>
                    <a:pt x="4901" y="38413"/>
                    <a:pt x="5028" y="38413"/>
                  </a:cubicBezTo>
                  <a:cubicBezTo>
                    <a:pt x="5081" y="38413"/>
                    <a:pt x="5145" y="38424"/>
                    <a:pt x="5236" y="38452"/>
                  </a:cubicBezTo>
                  <a:cubicBezTo>
                    <a:pt x="5328" y="38481"/>
                    <a:pt x="5455" y="38533"/>
                    <a:pt x="5549" y="38579"/>
                  </a:cubicBezTo>
                  <a:cubicBezTo>
                    <a:pt x="5832" y="38714"/>
                    <a:pt x="6058" y="38887"/>
                    <a:pt x="6130" y="39213"/>
                  </a:cubicBezTo>
                  <a:cubicBezTo>
                    <a:pt x="6132" y="39213"/>
                    <a:pt x="6133" y="39213"/>
                    <a:pt x="6134" y="39213"/>
                  </a:cubicBezTo>
                  <a:cubicBezTo>
                    <a:pt x="6191" y="39213"/>
                    <a:pt x="6252" y="39255"/>
                    <a:pt x="6315" y="39255"/>
                  </a:cubicBezTo>
                  <a:cubicBezTo>
                    <a:pt x="6320" y="39255"/>
                    <a:pt x="6326" y="39255"/>
                    <a:pt x="6332" y="39254"/>
                  </a:cubicBezTo>
                  <a:lnTo>
                    <a:pt x="6332" y="39254"/>
                  </a:lnTo>
                  <a:cubicBezTo>
                    <a:pt x="6270" y="39516"/>
                    <a:pt x="6510" y="39490"/>
                    <a:pt x="6704" y="39516"/>
                  </a:cubicBezTo>
                  <a:cubicBezTo>
                    <a:pt x="6747" y="39522"/>
                    <a:pt x="6784" y="39524"/>
                    <a:pt x="6818" y="39524"/>
                  </a:cubicBezTo>
                  <a:cubicBezTo>
                    <a:pt x="7006" y="39524"/>
                    <a:pt x="7079" y="39448"/>
                    <a:pt x="7317" y="39401"/>
                  </a:cubicBezTo>
                  <a:lnTo>
                    <a:pt x="7317" y="39401"/>
                  </a:lnTo>
                  <a:cubicBezTo>
                    <a:pt x="7287" y="39658"/>
                    <a:pt x="7377" y="39738"/>
                    <a:pt x="7516" y="39738"/>
                  </a:cubicBezTo>
                  <a:cubicBezTo>
                    <a:pt x="7713" y="39738"/>
                    <a:pt x="8006" y="39577"/>
                    <a:pt x="8180" y="39543"/>
                  </a:cubicBezTo>
                  <a:cubicBezTo>
                    <a:pt x="8865" y="39415"/>
                    <a:pt x="9557" y="39225"/>
                    <a:pt x="10261" y="38988"/>
                  </a:cubicBezTo>
                  <a:cubicBezTo>
                    <a:pt x="10427" y="38932"/>
                    <a:pt x="10595" y="38875"/>
                    <a:pt x="10761" y="38822"/>
                  </a:cubicBezTo>
                  <a:cubicBezTo>
                    <a:pt x="11311" y="38644"/>
                    <a:pt x="11866" y="38490"/>
                    <a:pt x="12426" y="38358"/>
                  </a:cubicBezTo>
                  <a:cubicBezTo>
                    <a:pt x="12455" y="37993"/>
                    <a:pt x="12962" y="37925"/>
                    <a:pt x="13248" y="37695"/>
                  </a:cubicBezTo>
                  <a:cubicBezTo>
                    <a:pt x="13495" y="37498"/>
                    <a:pt x="13615" y="37128"/>
                    <a:pt x="13921" y="37053"/>
                  </a:cubicBezTo>
                  <a:cubicBezTo>
                    <a:pt x="13968" y="37041"/>
                    <a:pt x="14016" y="37038"/>
                    <a:pt x="14064" y="37038"/>
                  </a:cubicBezTo>
                  <a:cubicBezTo>
                    <a:pt x="14137" y="37038"/>
                    <a:pt x="14211" y="37046"/>
                    <a:pt x="14284" y="37046"/>
                  </a:cubicBezTo>
                  <a:cubicBezTo>
                    <a:pt x="14319" y="37046"/>
                    <a:pt x="14353" y="37044"/>
                    <a:pt x="14387" y="37039"/>
                  </a:cubicBezTo>
                  <a:cubicBezTo>
                    <a:pt x="14637" y="37000"/>
                    <a:pt x="14819" y="36782"/>
                    <a:pt x="15050" y="36674"/>
                  </a:cubicBezTo>
                  <a:cubicBezTo>
                    <a:pt x="15191" y="36608"/>
                    <a:pt x="15372" y="36591"/>
                    <a:pt x="15569" y="36591"/>
                  </a:cubicBezTo>
                  <a:cubicBezTo>
                    <a:pt x="15803" y="36591"/>
                    <a:pt x="16061" y="36616"/>
                    <a:pt x="16305" y="36616"/>
                  </a:cubicBezTo>
                  <a:cubicBezTo>
                    <a:pt x="16669" y="36616"/>
                    <a:pt x="17003" y="36561"/>
                    <a:pt x="17184" y="36287"/>
                  </a:cubicBezTo>
                  <a:cubicBezTo>
                    <a:pt x="17494" y="35813"/>
                    <a:pt x="17746" y="35222"/>
                    <a:pt x="18200" y="34845"/>
                  </a:cubicBezTo>
                  <a:cubicBezTo>
                    <a:pt x="18378" y="34693"/>
                    <a:pt x="18556" y="34545"/>
                    <a:pt x="18734" y="34396"/>
                  </a:cubicBezTo>
                  <a:cubicBezTo>
                    <a:pt x="18818" y="34326"/>
                    <a:pt x="18904" y="34249"/>
                    <a:pt x="18933" y="34146"/>
                  </a:cubicBezTo>
                  <a:cubicBezTo>
                    <a:pt x="18960" y="34042"/>
                    <a:pt x="18921" y="33934"/>
                    <a:pt x="18919" y="33826"/>
                  </a:cubicBezTo>
                  <a:cubicBezTo>
                    <a:pt x="18902" y="33254"/>
                    <a:pt x="19803" y="32978"/>
                    <a:pt x="19784" y="32403"/>
                  </a:cubicBezTo>
                  <a:cubicBezTo>
                    <a:pt x="19781" y="32267"/>
                    <a:pt x="19719" y="32127"/>
                    <a:pt x="19755" y="31993"/>
                  </a:cubicBezTo>
                  <a:cubicBezTo>
                    <a:pt x="19791" y="31863"/>
                    <a:pt x="19909" y="31776"/>
                    <a:pt x="20000" y="31675"/>
                  </a:cubicBezTo>
                  <a:cubicBezTo>
                    <a:pt x="20175" y="31486"/>
                    <a:pt x="20264" y="31233"/>
                    <a:pt x="20348" y="30988"/>
                  </a:cubicBezTo>
                  <a:cubicBezTo>
                    <a:pt x="20524" y="30481"/>
                    <a:pt x="20699" y="29974"/>
                    <a:pt x="20875" y="29467"/>
                  </a:cubicBezTo>
                  <a:cubicBezTo>
                    <a:pt x="20932" y="29299"/>
                    <a:pt x="20990" y="29131"/>
                    <a:pt x="21048" y="28962"/>
                  </a:cubicBezTo>
                  <a:cubicBezTo>
                    <a:pt x="21293" y="28254"/>
                    <a:pt x="21672" y="27756"/>
                    <a:pt x="21978" y="27093"/>
                  </a:cubicBezTo>
                  <a:cubicBezTo>
                    <a:pt x="21487" y="26807"/>
                    <a:pt x="21937" y="26370"/>
                    <a:pt x="22088" y="25964"/>
                  </a:cubicBezTo>
                  <a:cubicBezTo>
                    <a:pt x="22011" y="25872"/>
                    <a:pt x="22062" y="25745"/>
                    <a:pt x="22006" y="25654"/>
                  </a:cubicBezTo>
                  <a:cubicBezTo>
                    <a:pt x="21942" y="25553"/>
                    <a:pt x="21836" y="25519"/>
                    <a:pt x="21742" y="25454"/>
                  </a:cubicBezTo>
                  <a:cubicBezTo>
                    <a:pt x="21509" y="25293"/>
                    <a:pt x="21262" y="25231"/>
                    <a:pt x="21093" y="25024"/>
                  </a:cubicBezTo>
                  <a:cubicBezTo>
                    <a:pt x="20958" y="24857"/>
                    <a:pt x="20818" y="24825"/>
                    <a:pt x="20675" y="24825"/>
                  </a:cubicBezTo>
                  <a:cubicBezTo>
                    <a:pt x="20641" y="24825"/>
                    <a:pt x="20606" y="24827"/>
                    <a:pt x="20572" y="24829"/>
                  </a:cubicBezTo>
                  <a:cubicBezTo>
                    <a:pt x="20527" y="24630"/>
                    <a:pt x="20482" y="24563"/>
                    <a:pt x="20436" y="24563"/>
                  </a:cubicBezTo>
                  <a:cubicBezTo>
                    <a:pt x="20343" y="24563"/>
                    <a:pt x="20250" y="24849"/>
                    <a:pt x="20158" y="24849"/>
                  </a:cubicBezTo>
                  <a:cubicBezTo>
                    <a:pt x="20119" y="24849"/>
                    <a:pt x="20080" y="24796"/>
                    <a:pt x="20041" y="24647"/>
                  </a:cubicBezTo>
                  <a:cubicBezTo>
                    <a:pt x="19942" y="24337"/>
                    <a:pt x="19845" y="24195"/>
                    <a:pt x="19752" y="24195"/>
                  </a:cubicBezTo>
                  <a:cubicBezTo>
                    <a:pt x="19682" y="24195"/>
                    <a:pt x="19615" y="24273"/>
                    <a:pt x="19551" y="24418"/>
                  </a:cubicBezTo>
                  <a:cubicBezTo>
                    <a:pt x="19471" y="24082"/>
                    <a:pt x="19396" y="23995"/>
                    <a:pt x="19327" y="23995"/>
                  </a:cubicBezTo>
                  <a:cubicBezTo>
                    <a:pt x="19261" y="23995"/>
                    <a:pt x="19200" y="24072"/>
                    <a:pt x="19145" y="24092"/>
                  </a:cubicBezTo>
                  <a:cubicBezTo>
                    <a:pt x="19040" y="23562"/>
                    <a:pt x="18969" y="23453"/>
                    <a:pt x="18924" y="23453"/>
                  </a:cubicBezTo>
                  <a:cubicBezTo>
                    <a:pt x="18898" y="23453"/>
                    <a:pt x="18880" y="23490"/>
                    <a:pt x="18868" y="23503"/>
                  </a:cubicBezTo>
                  <a:cubicBezTo>
                    <a:pt x="18738" y="22801"/>
                    <a:pt x="19373" y="21316"/>
                    <a:pt x="18469" y="21119"/>
                  </a:cubicBezTo>
                  <a:cubicBezTo>
                    <a:pt x="18443" y="21120"/>
                    <a:pt x="18419" y="21120"/>
                    <a:pt x="18396" y="21120"/>
                  </a:cubicBezTo>
                  <a:cubicBezTo>
                    <a:pt x="17950" y="21120"/>
                    <a:pt x="18055" y="20969"/>
                    <a:pt x="17792" y="19961"/>
                  </a:cubicBezTo>
                  <a:cubicBezTo>
                    <a:pt x="17559" y="19798"/>
                    <a:pt x="16737" y="19800"/>
                    <a:pt x="16571" y="19072"/>
                  </a:cubicBezTo>
                  <a:cubicBezTo>
                    <a:pt x="16448" y="18281"/>
                    <a:pt x="16931" y="17882"/>
                    <a:pt x="16958" y="17512"/>
                  </a:cubicBezTo>
                  <a:cubicBezTo>
                    <a:pt x="16958" y="17433"/>
                    <a:pt x="16960" y="17354"/>
                    <a:pt x="16963" y="17274"/>
                  </a:cubicBezTo>
                  <a:cubicBezTo>
                    <a:pt x="16965" y="17386"/>
                    <a:pt x="16969" y="17497"/>
                    <a:pt x="16970" y="17608"/>
                  </a:cubicBezTo>
                  <a:lnTo>
                    <a:pt x="16970" y="17608"/>
                  </a:lnTo>
                  <a:cubicBezTo>
                    <a:pt x="16965" y="16690"/>
                    <a:pt x="16870" y="15940"/>
                    <a:pt x="16446" y="15097"/>
                  </a:cubicBezTo>
                  <a:cubicBezTo>
                    <a:pt x="16271" y="14754"/>
                    <a:pt x="16078" y="14434"/>
                    <a:pt x="15819" y="14151"/>
                  </a:cubicBezTo>
                  <a:cubicBezTo>
                    <a:pt x="15718" y="14038"/>
                    <a:pt x="15294" y="13485"/>
                    <a:pt x="15162" y="13485"/>
                  </a:cubicBezTo>
                  <a:cubicBezTo>
                    <a:pt x="15162" y="13485"/>
                    <a:pt x="15161" y="13485"/>
                    <a:pt x="15160" y="13485"/>
                  </a:cubicBezTo>
                  <a:cubicBezTo>
                    <a:pt x="15045" y="13170"/>
                    <a:pt x="14928" y="13118"/>
                    <a:pt x="14809" y="13118"/>
                  </a:cubicBezTo>
                  <a:cubicBezTo>
                    <a:pt x="14797" y="13118"/>
                    <a:pt x="14784" y="13119"/>
                    <a:pt x="14771" y="13120"/>
                  </a:cubicBezTo>
                  <a:cubicBezTo>
                    <a:pt x="14760" y="13122"/>
                    <a:pt x="14749" y="13123"/>
                    <a:pt x="14737" y="13123"/>
                  </a:cubicBezTo>
                  <a:cubicBezTo>
                    <a:pt x="14636" y="13123"/>
                    <a:pt x="14544" y="13033"/>
                    <a:pt x="14461" y="12831"/>
                  </a:cubicBezTo>
                  <a:cubicBezTo>
                    <a:pt x="14446" y="12820"/>
                    <a:pt x="14431" y="12816"/>
                    <a:pt x="14416" y="12816"/>
                  </a:cubicBezTo>
                  <a:cubicBezTo>
                    <a:pt x="14394" y="12816"/>
                    <a:pt x="14373" y="12824"/>
                    <a:pt x="14353" y="12824"/>
                  </a:cubicBezTo>
                  <a:cubicBezTo>
                    <a:pt x="14304" y="12824"/>
                    <a:pt x="14259" y="12780"/>
                    <a:pt x="14216" y="12481"/>
                  </a:cubicBezTo>
                  <a:cubicBezTo>
                    <a:pt x="14153" y="12415"/>
                    <a:pt x="14100" y="12201"/>
                    <a:pt x="14053" y="12201"/>
                  </a:cubicBezTo>
                  <a:cubicBezTo>
                    <a:pt x="14048" y="12201"/>
                    <a:pt x="14043" y="12204"/>
                    <a:pt x="14038" y="12209"/>
                  </a:cubicBezTo>
                  <a:cubicBezTo>
                    <a:pt x="13966" y="11721"/>
                    <a:pt x="13916" y="11942"/>
                    <a:pt x="13885" y="11671"/>
                  </a:cubicBezTo>
                  <a:cubicBezTo>
                    <a:pt x="13853" y="11563"/>
                    <a:pt x="13846" y="11486"/>
                    <a:pt x="13853" y="11306"/>
                  </a:cubicBezTo>
                  <a:cubicBezTo>
                    <a:pt x="13872" y="10880"/>
                    <a:pt x="13961" y="10808"/>
                    <a:pt x="14110" y="10229"/>
                  </a:cubicBezTo>
                  <a:cubicBezTo>
                    <a:pt x="14158" y="9840"/>
                    <a:pt x="14204" y="10162"/>
                    <a:pt x="14243" y="9796"/>
                  </a:cubicBezTo>
                  <a:cubicBezTo>
                    <a:pt x="14281" y="9407"/>
                    <a:pt x="14315" y="9635"/>
                    <a:pt x="14334" y="9323"/>
                  </a:cubicBezTo>
                  <a:cubicBezTo>
                    <a:pt x="14338" y="9363"/>
                    <a:pt x="14342" y="9379"/>
                    <a:pt x="14346" y="9379"/>
                  </a:cubicBezTo>
                  <a:cubicBezTo>
                    <a:pt x="14359" y="9379"/>
                    <a:pt x="14365" y="9132"/>
                    <a:pt x="14363" y="9054"/>
                  </a:cubicBezTo>
                  <a:cubicBezTo>
                    <a:pt x="14363" y="8851"/>
                    <a:pt x="14330" y="8648"/>
                    <a:pt x="14304" y="8447"/>
                  </a:cubicBezTo>
                  <a:lnTo>
                    <a:pt x="14304" y="8447"/>
                  </a:lnTo>
                  <a:cubicBezTo>
                    <a:pt x="14297" y="8459"/>
                    <a:pt x="14282" y="8468"/>
                    <a:pt x="14267" y="8468"/>
                  </a:cubicBezTo>
                  <a:cubicBezTo>
                    <a:pt x="14263" y="8468"/>
                    <a:pt x="14259" y="8467"/>
                    <a:pt x="14255" y="8465"/>
                  </a:cubicBezTo>
                  <a:cubicBezTo>
                    <a:pt x="14223" y="8451"/>
                    <a:pt x="14216" y="8410"/>
                    <a:pt x="14214" y="8376"/>
                  </a:cubicBezTo>
                  <a:cubicBezTo>
                    <a:pt x="14185" y="8143"/>
                    <a:pt x="14132" y="7915"/>
                    <a:pt x="14053" y="7694"/>
                  </a:cubicBezTo>
                  <a:cubicBezTo>
                    <a:pt x="14041" y="7660"/>
                    <a:pt x="14026" y="7622"/>
                    <a:pt x="13995" y="7603"/>
                  </a:cubicBezTo>
                  <a:cubicBezTo>
                    <a:pt x="13957" y="7574"/>
                    <a:pt x="13906" y="7581"/>
                    <a:pt x="13860" y="7576"/>
                  </a:cubicBezTo>
                  <a:cubicBezTo>
                    <a:pt x="13635" y="7557"/>
                    <a:pt x="13589" y="7341"/>
                    <a:pt x="13418" y="7249"/>
                  </a:cubicBezTo>
                  <a:cubicBezTo>
                    <a:pt x="13231" y="7148"/>
                    <a:pt x="13180" y="7175"/>
                    <a:pt x="13039" y="7141"/>
                  </a:cubicBezTo>
                  <a:cubicBezTo>
                    <a:pt x="13007" y="7134"/>
                    <a:pt x="12981" y="7132"/>
                    <a:pt x="12957" y="7132"/>
                  </a:cubicBezTo>
                  <a:cubicBezTo>
                    <a:pt x="12908" y="7132"/>
                    <a:pt x="12871" y="7142"/>
                    <a:pt x="12829" y="7142"/>
                  </a:cubicBezTo>
                  <a:cubicBezTo>
                    <a:pt x="12779" y="7142"/>
                    <a:pt x="12722" y="7128"/>
                    <a:pt x="12630" y="7069"/>
                  </a:cubicBezTo>
                  <a:cubicBezTo>
                    <a:pt x="12498" y="6980"/>
                    <a:pt x="12402" y="6769"/>
                    <a:pt x="12311" y="6641"/>
                  </a:cubicBezTo>
                  <a:cubicBezTo>
                    <a:pt x="12104" y="6343"/>
                    <a:pt x="11955" y="5966"/>
                    <a:pt x="11909" y="5815"/>
                  </a:cubicBezTo>
                  <a:cubicBezTo>
                    <a:pt x="11866" y="5255"/>
                    <a:pt x="11801" y="5118"/>
                    <a:pt x="11739" y="4779"/>
                  </a:cubicBezTo>
                  <a:cubicBezTo>
                    <a:pt x="11676" y="4498"/>
                    <a:pt x="11614" y="4111"/>
                    <a:pt x="11573" y="3767"/>
                  </a:cubicBezTo>
                  <a:cubicBezTo>
                    <a:pt x="11556" y="3772"/>
                    <a:pt x="11540" y="3774"/>
                    <a:pt x="11523" y="3774"/>
                  </a:cubicBezTo>
                  <a:cubicBezTo>
                    <a:pt x="11444" y="3774"/>
                    <a:pt x="11370" y="3719"/>
                    <a:pt x="11297" y="3587"/>
                  </a:cubicBezTo>
                  <a:cubicBezTo>
                    <a:pt x="11145" y="3325"/>
                    <a:pt x="11385" y="2850"/>
                    <a:pt x="11510" y="2643"/>
                  </a:cubicBezTo>
                  <a:cubicBezTo>
                    <a:pt x="11683" y="2367"/>
                    <a:pt x="12001" y="2071"/>
                    <a:pt x="11854" y="1699"/>
                  </a:cubicBezTo>
                  <a:cubicBezTo>
                    <a:pt x="11703" y="1312"/>
                    <a:pt x="11097" y="1216"/>
                    <a:pt x="10758" y="1076"/>
                  </a:cubicBezTo>
                  <a:cubicBezTo>
                    <a:pt x="10530" y="980"/>
                    <a:pt x="10261" y="869"/>
                    <a:pt x="10083" y="704"/>
                  </a:cubicBezTo>
                  <a:cubicBezTo>
                    <a:pt x="9910" y="538"/>
                    <a:pt x="9881" y="257"/>
                    <a:pt x="9703" y="110"/>
                  </a:cubicBezTo>
                  <a:cubicBezTo>
                    <a:pt x="9606" y="33"/>
                    <a:pt x="9501" y="1"/>
                    <a:pt x="9392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g1f7b5ef0b07_0_286"/>
            <p:cNvSpPr/>
            <p:nvPr/>
          </p:nvSpPr>
          <p:spPr>
            <a:xfrm>
              <a:off x="6973600" y="2149225"/>
              <a:ext cx="70725" cy="45475"/>
            </a:xfrm>
            <a:custGeom>
              <a:rect b="b" l="l" r="r" t="t"/>
              <a:pathLst>
                <a:path extrusionOk="0" h="1819" w="2829">
                  <a:moveTo>
                    <a:pt x="1121" y="1"/>
                  </a:moveTo>
                  <a:cubicBezTo>
                    <a:pt x="819" y="1"/>
                    <a:pt x="675" y="164"/>
                    <a:pt x="469" y="220"/>
                  </a:cubicBezTo>
                  <a:cubicBezTo>
                    <a:pt x="303" y="276"/>
                    <a:pt x="0" y="800"/>
                    <a:pt x="159" y="1013"/>
                  </a:cubicBezTo>
                  <a:cubicBezTo>
                    <a:pt x="289" y="1198"/>
                    <a:pt x="760" y="1124"/>
                    <a:pt x="952" y="1179"/>
                  </a:cubicBezTo>
                  <a:cubicBezTo>
                    <a:pt x="1291" y="1267"/>
                    <a:pt x="1804" y="1819"/>
                    <a:pt x="2253" y="1819"/>
                  </a:cubicBezTo>
                  <a:cubicBezTo>
                    <a:pt x="2370" y="1819"/>
                    <a:pt x="2482" y="1781"/>
                    <a:pt x="2586" y="1689"/>
                  </a:cubicBezTo>
                  <a:cubicBezTo>
                    <a:pt x="2730" y="1559"/>
                    <a:pt x="2828" y="1061"/>
                    <a:pt x="2780" y="869"/>
                  </a:cubicBezTo>
                  <a:cubicBezTo>
                    <a:pt x="2663" y="386"/>
                    <a:pt x="2401" y="516"/>
                    <a:pt x="2047" y="379"/>
                  </a:cubicBezTo>
                  <a:cubicBezTo>
                    <a:pt x="1745" y="261"/>
                    <a:pt x="1560" y="40"/>
                    <a:pt x="1221" y="7"/>
                  </a:cubicBezTo>
                  <a:cubicBezTo>
                    <a:pt x="1186" y="3"/>
                    <a:pt x="1152" y="1"/>
                    <a:pt x="11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g1f7b5ef0b07_0_286"/>
            <p:cNvSpPr/>
            <p:nvPr/>
          </p:nvSpPr>
          <p:spPr>
            <a:xfrm>
              <a:off x="6915500" y="2367600"/>
              <a:ext cx="85200" cy="117675"/>
            </a:xfrm>
            <a:custGeom>
              <a:rect b="b" l="l" r="r" t="t"/>
              <a:pathLst>
                <a:path extrusionOk="0" h="4707" w="3408">
                  <a:moveTo>
                    <a:pt x="2868" y="1"/>
                  </a:moveTo>
                  <a:cubicBezTo>
                    <a:pt x="2758" y="1"/>
                    <a:pt x="2654" y="17"/>
                    <a:pt x="2586" y="45"/>
                  </a:cubicBezTo>
                  <a:cubicBezTo>
                    <a:pt x="2346" y="141"/>
                    <a:pt x="2401" y="410"/>
                    <a:pt x="2221" y="554"/>
                  </a:cubicBezTo>
                  <a:cubicBezTo>
                    <a:pt x="2029" y="720"/>
                    <a:pt x="1704" y="636"/>
                    <a:pt x="1469" y="706"/>
                  </a:cubicBezTo>
                  <a:cubicBezTo>
                    <a:pt x="1240" y="768"/>
                    <a:pt x="1130" y="879"/>
                    <a:pt x="979" y="1059"/>
                  </a:cubicBezTo>
                  <a:cubicBezTo>
                    <a:pt x="868" y="1181"/>
                    <a:pt x="580" y="1410"/>
                    <a:pt x="587" y="1487"/>
                  </a:cubicBezTo>
                  <a:cubicBezTo>
                    <a:pt x="359" y="1760"/>
                    <a:pt x="248" y="2140"/>
                    <a:pt x="171" y="2486"/>
                  </a:cubicBezTo>
                  <a:cubicBezTo>
                    <a:pt x="123" y="2712"/>
                    <a:pt x="1" y="3080"/>
                    <a:pt x="116" y="3272"/>
                  </a:cubicBezTo>
                  <a:cubicBezTo>
                    <a:pt x="219" y="3438"/>
                    <a:pt x="392" y="3452"/>
                    <a:pt x="447" y="3659"/>
                  </a:cubicBezTo>
                  <a:cubicBezTo>
                    <a:pt x="491" y="3817"/>
                    <a:pt x="440" y="4024"/>
                    <a:pt x="407" y="4168"/>
                  </a:cubicBezTo>
                  <a:cubicBezTo>
                    <a:pt x="373" y="4300"/>
                    <a:pt x="207" y="4514"/>
                    <a:pt x="325" y="4644"/>
                  </a:cubicBezTo>
                  <a:cubicBezTo>
                    <a:pt x="366" y="4687"/>
                    <a:pt x="511" y="4706"/>
                    <a:pt x="635" y="4706"/>
                  </a:cubicBezTo>
                  <a:cubicBezTo>
                    <a:pt x="712" y="4706"/>
                    <a:pt x="781" y="4699"/>
                    <a:pt x="813" y="4685"/>
                  </a:cubicBezTo>
                  <a:cubicBezTo>
                    <a:pt x="1185" y="4533"/>
                    <a:pt x="1125" y="3947"/>
                    <a:pt x="1380" y="3692"/>
                  </a:cubicBezTo>
                  <a:cubicBezTo>
                    <a:pt x="1553" y="3519"/>
                    <a:pt x="1889" y="3464"/>
                    <a:pt x="2089" y="3306"/>
                  </a:cubicBezTo>
                  <a:cubicBezTo>
                    <a:pt x="2276" y="3161"/>
                    <a:pt x="2283" y="3024"/>
                    <a:pt x="2283" y="2782"/>
                  </a:cubicBezTo>
                  <a:cubicBezTo>
                    <a:pt x="2283" y="2549"/>
                    <a:pt x="2254" y="2402"/>
                    <a:pt x="2173" y="2188"/>
                  </a:cubicBezTo>
                  <a:cubicBezTo>
                    <a:pt x="2110" y="2037"/>
                    <a:pt x="2029" y="1852"/>
                    <a:pt x="2089" y="1693"/>
                  </a:cubicBezTo>
                  <a:cubicBezTo>
                    <a:pt x="2173" y="1479"/>
                    <a:pt x="2435" y="1402"/>
                    <a:pt x="2601" y="1265"/>
                  </a:cubicBezTo>
                  <a:cubicBezTo>
                    <a:pt x="2766" y="1126"/>
                    <a:pt x="2889" y="1023"/>
                    <a:pt x="3007" y="845"/>
                  </a:cubicBezTo>
                  <a:cubicBezTo>
                    <a:pt x="3110" y="686"/>
                    <a:pt x="3408" y="410"/>
                    <a:pt x="3338" y="203"/>
                  </a:cubicBezTo>
                  <a:cubicBezTo>
                    <a:pt x="3284" y="56"/>
                    <a:pt x="3067" y="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g1f7b5ef0b07_0_286"/>
            <p:cNvSpPr/>
            <p:nvPr/>
          </p:nvSpPr>
          <p:spPr>
            <a:xfrm>
              <a:off x="6798425" y="3290475"/>
              <a:ext cx="459350" cy="271600"/>
            </a:xfrm>
            <a:custGeom>
              <a:rect b="b" l="l" r="r" t="t"/>
              <a:pathLst>
                <a:path extrusionOk="0" h="10864" w="18374">
                  <a:moveTo>
                    <a:pt x="12555" y="0"/>
                  </a:moveTo>
                  <a:cubicBezTo>
                    <a:pt x="12245" y="0"/>
                    <a:pt x="11826" y="77"/>
                    <a:pt x="11628" y="275"/>
                  </a:cubicBezTo>
                  <a:cubicBezTo>
                    <a:pt x="11429" y="474"/>
                    <a:pt x="11462" y="827"/>
                    <a:pt x="11282" y="1048"/>
                  </a:cubicBezTo>
                  <a:cubicBezTo>
                    <a:pt x="11069" y="1318"/>
                    <a:pt x="10773" y="1375"/>
                    <a:pt x="10460" y="1375"/>
                  </a:cubicBezTo>
                  <a:cubicBezTo>
                    <a:pt x="10229" y="1375"/>
                    <a:pt x="9988" y="1344"/>
                    <a:pt x="9766" y="1344"/>
                  </a:cubicBezTo>
                  <a:cubicBezTo>
                    <a:pt x="9715" y="1344"/>
                    <a:pt x="9669" y="1343"/>
                    <a:pt x="9627" y="1343"/>
                  </a:cubicBezTo>
                  <a:cubicBezTo>
                    <a:pt x="9395" y="1343"/>
                    <a:pt x="9297" y="1359"/>
                    <a:pt x="9110" y="1565"/>
                  </a:cubicBezTo>
                  <a:cubicBezTo>
                    <a:pt x="8877" y="1813"/>
                    <a:pt x="8682" y="2026"/>
                    <a:pt x="8338" y="2130"/>
                  </a:cubicBezTo>
                  <a:cubicBezTo>
                    <a:pt x="7774" y="2296"/>
                    <a:pt x="7118" y="2192"/>
                    <a:pt x="6875" y="2875"/>
                  </a:cubicBezTo>
                  <a:cubicBezTo>
                    <a:pt x="6760" y="3206"/>
                    <a:pt x="6731" y="3331"/>
                    <a:pt x="6339" y="3365"/>
                  </a:cubicBezTo>
                  <a:cubicBezTo>
                    <a:pt x="6157" y="3382"/>
                    <a:pt x="5959" y="3390"/>
                    <a:pt x="5763" y="3390"/>
                  </a:cubicBezTo>
                  <a:cubicBezTo>
                    <a:pt x="5567" y="3390"/>
                    <a:pt x="5372" y="3382"/>
                    <a:pt x="5193" y="3365"/>
                  </a:cubicBezTo>
                  <a:cubicBezTo>
                    <a:pt x="4518" y="3302"/>
                    <a:pt x="3835" y="2889"/>
                    <a:pt x="3208" y="2646"/>
                  </a:cubicBezTo>
                  <a:cubicBezTo>
                    <a:pt x="2932" y="2543"/>
                    <a:pt x="2689" y="2454"/>
                    <a:pt x="2463" y="2262"/>
                  </a:cubicBezTo>
                  <a:cubicBezTo>
                    <a:pt x="2345" y="2166"/>
                    <a:pt x="2199" y="2041"/>
                    <a:pt x="2055" y="1923"/>
                  </a:cubicBezTo>
                  <a:lnTo>
                    <a:pt x="2055" y="1923"/>
                  </a:lnTo>
                  <a:cubicBezTo>
                    <a:pt x="2055" y="1957"/>
                    <a:pt x="2055" y="1986"/>
                    <a:pt x="2062" y="2019"/>
                  </a:cubicBezTo>
                  <a:cubicBezTo>
                    <a:pt x="2117" y="2380"/>
                    <a:pt x="2372" y="3040"/>
                    <a:pt x="2028" y="3358"/>
                  </a:cubicBezTo>
                  <a:cubicBezTo>
                    <a:pt x="1916" y="3458"/>
                    <a:pt x="1798" y="3493"/>
                    <a:pt x="1676" y="3493"/>
                  </a:cubicBezTo>
                  <a:cubicBezTo>
                    <a:pt x="1405" y="3493"/>
                    <a:pt x="1120" y="3319"/>
                    <a:pt x="859" y="3319"/>
                  </a:cubicBezTo>
                  <a:cubicBezTo>
                    <a:pt x="834" y="3319"/>
                    <a:pt x="810" y="3321"/>
                    <a:pt x="786" y="3324"/>
                  </a:cubicBezTo>
                  <a:cubicBezTo>
                    <a:pt x="661" y="3785"/>
                    <a:pt x="1185" y="3752"/>
                    <a:pt x="1192" y="4158"/>
                  </a:cubicBezTo>
                  <a:cubicBezTo>
                    <a:pt x="1206" y="4614"/>
                    <a:pt x="649" y="4689"/>
                    <a:pt x="421" y="4965"/>
                  </a:cubicBezTo>
                  <a:cubicBezTo>
                    <a:pt x="0" y="5475"/>
                    <a:pt x="565" y="6042"/>
                    <a:pt x="358" y="6462"/>
                  </a:cubicBezTo>
                  <a:cubicBezTo>
                    <a:pt x="344" y="6489"/>
                    <a:pt x="317" y="6525"/>
                    <a:pt x="281" y="6551"/>
                  </a:cubicBezTo>
                  <a:cubicBezTo>
                    <a:pt x="332" y="6662"/>
                    <a:pt x="385" y="6765"/>
                    <a:pt x="462" y="6854"/>
                  </a:cubicBezTo>
                  <a:cubicBezTo>
                    <a:pt x="716" y="7145"/>
                    <a:pt x="820" y="7262"/>
                    <a:pt x="752" y="7676"/>
                  </a:cubicBezTo>
                  <a:cubicBezTo>
                    <a:pt x="723" y="7827"/>
                    <a:pt x="690" y="7945"/>
                    <a:pt x="642" y="8041"/>
                  </a:cubicBezTo>
                  <a:cubicBezTo>
                    <a:pt x="937" y="8173"/>
                    <a:pt x="1247" y="8373"/>
                    <a:pt x="1447" y="8502"/>
                  </a:cubicBezTo>
                  <a:cubicBezTo>
                    <a:pt x="1910" y="8808"/>
                    <a:pt x="2158" y="9221"/>
                    <a:pt x="2379" y="9704"/>
                  </a:cubicBezTo>
                  <a:cubicBezTo>
                    <a:pt x="2566" y="10122"/>
                    <a:pt x="2762" y="10188"/>
                    <a:pt x="3003" y="10188"/>
                  </a:cubicBezTo>
                  <a:cubicBezTo>
                    <a:pt x="3116" y="10188"/>
                    <a:pt x="3238" y="10174"/>
                    <a:pt x="3374" y="10174"/>
                  </a:cubicBezTo>
                  <a:cubicBezTo>
                    <a:pt x="3493" y="10174"/>
                    <a:pt x="3623" y="10185"/>
                    <a:pt x="3766" y="10228"/>
                  </a:cubicBezTo>
                  <a:cubicBezTo>
                    <a:pt x="4275" y="10379"/>
                    <a:pt x="4599" y="10800"/>
                    <a:pt x="5171" y="10848"/>
                  </a:cubicBezTo>
                  <a:cubicBezTo>
                    <a:pt x="5282" y="10858"/>
                    <a:pt x="5385" y="10863"/>
                    <a:pt x="5483" y="10863"/>
                  </a:cubicBezTo>
                  <a:cubicBezTo>
                    <a:pt x="5912" y="10863"/>
                    <a:pt x="6232" y="10760"/>
                    <a:pt x="6649" y="10523"/>
                  </a:cubicBezTo>
                  <a:cubicBezTo>
                    <a:pt x="6828" y="10420"/>
                    <a:pt x="7040" y="10319"/>
                    <a:pt x="7246" y="10319"/>
                  </a:cubicBezTo>
                  <a:cubicBezTo>
                    <a:pt x="7356" y="10319"/>
                    <a:pt x="7464" y="10348"/>
                    <a:pt x="7565" y="10420"/>
                  </a:cubicBezTo>
                  <a:cubicBezTo>
                    <a:pt x="7593" y="10442"/>
                    <a:pt x="7620" y="10461"/>
                    <a:pt x="7642" y="10490"/>
                  </a:cubicBezTo>
                  <a:lnTo>
                    <a:pt x="7649" y="10490"/>
                  </a:lnTo>
                  <a:cubicBezTo>
                    <a:pt x="7779" y="10434"/>
                    <a:pt x="7903" y="10372"/>
                    <a:pt x="8028" y="10302"/>
                  </a:cubicBezTo>
                  <a:cubicBezTo>
                    <a:pt x="8324" y="10136"/>
                    <a:pt x="8564" y="9882"/>
                    <a:pt x="8862" y="9709"/>
                  </a:cubicBezTo>
                  <a:cubicBezTo>
                    <a:pt x="9283" y="9462"/>
                    <a:pt x="10045" y="9196"/>
                    <a:pt x="10679" y="9196"/>
                  </a:cubicBezTo>
                  <a:cubicBezTo>
                    <a:pt x="10928" y="9196"/>
                    <a:pt x="11156" y="9237"/>
                    <a:pt x="11337" y="9336"/>
                  </a:cubicBezTo>
                  <a:cubicBezTo>
                    <a:pt x="11407" y="9372"/>
                    <a:pt x="11477" y="9420"/>
                    <a:pt x="11537" y="9461"/>
                  </a:cubicBezTo>
                  <a:cubicBezTo>
                    <a:pt x="11787" y="9372"/>
                    <a:pt x="12027" y="9303"/>
                    <a:pt x="12200" y="9255"/>
                  </a:cubicBezTo>
                  <a:cubicBezTo>
                    <a:pt x="13082" y="9007"/>
                    <a:pt x="13476" y="8738"/>
                    <a:pt x="14007" y="8027"/>
                  </a:cubicBezTo>
                  <a:cubicBezTo>
                    <a:pt x="14435" y="7440"/>
                    <a:pt x="15035" y="7171"/>
                    <a:pt x="15151" y="6378"/>
                  </a:cubicBezTo>
                  <a:cubicBezTo>
                    <a:pt x="15199" y="6039"/>
                    <a:pt x="15096" y="5777"/>
                    <a:pt x="15249" y="5475"/>
                  </a:cubicBezTo>
                  <a:cubicBezTo>
                    <a:pt x="15372" y="5239"/>
                    <a:pt x="15571" y="5165"/>
                    <a:pt x="15773" y="4951"/>
                  </a:cubicBezTo>
                  <a:cubicBezTo>
                    <a:pt x="16186" y="4501"/>
                    <a:pt x="16165" y="3778"/>
                    <a:pt x="16552" y="3343"/>
                  </a:cubicBezTo>
                  <a:cubicBezTo>
                    <a:pt x="16994" y="2834"/>
                    <a:pt x="17696" y="2834"/>
                    <a:pt x="18090" y="2267"/>
                  </a:cubicBezTo>
                  <a:cubicBezTo>
                    <a:pt x="18255" y="2041"/>
                    <a:pt x="18193" y="1964"/>
                    <a:pt x="18373" y="1882"/>
                  </a:cubicBezTo>
                  <a:cubicBezTo>
                    <a:pt x="17979" y="1289"/>
                    <a:pt x="17537" y="750"/>
                    <a:pt x="16744" y="662"/>
                  </a:cubicBezTo>
                  <a:cubicBezTo>
                    <a:pt x="16676" y="653"/>
                    <a:pt x="16608" y="650"/>
                    <a:pt x="16539" y="650"/>
                  </a:cubicBezTo>
                  <a:cubicBezTo>
                    <a:pt x="16491" y="650"/>
                    <a:pt x="16442" y="651"/>
                    <a:pt x="16393" y="654"/>
                  </a:cubicBezTo>
                  <a:cubicBezTo>
                    <a:pt x="16226" y="669"/>
                    <a:pt x="16054" y="695"/>
                    <a:pt x="15885" y="695"/>
                  </a:cubicBezTo>
                  <a:cubicBezTo>
                    <a:pt x="15838" y="695"/>
                    <a:pt x="15791" y="693"/>
                    <a:pt x="15744" y="688"/>
                  </a:cubicBezTo>
                  <a:cubicBezTo>
                    <a:pt x="15338" y="669"/>
                    <a:pt x="15076" y="474"/>
                    <a:pt x="14730" y="260"/>
                  </a:cubicBezTo>
                  <a:cubicBezTo>
                    <a:pt x="14516" y="123"/>
                    <a:pt x="14358" y="83"/>
                    <a:pt x="14161" y="83"/>
                  </a:cubicBezTo>
                  <a:cubicBezTo>
                    <a:pt x="14072" y="83"/>
                    <a:pt x="13976" y="91"/>
                    <a:pt x="13863" y="102"/>
                  </a:cubicBezTo>
                  <a:cubicBezTo>
                    <a:pt x="13790" y="109"/>
                    <a:pt x="13721" y="112"/>
                    <a:pt x="13653" y="112"/>
                  </a:cubicBezTo>
                  <a:cubicBezTo>
                    <a:pt x="13321" y="112"/>
                    <a:pt x="13034" y="39"/>
                    <a:pt x="12690" y="6"/>
                  </a:cubicBezTo>
                  <a:cubicBezTo>
                    <a:pt x="12648" y="2"/>
                    <a:pt x="12603" y="0"/>
                    <a:pt x="1255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g1f7b5ef0b07_0_286"/>
            <p:cNvSpPr/>
            <p:nvPr/>
          </p:nvSpPr>
          <p:spPr>
            <a:xfrm>
              <a:off x="6679775" y="2699600"/>
              <a:ext cx="654350" cy="543625"/>
            </a:xfrm>
            <a:custGeom>
              <a:rect b="b" l="l" r="r" t="t"/>
              <a:pathLst>
                <a:path extrusionOk="0" h="21745" w="26174">
                  <a:moveTo>
                    <a:pt x="9260" y="0"/>
                  </a:moveTo>
                  <a:cubicBezTo>
                    <a:pt x="8558" y="0"/>
                    <a:pt x="7816" y="181"/>
                    <a:pt x="7188" y="418"/>
                  </a:cubicBezTo>
                  <a:cubicBezTo>
                    <a:pt x="6498" y="675"/>
                    <a:pt x="5830" y="1074"/>
                    <a:pt x="5236" y="1517"/>
                  </a:cubicBezTo>
                  <a:cubicBezTo>
                    <a:pt x="4883" y="1778"/>
                    <a:pt x="4539" y="2117"/>
                    <a:pt x="4131" y="2302"/>
                  </a:cubicBezTo>
                  <a:cubicBezTo>
                    <a:pt x="3795" y="2461"/>
                    <a:pt x="3386" y="2446"/>
                    <a:pt x="3021" y="2571"/>
                  </a:cubicBezTo>
                  <a:cubicBezTo>
                    <a:pt x="2319" y="2812"/>
                    <a:pt x="1788" y="3328"/>
                    <a:pt x="1428" y="3936"/>
                  </a:cubicBezTo>
                  <a:cubicBezTo>
                    <a:pt x="1228" y="4275"/>
                    <a:pt x="1043" y="4475"/>
                    <a:pt x="834" y="4633"/>
                  </a:cubicBezTo>
                  <a:cubicBezTo>
                    <a:pt x="925" y="5205"/>
                    <a:pt x="849" y="5931"/>
                    <a:pt x="546" y="6282"/>
                  </a:cubicBezTo>
                  <a:cubicBezTo>
                    <a:pt x="70" y="6846"/>
                    <a:pt x="0" y="6916"/>
                    <a:pt x="531" y="7565"/>
                  </a:cubicBezTo>
                  <a:cubicBezTo>
                    <a:pt x="745" y="7819"/>
                    <a:pt x="1091" y="8074"/>
                    <a:pt x="1098" y="8439"/>
                  </a:cubicBezTo>
                  <a:cubicBezTo>
                    <a:pt x="1098" y="8697"/>
                    <a:pt x="849" y="8937"/>
                    <a:pt x="863" y="9180"/>
                  </a:cubicBezTo>
                  <a:cubicBezTo>
                    <a:pt x="885" y="9523"/>
                    <a:pt x="1250" y="9874"/>
                    <a:pt x="1298" y="10261"/>
                  </a:cubicBezTo>
                  <a:cubicBezTo>
                    <a:pt x="1346" y="10600"/>
                    <a:pt x="1243" y="10828"/>
                    <a:pt x="1159" y="11138"/>
                  </a:cubicBezTo>
                  <a:cubicBezTo>
                    <a:pt x="1007" y="11751"/>
                    <a:pt x="1464" y="12207"/>
                    <a:pt x="1752" y="12724"/>
                  </a:cubicBezTo>
                  <a:cubicBezTo>
                    <a:pt x="1863" y="12923"/>
                    <a:pt x="2007" y="13207"/>
                    <a:pt x="2036" y="13440"/>
                  </a:cubicBezTo>
                  <a:cubicBezTo>
                    <a:pt x="2076" y="13772"/>
                    <a:pt x="1843" y="13937"/>
                    <a:pt x="1807" y="14247"/>
                  </a:cubicBezTo>
                  <a:lnTo>
                    <a:pt x="1807" y="14269"/>
                  </a:lnTo>
                  <a:cubicBezTo>
                    <a:pt x="2194" y="14517"/>
                    <a:pt x="2636" y="14682"/>
                    <a:pt x="2987" y="14959"/>
                  </a:cubicBezTo>
                  <a:cubicBezTo>
                    <a:pt x="3477" y="15338"/>
                    <a:pt x="4105" y="15446"/>
                    <a:pt x="4717" y="15509"/>
                  </a:cubicBezTo>
                  <a:cubicBezTo>
                    <a:pt x="4750" y="15512"/>
                    <a:pt x="4785" y="15513"/>
                    <a:pt x="4820" y="15513"/>
                  </a:cubicBezTo>
                  <a:cubicBezTo>
                    <a:pt x="4930" y="15513"/>
                    <a:pt x="5050" y="15502"/>
                    <a:pt x="5163" y="15502"/>
                  </a:cubicBezTo>
                  <a:cubicBezTo>
                    <a:pt x="5363" y="15502"/>
                    <a:pt x="5539" y="15537"/>
                    <a:pt x="5594" y="15730"/>
                  </a:cubicBezTo>
                  <a:cubicBezTo>
                    <a:pt x="5676" y="16047"/>
                    <a:pt x="5381" y="16199"/>
                    <a:pt x="5270" y="16434"/>
                  </a:cubicBezTo>
                  <a:cubicBezTo>
                    <a:pt x="5042" y="16931"/>
                    <a:pt x="5676" y="17566"/>
                    <a:pt x="6145" y="17592"/>
                  </a:cubicBezTo>
                  <a:cubicBezTo>
                    <a:pt x="6179" y="17594"/>
                    <a:pt x="6213" y="17595"/>
                    <a:pt x="6246" y="17595"/>
                  </a:cubicBezTo>
                  <a:cubicBezTo>
                    <a:pt x="6435" y="17595"/>
                    <a:pt x="6598" y="17561"/>
                    <a:pt x="6786" y="17503"/>
                  </a:cubicBezTo>
                  <a:cubicBezTo>
                    <a:pt x="6834" y="17489"/>
                    <a:pt x="7159" y="17419"/>
                    <a:pt x="7180" y="17393"/>
                  </a:cubicBezTo>
                  <a:cubicBezTo>
                    <a:pt x="7339" y="17191"/>
                    <a:pt x="7041" y="16751"/>
                    <a:pt x="7111" y="16523"/>
                  </a:cubicBezTo>
                  <a:cubicBezTo>
                    <a:pt x="7152" y="16517"/>
                    <a:pt x="7192" y="16515"/>
                    <a:pt x="7228" y="16515"/>
                  </a:cubicBezTo>
                  <a:cubicBezTo>
                    <a:pt x="7676" y="16515"/>
                    <a:pt x="7766" y="16910"/>
                    <a:pt x="8110" y="17088"/>
                  </a:cubicBezTo>
                  <a:cubicBezTo>
                    <a:pt x="8199" y="17132"/>
                    <a:pt x="8299" y="17145"/>
                    <a:pt x="8404" y="17145"/>
                  </a:cubicBezTo>
                  <a:cubicBezTo>
                    <a:pt x="8545" y="17145"/>
                    <a:pt x="8693" y="17122"/>
                    <a:pt x="8829" y="17122"/>
                  </a:cubicBezTo>
                  <a:cubicBezTo>
                    <a:pt x="8999" y="17122"/>
                    <a:pt x="9150" y="17158"/>
                    <a:pt x="9242" y="17323"/>
                  </a:cubicBezTo>
                  <a:cubicBezTo>
                    <a:pt x="9338" y="17503"/>
                    <a:pt x="9269" y="17777"/>
                    <a:pt x="9427" y="17943"/>
                  </a:cubicBezTo>
                  <a:cubicBezTo>
                    <a:pt x="9581" y="18095"/>
                    <a:pt x="10009" y="18179"/>
                    <a:pt x="10194" y="18260"/>
                  </a:cubicBezTo>
                  <a:cubicBezTo>
                    <a:pt x="10802" y="18510"/>
                    <a:pt x="11304" y="18868"/>
                    <a:pt x="11683" y="19414"/>
                  </a:cubicBezTo>
                  <a:cubicBezTo>
                    <a:pt x="11897" y="19731"/>
                    <a:pt x="11938" y="20000"/>
                    <a:pt x="11967" y="20324"/>
                  </a:cubicBezTo>
                  <a:cubicBezTo>
                    <a:pt x="12152" y="20358"/>
                    <a:pt x="12352" y="20392"/>
                    <a:pt x="12565" y="20399"/>
                  </a:cubicBezTo>
                  <a:cubicBezTo>
                    <a:pt x="12568" y="20399"/>
                    <a:pt x="12572" y="20399"/>
                    <a:pt x="12575" y="20399"/>
                  </a:cubicBezTo>
                  <a:cubicBezTo>
                    <a:pt x="13035" y="20399"/>
                    <a:pt x="13400" y="20022"/>
                    <a:pt x="13820" y="20022"/>
                  </a:cubicBezTo>
                  <a:cubicBezTo>
                    <a:pt x="13994" y="20022"/>
                    <a:pt x="14177" y="20086"/>
                    <a:pt x="14380" y="20269"/>
                  </a:cubicBezTo>
                  <a:cubicBezTo>
                    <a:pt x="14593" y="20454"/>
                    <a:pt x="14630" y="20834"/>
                    <a:pt x="14903" y="20978"/>
                  </a:cubicBezTo>
                  <a:cubicBezTo>
                    <a:pt x="14992" y="21023"/>
                    <a:pt x="15079" y="21042"/>
                    <a:pt x="15165" y="21042"/>
                  </a:cubicBezTo>
                  <a:cubicBezTo>
                    <a:pt x="15463" y="21042"/>
                    <a:pt x="15744" y="20818"/>
                    <a:pt x="16002" y="20690"/>
                  </a:cubicBezTo>
                  <a:cubicBezTo>
                    <a:pt x="16367" y="20502"/>
                    <a:pt x="16643" y="20546"/>
                    <a:pt x="17064" y="20524"/>
                  </a:cubicBezTo>
                  <a:cubicBezTo>
                    <a:pt x="17595" y="20495"/>
                    <a:pt x="18119" y="20303"/>
                    <a:pt x="18650" y="20233"/>
                  </a:cubicBezTo>
                  <a:cubicBezTo>
                    <a:pt x="18882" y="20200"/>
                    <a:pt x="19146" y="20174"/>
                    <a:pt x="19400" y="20174"/>
                  </a:cubicBezTo>
                  <a:cubicBezTo>
                    <a:pt x="19516" y="20174"/>
                    <a:pt x="19630" y="20179"/>
                    <a:pt x="19738" y="20192"/>
                  </a:cubicBezTo>
                  <a:cubicBezTo>
                    <a:pt x="20276" y="20262"/>
                    <a:pt x="20534" y="20642"/>
                    <a:pt x="20973" y="20889"/>
                  </a:cubicBezTo>
                  <a:cubicBezTo>
                    <a:pt x="21319" y="21089"/>
                    <a:pt x="21850" y="21014"/>
                    <a:pt x="22071" y="21372"/>
                  </a:cubicBezTo>
                  <a:cubicBezTo>
                    <a:pt x="22146" y="21502"/>
                    <a:pt x="22175" y="21627"/>
                    <a:pt x="22175" y="21745"/>
                  </a:cubicBezTo>
                  <a:cubicBezTo>
                    <a:pt x="22223" y="21737"/>
                    <a:pt x="22271" y="21723"/>
                    <a:pt x="22319" y="21716"/>
                  </a:cubicBezTo>
                  <a:cubicBezTo>
                    <a:pt x="23179" y="21552"/>
                    <a:pt x="22595" y="20627"/>
                    <a:pt x="22670" y="19909"/>
                  </a:cubicBezTo>
                  <a:cubicBezTo>
                    <a:pt x="22773" y="18986"/>
                    <a:pt x="23388" y="18227"/>
                    <a:pt x="24090" y="17655"/>
                  </a:cubicBezTo>
                  <a:cubicBezTo>
                    <a:pt x="24897" y="16999"/>
                    <a:pt x="26173" y="16324"/>
                    <a:pt x="25649" y="15026"/>
                  </a:cubicBezTo>
                  <a:cubicBezTo>
                    <a:pt x="25520" y="14709"/>
                    <a:pt x="25181" y="14435"/>
                    <a:pt x="25015" y="14137"/>
                  </a:cubicBezTo>
                  <a:cubicBezTo>
                    <a:pt x="24816" y="13786"/>
                    <a:pt x="24671" y="13373"/>
                    <a:pt x="24470" y="13005"/>
                  </a:cubicBezTo>
                  <a:cubicBezTo>
                    <a:pt x="24304" y="12709"/>
                    <a:pt x="24112" y="12433"/>
                    <a:pt x="23994" y="12116"/>
                  </a:cubicBezTo>
                  <a:cubicBezTo>
                    <a:pt x="23946" y="11998"/>
                    <a:pt x="23912" y="11883"/>
                    <a:pt x="23898" y="11751"/>
                  </a:cubicBezTo>
                  <a:cubicBezTo>
                    <a:pt x="23850" y="11371"/>
                    <a:pt x="23931" y="10979"/>
                    <a:pt x="23883" y="10600"/>
                  </a:cubicBezTo>
                  <a:cubicBezTo>
                    <a:pt x="23794" y="9737"/>
                    <a:pt x="22408" y="9413"/>
                    <a:pt x="23374" y="8675"/>
                  </a:cubicBezTo>
                  <a:cubicBezTo>
                    <a:pt x="24071" y="8137"/>
                    <a:pt x="24926" y="8165"/>
                    <a:pt x="24890" y="7075"/>
                  </a:cubicBezTo>
                  <a:cubicBezTo>
                    <a:pt x="24871" y="6053"/>
                    <a:pt x="23939" y="5633"/>
                    <a:pt x="23717" y="4703"/>
                  </a:cubicBezTo>
                  <a:cubicBezTo>
                    <a:pt x="23588" y="4131"/>
                    <a:pt x="23422" y="3446"/>
                    <a:pt x="23160" y="2826"/>
                  </a:cubicBezTo>
                  <a:cubicBezTo>
                    <a:pt x="22905" y="2218"/>
                    <a:pt x="22559" y="1682"/>
                    <a:pt x="22069" y="1365"/>
                  </a:cubicBezTo>
                  <a:cubicBezTo>
                    <a:pt x="21770" y="1160"/>
                    <a:pt x="21418" y="1038"/>
                    <a:pt x="20997" y="1038"/>
                  </a:cubicBezTo>
                  <a:cubicBezTo>
                    <a:pt x="20867" y="1038"/>
                    <a:pt x="20730" y="1050"/>
                    <a:pt x="20586" y="1074"/>
                  </a:cubicBezTo>
                  <a:cubicBezTo>
                    <a:pt x="19786" y="1211"/>
                    <a:pt x="18986" y="1454"/>
                    <a:pt x="18145" y="1480"/>
                  </a:cubicBezTo>
                  <a:cubicBezTo>
                    <a:pt x="18104" y="1482"/>
                    <a:pt x="18064" y="1483"/>
                    <a:pt x="18023" y="1483"/>
                  </a:cubicBezTo>
                  <a:cubicBezTo>
                    <a:pt x="17044" y="1483"/>
                    <a:pt x="16139" y="1081"/>
                    <a:pt x="15165" y="1074"/>
                  </a:cubicBezTo>
                  <a:cubicBezTo>
                    <a:pt x="14526" y="1074"/>
                    <a:pt x="14159" y="1694"/>
                    <a:pt x="13656" y="1805"/>
                  </a:cubicBezTo>
                  <a:cubicBezTo>
                    <a:pt x="13601" y="1819"/>
                    <a:pt x="13545" y="1826"/>
                    <a:pt x="13488" y="1826"/>
                  </a:cubicBezTo>
                  <a:cubicBezTo>
                    <a:pt x="13396" y="1826"/>
                    <a:pt x="13300" y="1807"/>
                    <a:pt x="13195" y="1764"/>
                  </a:cubicBezTo>
                  <a:cubicBezTo>
                    <a:pt x="12885" y="1639"/>
                    <a:pt x="12712" y="1454"/>
                    <a:pt x="12380" y="1365"/>
                  </a:cubicBezTo>
                  <a:cubicBezTo>
                    <a:pt x="12056" y="1281"/>
                    <a:pt x="11720" y="1365"/>
                    <a:pt x="11414" y="1156"/>
                  </a:cubicBezTo>
                  <a:cubicBezTo>
                    <a:pt x="10732" y="695"/>
                    <a:pt x="10559" y="116"/>
                    <a:pt x="9643" y="19"/>
                  </a:cubicBezTo>
                  <a:cubicBezTo>
                    <a:pt x="9518" y="6"/>
                    <a:pt x="9389" y="0"/>
                    <a:pt x="926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g1f7b5ef0b07_0_286"/>
            <p:cNvSpPr/>
            <p:nvPr/>
          </p:nvSpPr>
          <p:spPr>
            <a:xfrm>
              <a:off x="6826275" y="2428025"/>
              <a:ext cx="49250" cy="124150"/>
            </a:xfrm>
            <a:custGeom>
              <a:rect b="b" l="l" r="r" t="t"/>
              <a:pathLst>
                <a:path extrusionOk="0" h="4966" w="1970">
                  <a:moveTo>
                    <a:pt x="1712" y="1"/>
                  </a:moveTo>
                  <a:cubicBezTo>
                    <a:pt x="1582" y="1"/>
                    <a:pt x="1429" y="359"/>
                    <a:pt x="1335" y="490"/>
                  </a:cubicBezTo>
                  <a:cubicBezTo>
                    <a:pt x="1251" y="600"/>
                    <a:pt x="1162" y="670"/>
                    <a:pt x="1114" y="785"/>
                  </a:cubicBezTo>
                  <a:cubicBezTo>
                    <a:pt x="1051" y="925"/>
                    <a:pt x="1037" y="1102"/>
                    <a:pt x="1018" y="1249"/>
                  </a:cubicBezTo>
                  <a:cubicBezTo>
                    <a:pt x="970" y="1633"/>
                    <a:pt x="789" y="1939"/>
                    <a:pt x="679" y="2275"/>
                  </a:cubicBezTo>
                  <a:cubicBezTo>
                    <a:pt x="549" y="2669"/>
                    <a:pt x="335" y="2986"/>
                    <a:pt x="162" y="3359"/>
                  </a:cubicBezTo>
                  <a:cubicBezTo>
                    <a:pt x="18" y="3676"/>
                    <a:pt x="11" y="3986"/>
                    <a:pt x="11" y="4330"/>
                  </a:cubicBezTo>
                  <a:cubicBezTo>
                    <a:pt x="0" y="4573"/>
                    <a:pt x="175" y="4965"/>
                    <a:pt x="367" y="4965"/>
                  </a:cubicBezTo>
                  <a:cubicBezTo>
                    <a:pt x="442" y="4965"/>
                    <a:pt x="520" y="4905"/>
                    <a:pt x="590" y="4753"/>
                  </a:cubicBezTo>
                  <a:cubicBezTo>
                    <a:pt x="756" y="4380"/>
                    <a:pt x="597" y="3911"/>
                    <a:pt x="734" y="3517"/>
                  </a:cubicBezTo>
                  <a:cubicBezTo>
                    <a:pt x="859" y="3164"/>
                    <a:pt x="1121" y="2897"/>
                    <a:pt x="1203" y="2518"/>
                  </a:cubicBezTo>
                  <a:cubicBezTo>
                    <a:pt x="1292" y="2116"/>
                    <a:pt x="1306" y="1737"/>
                    <a:pt x="1527" y="1393"/>
                  </a:cubicBezTo>
                  <a:cubicBezTo>
                    <a:pt x="1748" y="1042"/>
                    <a:pt x="1969" y="627"/>
                    <a:pt x="1844" y="187"/>
                  </a:cubicBezTo>
                  <a:cubicBezTo>
                    <a:pt x="1807" y="52"/>
                    <a:pt x="1761" y="1"/>
                    <a:pt x="17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g1f7b5ef0b07_0_286"/>
            <p:cNvSpPr/>
            <p:nvPr/>
          </p:nvSpPr>
          <p:spPr>
            <a:xfrm>
              <a:off x="6813425" y="3838725"/>
              <a:ext cx="63950" cy="21950"/>
            </a:xfrm>
            <a:custGeom>
              <a:rect b="b" l="l" r="r" t="t"/>
              <a:pathLst>
                <a:path extrusionOk="0" h="878" w="2558">
                  <a:moveTo>
                    <a:pt x="938" y="0"/>
                  </a:moveTo>
                  <a:cubicBezTo>
                    <a:pt x="676" y="0"/>
                    <a:pt x="1" y="0"/>
                    <a:pt x="20" y="457"/>
                  </a:cubicBezTo>
                  <a:cubicBezTo>
                    <a:pt x="300" y="533"/>
                    <a:pt x="480" y="867"/>
                    <a:pt x="804" y="867"/>
                  </a:cubicBezTo>
                  <a:cubicBezTo>
                    <a:pt x="825" y="867"/>
                    <a:pt x="846" y="866"/>
                    <a:pt x="868" y="863"/>
                  </a:cubicBezTo>
                  <a:cubicBezTo>
                    <a:pt x="1070" y="836"/>
                    <a:pt x="1193" y="649"/>
                    <a:pt x="1421" y="622"/>
                  </a:cubicBezTo>
                  <a:cubicBezTo>
                    <a:pt x="1431" y="621"/>
                    <a:pt x="1440" y="621"/>
                    <a:pt x="1451" y="621"/>
                  </a:cubicBezTo>
                  <a:cubicBezTo>
                    <a:pt x="1671" y="621"/>
                    <a:pt x="2020" y="878"/>
                    <a:pt x="2249" y="878"/>
                  </a:cubicBezTo>
                  <a:cubicBezTo>
                    <a:pt x="2343" y="878"/>
                    <a:pt x="2418" y="834"/>
                    <a:pt x="2454" y="711"/>
                  </a:cubicBezTo>
                  <a:cubicBezTo>
                    <a:pt x="2505" y="567"/>
                    <a:pt x="2558" y="310"/>
                    <a:pt x="2435" y="180"/>
                  </a:cubicBezTo>
                  <a:cubicBezTo>
                    <a:pt x="2357" y="97"/>
                    <a:pt x="2168" y="57"/>
                    <a:pt x="2019" y="57"/>
                  </a:cubicBezTo>
                  <a:cubicBezTo>
                    <a:pt x="1970" y="57"/>
                    <a:pt x="1925" y="62"/>
                    <a:pt x="1890" y="70"/>
                  </a:cubicBezTo>
                  <a:cubicBezTo>
                    <a:pt x="1827" y="91"/>
                    <a:pt x="1772" y="159"/>
                    <a:pt x="1709" y="173"/>
                  </a:cubicBezTo>
                  <a:cubicBezTo>
                    <a:pt x="1695" y="176"/>
                    <a:pt x="1681" y="177"/>
                    <a:pt x="1668" y="177"/>
                  </a:cubicBezTo>
                  <a:cubicBezTo>
                    <a:pt x="1579" y="177"/>
                    <a:pt x="1513" y="120"/>
                    <a:pt x="1433" y="84"/>
                  </a:cubicBezTo>
                  <a:cubicBezTo>
                    <a:pt x="1270" y="7"/>
                    <a:pt x="1118" y="0"/>
                    <a:pt x="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g1f7b5ef0b07_0_286"/>
            <p:cNvSpPr/>
            <p:nvPr/>
          </p:nvSpPr>
          <p:spPr>
            <a:xfrm>
              <a:off x="6789950" y="3801975"/>
              <a:ext cx="66225" cy="25625"/>
            </a:xfrm>
            <a:custGeom>
              <a:rect b="b" l="l" r="r" t="t"/>
              <a:pathLst>
                <a:path extrusionOk="0" h="1025" w="2649">
                  <a:moveTo>
                    <a:pt x="315" y="1"/>
                  </a:moveTo>
                  <a:cubicBezTo>
                    <a:pt x="211" y="1"/>
                    <a:pt x="117" y="19"/>
                    <a:pt x="70" y="72"/>
                  </a:cubicBezTo>
                  <a:cubicBezTo>
                    <a:pt x="0" y="463"/>
                    <a:pt x="310" y="374"/>
                    <a:pt x="442" y="470"/>
                  </a:cubicBezTo>
                  <a:cubicBezTo>
                    <a:pt x="512" y="533"/>
                    <a:pt x="505" y="643"/>
                    <a:pt x="553" y="713"/>
                  </a:cubicBezTo>
                  <a:cubicBezTo>
                    <a:pt x="623" y="802"/>
                    <a:pt x="671" y="816"/>
                    <a:pt x="781" y="850"/>
                  </a:cubicBezTo>
                  <a:cubicBezTo>
                    <a:pt x="966" y="905"/>
                    <a:pt x="1139" y="884"/>
                    <a:pt x="1339" y="898"/>
                  </a:cubicBezTo>
                  <a:cubicBezTo>
                    <a:pt x="1526" y="905"/>
                    <a:pt x="1678" y="982"/>
                    <a:pt x="1855" y="994"/>
                  </a:cubicBezTo>
                  <a:cubicBezTo>
                    <a:pt x="1955" y="1004"/>
                    <a:pt x="2125" y="1024"/>
                    <a:pt x="2268" y="1024"/>
                  </a:cubicBezTo>
                  <a:cubicBezTo>
                    <a:pt x="2346" y="1024"/>
                    <a:pt x="2415" y="1018"/>
                    <a:pt x="2463" y="1002"/>
                  </a:cubicBezTo>
                  <a:cubicBezTo>
                    <a:pt x="2648" y="927"/>
                    <a:pt x="2504" y="740"/>
                    <a:pt x="2386" y="622"/>
                  </a:cubicBezTo>
                  <a:cubicBezTo>
                    <a:pt x="2043" y="293"/>
                    <a:pt x="1512" y="451"/>
                    <a:pt x="1139" y="257"/>
                  </a:cubicBezTo>
                  <a:cubicBezTo>
                    <a:pt x="993" y="182"/>
                    <a:pt x="856" y="112"/>
                    <a:pt x="704" y="57"/>
                  </a:cubicBezTo>
                  <a:cubicBezTo>
                    <a:pt x="617" y="34"/>
                    <a:pt x="457" y="1"/>
                    <a:pt x="3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g1f7b5ef0b07_0_286"/>
            <p:cNvSpPr/>
            <p:nvPr/>
          </p:nvSpPr>
          <p:spPr>
            <a:xfrm>
              <a:off x="6756475" y="3614925"/>
              <a:ext cx="286475" cy="271525"/>
            </a:xfrm>
            <a:custGeom>
              <a:rect b="b" l="l" r="r" t="t"/>
              <a:pathLst>
                <a:path extrusionOk="0" h="10861" w="11459">
                  <a:moveTo>
                    <a:pt x="632" y="1"/>
                  </a:moveTo>
                  <a:cubicBezTo>
                    <a:pt x="586" y="1"/>
                    <a:pt x="539" y="20"/>
                    <a:pt x="491" y="64"/>
                  </a:cubicBezTo>
                  <a:cubicBezTo>
                    <a:pt x="361" y="181"/>
                    <a:pt x="417" y="455"/>
                    <a:pt x="388" y="607"/>
                  </a:cubicBezTo>
                  <a:cubicBezTo>
                    <a:pt x="354" y="808"/>
                    <a:pt x="318" y="883"/>
                    <a:pt x="236" y="1070"/>
                  </a:cubicBezTo>
                  <a:cubicBezTo>
                    <a:pt x="78" y="1395"/>
                    <a:pt x="1" y="1705"/>
                    <a:pt x="332" y="2015"/>
                  </a:cubicBezTo>
                  <a:cubicBezTo>
                    <a:pt x="630" y="2284"/>
                    <a:pt x="926" y="2291"/>
                    <a:pt x="1154" y="2697"/>
                  </a:cubicBezTo>
                  <a:cubicBezTo>
                    <a:pt x="1347" y="3043"/>
                    <a:pt x="1354" y="3464"/>
                    <a:pt x="1568" y="3815"/>
                  </a:cubicBezTo>
                  <a:cubicBezTo>
                    <a:pt x="1781" y="4153"/>
                    <a:pt x="2154" y="4360"/>
                    <a:pt x="2382" y="4699"/>
                  </a:cubicBezTo>
                  <a:cubicBezTo>
                    <a:pt x="2707" y="5179"/>
                    <a:pt x="2851" y="5691"/>
                    <a:pt x="3319" y="6078"/>
                  </a:cubicBezTo>
                  <a:cubicBezTo>
                    <a:pt x="3651" y="6352"/>
                    <a:pt x="4035" y="6573"/>
                    <a:pt x="4312" y="6905"/>
                  </a:cubicBezTo>
                  <a:cubicBezTo>
                    <a:pt x="4518" y="7152"/>
                    <a:pt x="4617" y="7443"/>
                    <a:pt x="4836" y="7671"/>
                  </a:cubicBezTo>
                  <a:cubicBezTo>
                    <a:pt x="5429" y="8284"/>
                    <a:pt x="6347" y="8484"/>
                    <a:pt x="6808" y="9264"/>
                  </a:cubicBezTo>
                  <a:cubicBezTo>
                    <a:pt x="6989" y="9567"/>
                    <a:pt x="6996" y="9815"/>
                    <a:pt x="7236" y="10057"/>
                  </a:cubicBezTo>
                  <a:cubicBezTo>
                    <a:pt x="7409" y="10235"/>
                    <a:pt x="7748" y="10430"/>
                    <a:pt x="7789" y="10692"/>
                  </a:cubicBezTo>
                  <a:cubicBezTo>
                    <a:pt x="7758" y="10698"/>
                    <a:pt x="7725" y="10701"/>
                    <a:pt x="7691" y="10701"/>
                  </a:cubicBezTo>
                  <a:cubicBezTo>
                    <a:pt x="7657" y="10701"/>
                    <a:pt x="7623" y="10698"/>
                    <a:pt x="7589" y="10692"/>
                  </a:cubicBezTo>
                  <a:lnTo>
                    <a:pt x="7589" y="10692"/>
                  </a:lnTo>
                  <a:cubicBezTo>
                    <a:pt x="7732" y="10785"/>
                    <a:pt x="7904" y="10861"/>
                    <a:pt x="8058" y="10861"/>
                  </a:cubicBezTo>
                  <a:cubicBezTo>
                    <a:pt x="8120" y="10861"/>
                    <a:pt x="8178" y="10849"/>
                    <a:pt x="8231" y="10822"/>
                  </a:cubicBezTo>
                  <a:cubicBezTo>
                    <a:pt x="8265" y="10807"/>
                    <a:pt x="8291" y="10788"/>
                    <a:pt x="8313" y="10759"/>
                  </a:cubicBezTo>
                  <a:cubicBezTo>
                    <a:pt x="8527" y="10567"/>
                    <a:pt x="8423" y="10180"/>
                    <a:pt x="8361" y="9940"/>
                  </a:cubicBezTo>
                  <a:cubicBezTo>
                    <a:pt x="8224" y="9380"/>
                    <a:pt x="8313" y="9317"/>
                    <a:pt x="8700" y="8940"/>
                  </a:cubicBezTo>
                  <a:cubicBezTo>
                    <a:pt x="8969" y="8671"/>
                    <a:pt x="8995" y="8311"/>
                    <a:pt x="9154" y="7989"/>
                  </a:cubicBezTo>
                  <a:cubicBezTo>
                    <a:pt x="9248" y="7789"/>
                    <a:pt x="9313" y="7737"/>
                    <a:pt x="9398" y="7737"/>
                  </a:cubicBezTo>
                  <a:cubicBezTo>
                    <a:pt x="9487" y="7737"/>
                    <a:pt x="9598" y="7794"/>
                    <a:pt x="9787" y="7794"/>
                  </a:cubicBezTo>
                  <a:cubicBezTo>
                    <a:pt x="9798" y="7794"/>
                    <a:pt x="9810" y="7794"/>
                    <a:pt x="9822" y="7794"/>
                  </a:cubicBezTo>
                  <a:cubicBezTo>
                    <a:pt x="10264" y="7772"/>
                    <a:pt x="10105" y="7525"/>
                    <a:pt x="10050" y="7222"/>
                  </a:cubicBezTo>
                  <a:cubicBezTo>
                    <a:pt x="9995" y="6898"/>
                    <a:pt x="10245" y="6864"/>
                    <a:pt x="10526" y="6835"/>
                  </a:cubicBezTo>
                  <a:cubicBezTo>
                    <a:pt x="10817" y="6809"/>
                    <a:pt x="11134" y="6787"/>
                    <a:pt x="11196" y="6496"/>
                  </a:cubicBezTo>
                  <a:cubicBezTo>
                    <a:pt x="11230" y="6304"/>
                    <a:pt x="11215" y="5965"/>
                    <a:pt x="11141" y="5807"/>
                  </a:cubicBezTo>
                  <a:cubicBezTo>
                    <a:pt x="11009" y="5533"/>
                    <a:pt x="10843" y="5525"/>
                    <a:pt x="10872" y="5187"/>
                  </a:cubicBezTo>
                  <a:cubicBezTo>
                    <a:pt x="10883" y="5186"/>
                    <a:pt x="10894" y="5186"/>
                    <a:pt x="10906" y="5186"/>
                  </a:cubicBezTo>
                  <a:cubicBezTo>
                    <a:pt x="10962" y="5186"/>
                    <a:pt x="11024" y="5191"/>
                    <a:pt x="11085" y="5191"/>
                  </a:cubicBezTo>
                  <a:cubicBezTo>
                    <a:pt x="11197" y="5191"/>
                    <a:pt x="11305" y="5175"/>
                    <a:pt x="11367" y="5083"/>
                  </a:cubicBezTo>
                  <a:cubicBezTo>
                    <a:pt x="11458" y="4954"/>
                    <a:pt x="11360" y="4656"/>
                    <a:pt x="11278" y="4538"/>
                  </a:cubicBezTo>
                  <a:cubicBezTo>
                    <a:pt x="11035" y="4221"/>
                    <a:pt x="10603" y="4242"/>
                    <a:pt x="10367" y="3988"/>
                  </a:cubicBezTo>
                  <a:cubicBezTo>
                    <a:pt x="10153" y="3752"/>
                    <a:pt x="10271" y="3118"/>
                    <a:pt x="10374" y="2841"/>
                  </a:cubicBezTo>
                  <a:cubicBezTo>
                    <a:pt x="10499" y="2519"/>
                    <a:pt x="11071" y="2008"/>
                    <a:pt x="10817" y="1616"/>
                  </a:cubicBezTo>
                  <a:cubicBezTo>
                    <a:pt x="10754" y="1525"/>
                    <a:pt x="10463" y="1395"/>
                    <a:pt x="10187" y="1303"/>
                  </a:cubicBezTo>
                  <a:cubicBezTo>
                    <a:pt x="10146" y="1388"/>
                    <a:pt x="10072" y="1450"/>
                    <a:pt x="9932" y="1484"/>
                  </a:cubicBezTo>
                  <a:cubicBezTo>
                    <a:pt x="9846" y="1508"/>
                    <a:pt x="9762" y="1518"/>
                    <a:pt x="9678" y="1518"/>
                  </a:cubicBezTo>
                  <a:cubicBezTo>
                    <a:pt x="9131" y="1518"/>
                    <a:pt x="8634" y="1059"/>
                    <a:pt x="8173" y="842"/>
                  </a:cubicBezTo>
                  <a:cubicBezTo>
                    <a:pt x="7983" y="752"/>
                    <a:pt x="7792" y="722"/>
                    <a:pt x="7600" y="722"/>
                  </a:cubicBezTo>
                  <a:cubicBezTo>
                    <a:pt x="7217" y="722"/>
                    <a:pt x="6829" y="845"/>
                    <a:pt x="6429" y="864"/>
                  </a:cubicBezTo>
                  <a:cubicBezTo>
                    <a:pt x="6417" y="864"/>
                    <a:pt x="6405" y="864"/>
                    <a:pt x="6394" y="864"/>
                  </a:cubicBezTo>
                  <a:cubicBezTo>
                    <a:pt x="5949" y="864"/>
                    <a:pt x="5722" y="510"/>
                    <a:pt x="5319" y="484"/>
                  </a:cubicBezTo>
                  <a:cubicBezTo>
                    <a:pt x="5296" y="483"/>
                    <a:pt x="5273" y="482"/>
                    <a:pt x="5250" y="482"/>
                  </a:cubicBezTo>
                  <a:cubicBezTo>
                    <a:pt x="4969" y="482"/>
                    <a:pt x="4679" y="588"/>
                    <a:pt x="4394" y="588"/>
                  </a:cubicBezTo>
                  <a:cubicBezTo>
                    <a:pt x="4377" y="588"/>
                    <a:pt x="4361" y="588"/>
                    <a:pt x="4345" y="587"/>
                  </a:cubicBezTo>
                  <a:cubicBezTo>
                    <a:pt x="4064" y="573"/>
                    <a:pt x="3802" y="525"/>
                    <a:pt x="3526" y="443"/>
                  </a:cubicBezTo>
                  <a:cubicBezTo>
                    <a:pt x="3310" y="376"/>
                    <a:pt x="3177" y="343"/>
                    <a:pt x="3080" y="343"/>
                  </a:cubicBezTo>
                  <a:cubicBezTo>
                    <a:pt x="2881" y="343"/>
                    <a:pt x="2839" y="485"/>
                    <a:pt x="2546" y="760"/>
                  </a:cubicBezTo>
                  <a:cubicBezTo>
                    <a:pt x="2320" y="969"/>
                    <a:pt x="2040" y="1134"/>
                    <a:pt x="1776" y="1134"/>
                  </a:cubicBezTo>
                  <a:cubicBezTo>
                    <a:pt x="1629" y="1134"/>
                    <a:pt x="1486" y="1083"/>
                    <a:pt x="1361" y="960"/>
                  </a:cubicBezTo>
                  <a:cubicBezTo>
                    <a:pt x="1186" y="798"/>
                    <a:pt x="930" y="1"/>
                    <a:pt x="632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g1f7b5ef0b07_0_286"/>
            <p:cNvSpPr/>
            <p:nvPr/>
          </p:nvSpPr>
          <p:spPr>
            <a:xfrm>
              <a:off x="6760800" y="3825300"/>
              <a:ext cx="33300" cy="15550"/>
            </a:xfrm>
            <a:custGeom>
              <a:rect b="b" l="l" r="r" t="t"/>
              <a:pathLst>
                <a:path extrusionOk="0" h="622" w="1332">
                  <a:moveTo>
                    <a:pt x="971" y="0"/>
                  </a:moveTo>
                  <a:cubicBezTo>
                    <a:pt x="923" y="0"/>
                    <a:pt x="875" y="5"/>
                    <a:pt x="830" y="13"/>
                  </a:cubicBezTo>
                  <a:cubicBezTo>
                    <a:pt x="609" y="47"/>
                    <a:pt x="450" y="131"/>
                    <a:pt x="200" y="131"/>
                  </a:cubicBezTo>
                  <a:cubicBezTo>
                    <a:pt x="1" y="165"/>
                    <a:pt x="140" y="537"/>
                    <a:pt x="299" y="607"/>
                  </a:cubicBezTo>
                  <a:cubicBezTo>
                    <a:pt x="325" y="617"/>
                    <a:pt x="353" y="622"/>
                    <a:pt x="380" y="622"/>
                  </a:cubicBezTo>
                  <a:cubicBezTo>
                    <a:pt x="526" y="622"/>
                    <a:pt x="681" y="495"/>
                    <a:pt x="831" y="495"/>
                  </a:cubicBezTo>
                  <a:cubicBezTo>
                    <a:pt x="839" y="495"/>
                    <a:pt x="848" y="495"/>
                    <a:pt x="856" y="496"/>
                  </a:cubicBezTo>
                  <a:cubicBezTo>
                    <a:pt x="901" y="501"/>
                    <a:pt x="951" y="506"/>
                    <a:pt x="1002" y="506"/>
                  </a:cubicBezTo>
                  <a:cubicBezTo>
                    <a:pt x="1165" y="506"/>
                    <a:pt x="1331" y="459"/>
                    <a:pt x="1306" y="234"/>
                  </a:cubicBezTo>
                  <a:cubicBezTo>
                    <a:pt x="1284" y="54"/>
                    <a:pt x="1129" y="0"/>
                    <a:pt x="9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g1f7b5ef0b07_0_286"/>
            <p:cNvSpPr/>
            <p:nvPr/>
          </p:nvSpPr>
          <p:spPr>
            <a:xfrm>
              <a:off x="6717200" y="2638675"/>
              <a:ext cx="45200" cy="53675"/>
            </a:xfrm>
            <a:custGeom>
              <a:rect b="b" l="l" r="r" t="t"/>
              <a:pathLst>
                <a:path extrusionOk="0" h="2147" w="1808">
                  <a:moveTo>
                    <a:pt x="696" y="0"/>
                  </a:moveTo>
                  <a:cubicBezTo>
                    <a:pt x="572" y="0"/>
                    <a:pt x="461" y="38"/>
                    <a:pt x="387" y="133"/>
                  </a:cubicBezTo>
                  <a:cubicBezTo>
                    <a:pt x="0" y="395"/>
                    <a:pt x="118" y="789"/>
                    <a:pt x="373" y="1063"/>
                  </a:cubicBezTo>
                  <a:cubicBezTo>
                    <a:pt x="539" y="1250"/>
                    <a:pt x="642" y="1354"/>
                    <a:pt x="712" y="1601"/>
                  </a:cubicBezTo>
                  <a:cubicBezTo>
                    <a:pt x="760" y="1767"/>
                    <a:pt x="712" y="2043"/>
                    <a:pt x="904" y="2125"/>
                  </a:cubicBezTo>
                  <a:cubicBezTo>
                    <a:pt x="940" y="2140"/>
                    <a:pt x="974" y="2147"/>
                    <a:pt x="1006" y="2147"/>
                  </a:cubicBezTo>
                  <a:cubicBezTo>
                    <a:pt x="1298" y="2147"/>
                    <a:pt x="1456" y="1586"/>
                    <a:pt x="1579" y="1387"/>
                  </a:cubicBezTo>
                  <a:cubicBezTo>
                    <a:pt x="1800" y="1051"/>
                    <a:pt x="1807" y="683"/>
                    <a:pt x="1469" y="339"/>
                  </a:cubicBezTo>
                  <a:cubicBezTo>
                    <a:pt x="1325" y="191"/>
                    <a:pt x="977" y="0"/>
                    <a:pt x="696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g1f7b5ef0b07_0_286"/>
            <p:cNvSpPr/>
            <p:nvPr/>
          </p:nvSpPr>
          <p:spPr>
            <a:xfrm>
              <a:off x="6661200" y="1096475"/>
              <a:ext cx="681400" cy="339600"/>
            </a:xfrm>
            <a:custGeom>
              <a:rect b="b" l="l" r="r" t="t"/>
              <a:pathLst>
                <a:path extrusionOk="0" h="13584" w="27256">
                  <a:moveTo>
                    <a:pt x="21738" y="0"/>
                  </a:moveTo>
                  <a:cubicBezTo>
                    <a:pt x="21135" y="0"/>
                    <a:pt x="20990" y="806"/>
                    <a:pt x="20431" y="841"/>
                  </a:cubicBezTo>
                  <a:cubicBezTo>
                    <a:pt x="20430" y="841"/>
                    <a:pt x="20428" y="841"/>
                    <a:pt x="20427" y="841"/>
                  </a:cubicBezTo>
                  <a:cubicBezTo>
                    <a:pt x="20375" y="841"/>
                    <a:pt x="20263" y="744"/>
                    <a:pt x="20200" y="723"/>
                  </a:cubicBezTo>
                  <a:cubicBezTo>
                    <a:pt x="19974" y="644"/>
                    <a:pt x="19931" y="560"/>
                    <a:pt x="19753" y="454"/>
                  </a:cubicBezTo>
                  <a:cubicBezTo>
                    <a:pt x="19722" y="435"/>
                    <a:pt x="19501" y="380"/>
                    <a:pt x="19477" y="372"/>
                  </a:cubicBezTo>
                  <a:cubicBezTo>
                    <a:pt x="19388" y="344"/>
                    <a:pt x="19263" y="308"/>
                    <a:pt x="19157" y="276"/>
                  </a:cubicBezTo>
                  <a:cubicBezTo>
                    <a:pt x="19001" y="228"/>
                    <a:pt x="18826" y="74"/>
                    <a:pt x="18665" y="65"/>
                  </a:cubicBezTo>
                  <a:cubicBezTo>
                    <a:pt x="18658" y="64"/>
                    <a:pt x="18652" y="64"/>
                    <a:pt x="18646" y="64"/>
                  </a:cubicBezTo>
                  <a:cubicBezTo>
                    <a:pt x="18353" y="64"/>
                    <a:pt x="18047" y="549"/>
                    <a:pt x="17802" y="723"/>
                  </a:cubicBezTo>
                  <a:cubicBezTo>
                    <a:pt x="17598" y="867"/>
                    <a:pt x="17434" y="935"/>
                    <a:pt x="17199" y="1021"/>
                  </a:cubicBezTo>
                  <a:cubicBezTo>
                    <a:pt x="16978" y="1103"/>
                    <a:pt x="16862" y="1201"/>
                    <a:pt x="16629" y="1298"/>
                  </a:cubicBezTo>
                  <a:cubicBezTo>
                    <a:pt x="16375" y="1401"/>
                    <a:pt x="16117" y="1492"/>
                    <a:pt x="15848" y="1528"/>
                  </a:cubicBezTo>
                  <a:cubicBezTo>
                    <a:pt x="15505" y="1572"/>
                    <a:pt x="14805" y="1843"/>
                    <a:pt x="14676" y="2194"/>
                  </a:cubicBezTo>
                  <a:cubicBezTo>
                    <a:pt x="14577" y="2465"/>
                    <a:pt x="14822" y="2660"/>
                    <a:pt x="14801" y="2963"/>
                  </a:cubicBezTo>
                  <a:cubicBezTo>
                    <a:pt x="14738" y="3866"/>
                    <a:pt x="14558" y="4522"/>
                    <a:pt x="13592" y="4537"/>
                  </a:cubicBezTo>
                  <a:cubicBezTo>
                    <a:pt x="13585" y="4537"/>
                    <a:pt x="13577" y="4537"/>
                    <a:pt x="13570" y="4537"/>
                  </a:cubicBezTo>
                  <a:cubicBezTo>
                    <a:pt x="13091" y="4537"/>
                    <a:pt x="12629" y="4325"/>
                    <a:pt x="12158" y="4325"/>
                  </a:cubicBezTo>
                  <a:cubicBezTo>
                    <a:pt x="12126" y="4325"/>
                    <a:pt x="12094" y="4326"/>
                    <a:pt x="12061" y="4328"/>
                  </a:cubicBezTo>
                  <a:cubicBezTo>
                    <a:pt x="12036" y="4329"/>
                    <a:pt x="12013" y="4330"/>
                    <a:pt x="11990" y="4330"/>
                  </a:cubicBezTo>
                  <a:cubicBezTo>
                    <a:pt x="11682" y="4330"/>
                    <a:pt x="11530" y="4187"/>
                    <a:pt x="11203" y="4109"/>
                  </a:cubicBezTo>
                  <a:cubicBezTo>
                    <a:pt x="11097" y="4084"/>
                    <a:pt x="10996" y="4072"/>
                    <a:pt x="10901" y="4072"/>
                  </a:cubicBezTo>
                  <a:cubicBezTo>
                    <a:pt x="10539" y="4072"/>
                    <a:pt x="10251" y="4246"/>
                    <a:pt x="9956" y="4510"/>
                  </a:cubicBezTo>
                  <a:cubicBezTo>
                    <a:pt x="9867" y="4590"/>
                    <a:pt x="9834" y="4739"/>
                    <a:pt x="9735" y="4830"/>
                  </a:cubicBezTo>
                  <a:cubicBezTo>
                    <a:pt x="9644" y="4912"/>
                    <a:pt x="9502" y="4924"/>
                    <a:pt x="9416" y="5037"/>
                  </a:cubicBezTo>
                  <a:cubicBezTo>
                    <a:pt x="9274" y="5219"/>
                    <a:pt x="9319" y="5587"/>
                    <a:pt x="9264" y="5818"/>
                  </a:cubicBezTo>
                  <a:cubicBezTo>
                    <a:pt x="9216" y="6012"/>
                    <a:pt x="9134" y="6286"/>
                    <a:pt x="8988" y="6437"/>
                  </a:cubicBezTo>
                  <a:cubicBezTo>
                    <a:pt x="8882" y="6546"/>
                    <a:pt x="8769" y="6578"/>
                    <a:pt x="8650" y="6578"/>
                  </a:cubicBezTo>
                  <a:cubicBezTo>
                    <a:pt x="8470" y="6578"/>
                    <a:pt x="8278" y="6504"/>
                    <a:pt x="8081" y="6504"/>
                  </a:cubicBezTo>
                  <a:cubicBezTo>
                    <a:pt x="8060" y="6504"/>
                    <a:pt x="8038" y="6505"/>
                    <a:pt x="8017" y="6507"/>
                  </a:cubicBezTo>
                  <a:cubicBezTo>
                    <a:pt x="7991" y="6668"/>
                    <a:pt x="7825" y="6668"/>
                    <a:pt x="7681" y="6704"/>
                  </a:cubicBezTo>
                  <a:cubicBezTo>
                    <a:pt x="7395" y="6776"/>
                    <a:pt x="7443" y="6716"/>
                    <a:pt x="7327" y="6920"/>
                  </a:cubicBezTo>
                  <a:cubicBezTo>
                    <a:pt x="7287" y="6993"/>
                    <a:pt x="7294" y="7127"/>
                    <a:pt x="7246" y="7216"/>
                  </a:cubicBezTo>
                  <a:cubicBezTo>
                    <a:pt x="7171" y="7353"/>
                    <a:pt x="6989" y="7401"/>
                    <a:pt x="6926" y="7516"/>
                  </a:cubicBezTo>
                  <a:cubicBezTo>
                    <a:pt x="6842" y="7675"/>
                    <a:pt x="7142" y="9372"/>
                    <a:pt x="7090" y="9376"/>
                  </a:cubicBezTo>
                  <a:cubicBezTo>
                    <a:pt x="7026" y="9382"/>
                    <a:pt x="6963" y="9384"/>
                    <a:pt x="6899" y="9384"/>
                  </a:cubicBezTo>
                  <a:cubicBezTo>
                    <a:pt x="6527" y="9384"/>
                    <a:pt x="6154" y="9297"/>
                    <a:pt x="5794" y="9225"/>
                  </a:cubicBezTo>
                  <a:cubicBezTo>
                    <a:pt x="5423" y="9152"/>
                    <a:pt x="5031" y="8952"/>
                    <a:pt x="4643" y="8952"/>
                  </a:cubicBezTo>
                  <a:cubicBezTo>
                    <a:pt x="4574" y="8952"/>
                    <a:pt x="4505" y="8958"/>
                    <a:pt x="4437" y="8973"/>
                  </a:cubicBezTo>
                  <a:cubicBezTo>
                    <a:pt x="4122" y="9040"/>
                    <a:pt x="3516" y="9247"/>
                    <a:pt x="3351" y="9523"/>
                  </a:cubicBezTo>
                  <a:cubicBezTo>
                    <a:pt x="3286" y="9631"/>
                    <a:pt x="3295" y="9737"/>
                    <a:pt x="3245" y="9845"/>
                  </a:cubicBezTo>
                  <a:cubicBezTo>
                    <a:pt x="3141" y="10068"/>
                    <a:pt x="2966" y="10064"/>
                    <a:pt x="2827" y="10241"/>
                  </a:cubicBezTo>
                  <a:cubicBezTo>
                    <a:pt x="2668" y="10446"/>
                    <a:pt x="2723" y="10710"/>
                    <a:pt x="2464" y="10852"/>
                  </a:cubicBezTo>
                  <a:cubicBezTo>
                    <a:pt x="2248" y="10967"/>
                    <a:pt x="1887" y="10929"/>
                    <a:pt x="1647" y="10957"/>
                  </a:cubicBezTo>
                  <a:cubicBezTo>
                    <a:pt x="1123" y="11020"/>
                    <a:pt x="356" y="11123"/>
                    <a:pt x="1" y="11575"/>
                  </a:cubicBezTo>
                  <a:cubicBezTo>
                    <a:pt x="99" y="11690"/>
                    <a:pt x="193" y="12068"/>
                    <a:pt x="183" y="12217"/>
                  </a:cubicBezTo>
                  <a:cubicBezTo>
                    <a:pt x="174" y="12394"/>
                    <a:pt x="30" y="12584"/>
                    <a:pt x="1" y="12784"/>
                  </a:cubicBezTo>
                  <a:cubicBezTo>
                    <a:pt x="13" y="12783"/>
                    <a:pt x="24" y="12782"/>
                    <a:pt x="34" y="12782"/>
                  </a:cubicBezTo>
                  <a:cubicBezTo>
                    <a:pt x="214" y="12782"/>
                    <a:pt x="196" y="12931"/>
                    <a:pt x="323" y="12976"/>
                  </a:cubicBezTo>
                  <a:cubicBezTo>
                    <a:pt x="375" y="12994"/>
                    <a:pt x="428" y="13001"/>
                    <a:pt x="482" y="13001"/>
                  </a:cubicBezTo>
                  <a:cubicBezTo>
                    <a:pt x="609" y="13001"/>
                    <a:pt x="740" y="12963"/>
                    <a:pt x="861" y="12937"/>
                  </a:cubicBezTo>
                  <a:cubicBezTo>
                    <a:pt x="1169" y="12875"/>
                    <a:pt x="1457" y="12885"/>
                    <a:pt x="1781" y="12877"/>
                  </a:cubicBezTo>
                  <a:cubicBezTo>
                    <a:pt x="1731" y="12306"/>
                    <a:pt x="2654" y="12041"/>
                    <a:pt x="3053" y="11835"/>
                  </a:cubicBezTo>
                  <a:cubicBezTo>
                    <a:pt x="3161" y="11779"/>
                    <a:pt x="3238" y="11738"/>
                    <a:pt x="3341" y="11659"/>
                  </a:cubicBezTo>
                  <a:cubicBezTo>
                    <a:pt x="3413" y="11604"/>
                    <a:pt x="3451" y="11522"/>
                    <a:pt x="3531" y="11476"/>
                  </a:cubicBezTo>
                  <a:cubicBezTo>
                    <a:pt x="3540" y="11471"/>
                    <a:pt x="3552" y="11469"/>
                    <a:pt x="3565" y="11469"/>
                  </a:cubicBezTo>
                  <a:cubicBezTo>
                    <a:pt x="3586" y="11469"/>
                    <a:pt x="3611" y="11474"/>
                    <a:pt x="3634" y="11474"/>
                  </a:cubicBezTo>
                  <a:cubicBezTo>
                    <a:pt x="3650" y="11474"/>
                    <a:pt x="3665" y="11471"/>
                    <a:pt x="3677" y="11464"/>
                  </a:cubicBezTo>
                  <a:cubicBezTo>
                    <a:pt x="4004" y="11287"/>
                    <a:pt x="4194" y="11087"/>
                    <a:pt x="4578" y="11006"/>
                  </a:cubicBezTo>
                  <a:cubicBezTo>
                    <a:pt x="4683" y="10983"/>
                    <a:pt x="4778" y="10973"/>
                    <a:pt x="4865" y="10973"/>
                  </a:cubicBezTo>
                  <a:cubicBezTo>
                    <a:pt x="5562" y="10973"/>
                    <a:pt x="5705" y="11649"/>
                    <a:pt x="5338" y="12334"/>
                  </a:cubicBezTo>
                  <a:cubicBezTo>
                    <a:pt x="5220" y="12548"/>
                    <a:pt x="5076" y="12736"/>
                    <a:pt x="4917" y="12894"/>
                  </a:cubicBezTo>
                  <a:lnTo>
                    <a:pt x="6842" y="13584"/>
                  </a:lnTo>
                  <a:cubicBezTo>
                    <a:pt x="6945" y="13329"/>
                    <a:pt x="7090" y="13108"/>
                    <a:pt x="7289" y="12964"/>
                  </a:cubicBezTo>
                  <a:cubicBezTo>
                    <a:pt x="7971" y="12459"/>
                    <a:pt x="8510" y="13101"/>
                    <a:pt x="8834" y="12024"/>
                  </a:cubicBezTo>
                  <a:cubicBezTo>
                    <a:pt x="9041" y="11371"/>
                    <a:pt x="8827" y="10792"/>
                    <a:pt x="9690" y="10792"/>
                  </a:cubicBezTo>
                  <a:cubicBezTo>
                    <a:pt x="10240" y="10792"/>
                    <a:pt x="10716" y="11080"/>
                    <a:pt x="11242" y="11094"/>
                  </a:cubicBezTo>
                  <a:cubicBezTo>
                    <a:pt x="11257" y="11095"/>
                    <a:pt x="11271" y="11095"/>
                    <a:pt x="11285" y="11095"/>
                  </a:cubicBezTo>
                  <a:cubicBezTo>
                    <a:pt x="12010" y="11095"/>
                    <a:pt x="11931" y="10441"/>
                    <a:pt x="11931" y="9818"/>
                  </a:cubicBezTo>
                  <a:cubicBezTo>
                    <a:pt x="11931" y="9343"/>
                    <a:pt x="11814" y="8557"/>
                    <a:pt x="12482" y="8466"/>
                  </a:cubicBezTo>
                  <a:cubicBezTo>
                    <a:pt x="12513" y="8462"/>
                    <a:pt x="12543" y="8460"/>
                    <a:pt x="12570" y="8460"/>
                  </a:cubicBezTo>
                  <a:cubicBezTo>
                    <a:pt x="12792" y="8460"/>
                    <a:pt x="12899" y="8574"/>
                    <a:pt x="13027" y="8708"/>
                  </a:cubicBezTo>
                  <a:cubicBezTo>
                    <a:pt x="13131" y="8218"/>
                    <a:pt x="13256" y="7709"/>
                    <a:pt x="13695" y="7653"/>
                  </a:cubicBezTo>
                  <a:cubicBezTo>
                    <a:pt x="13720" y="7650"/>
                    <a:pt x="13744" y="7649"/>
                    <a:pt x="13767" y="7649"/>
                  </a:cubicBezTo>
                  <a:cubicBezTo>
                    <a:pt x="14228" y="7649"/>
                    <a:pt x="14368" y="8221"/>
                    <a:pt x="14551" y="8564"/>
                  </a:cubicBezTo>
                  <a:cubicBezTo>
                    <a:pt x="14938" y="9254"/>
                    <a:pt x="15421" y="9638"/>
                    <a:pt x="16240" y="9722"/>
                  </a:cubicBezTo>
                  <a:cubicBezTo>
                    <a:pt x="16309" y="9730"/>
                    <a:pt x="16379" y="9734"/>
                    <a:pt x="16448" y="9734"/>
                  </a:cubicBezTo>
                  <a:cubicBezTo>
                    <a:pt x="16630" y="9734"/>
                    <a:pt x="16807" y="9702"/>
                    <a:pt x="16951" y="9597"/>
                  </a:cubicBezTo>
                  <a:cubicBezTo>
                    <a:pt x="17192" y="9432"/>
                    <a:pt x="17235" y="9059"/>
                    <a:pt x="17578" y="9047"/>
                  </a:cubicBezTo>
                  <a:cubicBezTo>
                    <a:pt x="17584" y="9047"/>
                    <a:pt x="17591" y="9047"/>
                    <a:pt x="17597" y="9047"/>
                  </a:cubicBezTo>
                  <a:cubicBezTo>
                    <a:pt x="18034" y="9047"/>
                    <a:pt x="18401" y="9703"/>
                    <a:pt x="18867" y="9703"/>
                  </a:cubicBezTo>
                  <a:cubicBezTo>
                    <a:pt x="18942" y="9703"/>
                    <a:pt x="19020" y="9686"/>
                    <a:pt x="19102" y="9645"/>
                  </a:cubicBezTo>
                  <a:cubicBezTo>
                    <a:pt x="19364" y="9523"/>
                    <a:pt x="19751" y="8840"/>
                    <a:pt x="19840" y="8583"/>
                  </a:cubicBezTo>
                  <a:cubicBezTo>
                    <a:pt x="20145" y="7735"/>
                    <a:pt x="20263" y="6584"/>
                    <a:pt x="20263" y="5659"/>
                  </a:cubicBezTo>
                  <a:cubicBezTo>
                    <a:pt x="20263" y="5219"/>
                    <a:pt x="20234" y="4542"/>
                    <a:pt x="20606" y="4232"/>
                  </a:cubicBezTo>
                  <a:cubicBezTo>
                    <a:pt x="20827" y="4054"/>
                    <a:pt x="21060" y="4121"/>
                    <a:pt x="21281" y="3970"/>
                  </a:cubicBezTo>
                  <a:cubicBezTo>
                    <a:pt x="21399" y="3888"/>
                    <a:pt x="21476" y="3708"/>
                    <a:pt x="21572" y="3612"/>
                  </a:cubicBezTo>
                  <a:cubicBezTo>
                    <a:pt x="21785" y="3388"/>
                    <a:pt x="22113" y="3130"/>
                    <a:pt x="22419" y="3130"/>
                  </a:cubicBezTo>
                  <a:cubicBezTo>
                    <a:pt x="22528" y="3130"/>
                    <a:pt x="22633" y="3162"/>
                    <a:pt x="22730" y="3239"/>
                  </a:cubicBezTo>
                  <a:cubicBezTo>
                    <a:pt x="22911" y="3383"/>
                    <a:pt x="22937" y="3667"/>
                    <a:pt x="23110" y="3833"/>
                  </a:cubicBezTo>
                  <a:cubicBezTo>
                    <a:pt x="23290" y="3998"/>
                    <a:pt x="23557" y="4109"/>
                    <a:pt x="23785" y="4205"/>
                  </a:cubicBezTo>
                  <a:cubicBezTo>
                    <a:pt x="24124" y="4342"/>
                    <a:pt x="24730" y="4438"/>
                    <a:pt x="24883" y="4825"/>
                  </a:cubicBezTo>
                  <a:cubicBezTo>
                    <a:pt x="25028" y="5198"/>
                    <a:pt x="24710" y="5496"/>
                    <a:pt x="24537" y="5769"/>
                  </a:cubicBezTo>
                  <a:cubicBezTo>
                    <a:pt x="24412" y="5979"/>
                    <a:pt x="24172" y="6454"/>
                    <a:pt x="24324" y="6716"/>
                  </a:cubicBezTo>
                  <a:cubicBezTo>
                    <a:pt x="24396" y="6846"/>
                    <a:pt x="24471" y="6902"/>
                    <a:pt x="24548" y="6902"/>
                  </a:cubicBezTo>
                  <a:cubicBezTo>
                    <a:pt x="24565" y="6902"/>
                    <a:pt x="24583" y="6899"/>
                    <a:pt x="24600" y="6894"/>
                  </a:cubicBezTo>
                  <a:cubicBezTo>
                    <a:pt x="24785" y="6853"/>
                    <a:pt x="24951" y="6536"/>
                    <a:pt x="25076" y="6385"/>
                  </a:cubicBezTo>
                  <a:cubicBezTo>
                    <a:pt x="25282" y="6123"/>
                    <a:pt x="25599" y="6005"/>
                    <a:pt x="25736" y="5673"/>
                  </a:cubicBezTo>
                  <a:cubicBezTo>
                    <a:pt x="25869" y="5356"/>
                    <a:pt x="25688" y="4902"/>
                    <a:pt x="25931" y="4655"/>
                  </a:cubicBezTo>
                  <a:cubicBezTo>
                    <a:pt x="26145" y="4445"/>
                    <a:pt x="26676" y="4433"/>
                    <a:pt x="26938" y="4212"/>
                  </a:cubicBezTo>
                  <a:cubicBezTo>
                    <a:pt x="27104" y="4073"/>
                    <a:pt x="27214" y="3914"/>
                    <a:pt x="27241" y="3722"/>
                  </a:cubicBezTo>
                  <a:cubicBezTo>
                    <a:pt x="27255" y="3645"/>
                    <a:pt x="27255" y="3556"/>
                    <a:pt x="27241" y="3467"/>
                  </a:cubicBezTo>
                  <a:cubicBezTo>
                    <a:pt x="27186" y="3465"/>
                    <a:pt x="27131" y="3464"/>
                    <a:pt x="27076" y="3464"/>
                  </a:cubicBezTo>
                  <a:cubicBezTo>
                    <a:pt x="26669" y="3464"/>
                    <a:pt x="26250" y="3527"/>
                    <a:pt x="25847" y="3527"/>
                  </a:cubicBezTo>
                  <a:cubicBezTo>
                    <a:pt x="25712" y="3527"/>
                    <a:pt x="25579" y="3520"/>
                    <a:pt x="25448" y="3501"/>
                  </a:cubicBezTo>
                  <a:cubicBezTo>
                    <a:pt x="25040" y="3446"/>
                    <a:pt x="25013" y="3239"/>
                    <a:pt x="24689" y="3006"/>
                  </a:cubicBezTo>
                  <a:cubicBezTo>
                    <a:pt x="24448" y="2833"/>
                    <a:pt x="24110" y="2749"/>
                    <a:pt x="23819" y="2742"/>
                  </a:cubicBezTo>
                  <a:cubicBezTo>
                    <a:pt x="23096" y="2107"/>
                    <a:pt x="25902" y="2494"/>
                    <a:pt x="25489" y="971"/>
                  </a:cubicBezTo>
                  <a:cubicBezTo>
                    <a:pt x="25448" y="969"/>
                    <a:pt x="25407" y="968"/>
                    <a:pt x="25366" y="968"/>
                  </a:cubicBezTo>
                  <a:cubicBezTo>
                    <a:pt x="24859" y="968"/>
                    <a:pt x="24285" y="1076"/>
                    <a:pt x="23754" y="1076"/>
                  </a:cubicBezTo>
                  <a:cubicBezTo>
                    <a:pt x="23389" y="1076"/>
                    <a:pt x="23045" y="1025"/>
                    <a:pt x="22757" y="853"/>
                  </a:cubicBezTo>
                  <a:cubicBezTo>
                    <a:pt x="22310" y="584"/>
                    <a:pt x="22483" y="82"/>
                    <a:pt x="21820" y="5"/>
                  </a:cubicBezTo>
                  <a:cubicBezTo>
                    <a:pt x="21791" y="2"/>
                    <a:pt x="21764" y="0"/>
                    <a:pt x="21738" y="0"/>
                  </a:cubicBezTo>
                  <a:close/>
                </a:path>
              </a:pathLst>
            </a:custGeom>
            <a:solidFill>
              <a:srgbClr val="0D0A2C">
                <a:alpha val="74117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g1f7b5ef0b07_0_286"/>
            <p:cNvSpPr/>
            <p:nvPr/>
          </p:nvSpPr>
          <p:spPr>
            <a:xfrm>
              <a:off x="6533250" y="3055775"/>
              <a:ext cx="445725" cy="232625"/>
            </a:xfrm>
            <a:custGeom>
              <a:rect b="b" l="l" r="r" t="t"/>
              <a:pathLst>
                <a:path extrusionOk="0" h="9305" w="17829">
                  <a:moveTo>
                    <a:pt x="6082" y="0"/>
                  </a:moveTo>
                  <a:cubicBezTo>
                    <a:pt x="5993" y="579"/>
                    <a:pt x="6049" y="553"/>
                    <a:pt x="5441" y="712"/>
                  </a:cubicBezTo>
                  <a:cubicBezTo>
                    <a:pt x="5227" y="767"/>
                    <a:pt x="4972" y="808"/>
                    <a:pt x="4773" y="897"/>
                  </a:cubicBezTo>
                  <a:cubicBezTo>
                    <a:pt x="4537" y="1000"/>
                    <a:pt x="4374" y="1202"/>
                    <a:pt x="4146" y="1305"/>
                  </a:cubicBezTo>
                  <a:cubicBezTo>
                    <a:pt x="4024" y="1359"/>
                    <a:pt x="3904" y="1375"/>
                    <a:pt x="3784" y="1375"/>
                  </a:cubicBezTo>
                  <a:cubicBezTo>
                    <a:pt x="3618" y="1375"/>
                    <a:pt x="3454" y="1344"/>
                    <a:pt x="3295" y="1344"/>
                  </a:cubicBezTo>
                  <a:cubicBezTo>
                    <a:pt x="3219" y="1344"/>
                    <a:pt x="3143" y="1351"/>
                    <a:pt x="3069" y="1372"/>
                  </a:cubicBezTo>
                  <a:cubicBezTo>
                    <a:pt x="2918" y="1418"/>
                    <a:pt x="2780" y="1638"/>
                    <a:pt x="2626" y="1638"/>
                  </a:cubicBezTo>
                  <a:cubicBezTo>
                    <a:pt x="2570" y="1638"/>
                    <a:pt x="2511" y="1609"/>
                    <a:pt x="2449" y="1531"/>
                  </a:cubicBezTo>
                  <a:cubicBezTo>
                    <a:pt x="2446" y="1531"/>
                    <a:pt x="2443" y="1531"/>
                    <a:pt x="2440" y="1531"/>
                  </a:cubicBezTo>
                  <a:cubicBezTo>
                    <a:pt x="2033" y="1531"/>
                    <a:pt x="1563" y="1845"/>
                    <a:pt x="1291" y="2117"/>
                  </a:cubicBezTo>
                  <a:cubicBezTo>
                    <a:pt x="1118" y="2290"/>
                    <a:pt x="1111" y="2324"/>
                    <a:pt x="882" y="2401"/>
                  </a:cubicBezTo>
                  <a:cubicBezTo>
                    <a:pt x="705" y="2456"/>
                    <a:pt x="440" y="2463"/>
                    <a:pt x="310" y="2615"/>
                  </a:cubicBezTo>
                  <a:cubicBezTo>
                    <a:pt x="0" y="2966"/>
                    <a:pt x="385" y="3504"/>
                    <a:pt x="572" y="3828"/>
                  </a:cubicBezTo>
                  <a:cubicBezTo>
                    <a:pt x="849" y="4326"/>
                    <a:pt x="916" y="4602"/>
                    <a:pt x="916" y="5174"/>
                  </a:cubicBezTo>
                  <a:cubicBezTo>
                    <a:pt x="911" y="6303"/>
                    <a:pt x="2132" y="5974"/>
                    <a:pt x="2600" y="6697"/>
                  </a:cubicBezTo>
                  <a:cubicBezTo>
                    <a:pt x="2759" y="6940"/>
                    <a:pt x="2903" y="7188"/>
                    <a:pt x="3055" y="7428"/>
                  </a:cubicBezTo>
                  <a:lnTo>
                    <a:pt x="3062" y="7428"/>
                  </a:lnTo>
                  <a:cubicBezTo>
                    <a:pt x="3648" y="7635"/>
                    <a:pt x="3848" y="8298"/>
                    <a:pt x="4359" y="8697"/>
                  </a:cubicBezTo>
                  <a:cubicBezTo>
                    <a:pt x="4674" y="8948"/>
                    <a:pt x="5321" y="9254"/>
                    <a:pt x="5854" y="9254"/>
                  </a:cubicBezTo>
                  <a:cubicBezTo>
                    <a:pt x="6055" y="9254"/>
                    <a:pt x="6240" y="9211"/>
                    <a:pt x="6385" y="9105"/>
                  </a:cubicBezTo>
                  <a:cubicBezTo>
                    <a:pt x="6613" y="8932"/>
                    <a:pt x="6883" y="8504"/>
                    <a:pt x="7089" y="8298"/>
                  </a:cubicBezTo>
                  <a:cubicBezTo>
                    <a:pt x="7207" y="8180"/>
                    <a:pt x="7152" y="8007"/>
                    <a:pt x="7296" y="7933"/>
                  </a:cubicBezTo>
                  <a:cubicBezTo>
                    <a:pt x="7334" y="7913"/>
                    <a:pt x="7387" y="7905"/>
                    <a:pt x="7448" y="7905"/>
                  </a:cubicBezTo>
                  <a:cubicBezTo>
                    <a:pt x="7620" y="7905"/>
                    <a:pt x="7852" y="7968"/>
                    <a:pt x="7959" y="7995"/>
                  </a:cubicBezTo>
                  <a:cubicBezTo>
                    <a:pt x="8394" y="8084"/>
                    <a:pt x="8752" y="8360"/>
                    <a:pt x="9187" y="8464"/>
                  </a:cubicBezTo>
                  <a:cubicBezTo>
                    <a:pt x="9379" y="8508"/>
                    <a:pt x="9585" y="8520"/>
                    <a:pt x="9794" y="8520"/>
                  </a:cubicBezTo>
                  <a:cubicBezTo>
                    <a:pt x="10034" y="8520"/>
                    <a:pt x="10278" y="8504"/>
                    <a:pt x="10511" y="8504"/>
                  </a:cubicBezTo>
                  <a:cubicBezTo>
                    <a:pt x="11290" y="8504"/>
                    <a:pt x="11931" y="8766"/>
                    <a:pt x="12676" y="8877"/>
                  </a:cubicBezTo>
                  <a:cubicBezTo>
                    <a:pt x="12683" y="9016"/>
                    <a:pt x="12683" y="9160"/>
                    <a:pt x="12683" y="9305"/>
                  </a:cubicBezTo>
                  <a:cubicBezTo>
                    <a:pt x="12801" y="9208"/>
                    <a:pt x="12904" y="9098"/>
                    <a:pt x="12979" y="8980"/>
                  </a:cubicBezTo>
                  <a:cubicBezTo>
                    <a:pt x="13159" y="8711"/>
                    <a:pt x="13152" y="8497"/>
                    <a:pt x="13469" y="8360"/>
                  </a:cubicBezTo>
                  <a:cubicBezTo>
                    <a:pt x="13704" y="8257"/>
                    <a:pt x="13963" y="8242"/>
                    <a:pt x="14225" y="8242"/>
                  </a:cubicBezTo>
                  <a:cubicBezTo>
                    <a:pt x="14332" y="8242"/>
                    <a:pt x="14439" y="8245"/>
                    <a:pt x="14545" y="8245"/>
                  </a:cubicBezTo>
                  <a:cubicBezTo>
                    <a:pt x="14980" y="8245"/>
                    <a:pt x="15400" y="8203"/>
                    <a:pt x="15711" y="7781"/>
                  </a:cubicBezTo>
                  <a:cubicBezTo>
                    <a:pt x="16139" y="7202"/>
                    <a:pt x="15944" y="6587"/>
                    <a:pt x="16682" y="6181"/>
                  </a:cubicBezTo>
                  <a:cubicBezTo>
                    <a:pt x="16910" y="6055"/>
                    <a:pt x="17116" y="6014"/>
                    <a:pt x="17314" y="6014"/>
                  </a:cubicBezTo>
                  <a:cubicBezTo>
                    <a:pt x="17487" y="6014"/>
                    <a:pt x="17655" y="6045"/>
                    <a:pt x="17828" y="6077"/>
                  </a:cubicBezTo>
                  <a:cubicBezTo>
                    <a:pt x="17799" y="5753"/>
                    <a:pt x="17758" y="5484"/>
                    <a:pt x="17544" y="5167"/>
                  </a:cubicBezTo>
                  <a:cubicBezTo>
                    <a:pt x="17165" y="4621"/>
                    <a:pt x="16663" y="4263"/>
                    <a:pt x="16055" y="4016"/>
                  </a:cubicBezTo>
                  <a:cubicBezTo>
                    <a:pt x="15870" y="3932"/>
                    <a:pt x="15442" y="3850"/>
                    <a:pt x="15291" y="3699"/>
                  </a:cubicBezTo>
                  <a:cubicBezTo>
                    <a:pt x="15132" y="3533"/>
                    <a:pt x="15199" y="3256"/>
                    <a:pt x="15103" y="3076"/>
                  </a:cubicBezTo>
                  <a:cubicBezTo>
                    <a:pt x="15011" y="2912"/>
                    <a:pt x="14861" y="2876"/>
                    <a:pt x="14691" y="2876"/>
                  </a:cubicBezTo>
                  <a:cubicBezTo>
                    <a:pt x="14555" y="2876"/>
                    <a:pt x="14406" y="2899"/>
                    <a:pt x="14264" y="2899"/>
                  </a:cubicBezTo>
                  <a:cubicBezTo>
                    <a:pt x="14160" y="2899"/>
                    <a:pt x="14060" y="2887"/>
                    <a:pt x="13971" y="2843"/>
                  </a:cubicBezTo>
                  <a:cubicBezTo>
                    <a:pt x="13627" y="2663"/>
                    <a:pt x="13537" y="2268"/>
                    <a:pt x="13089" y="2268"/>
                  </a:cubicBezTo>
                  <a:cubicBezTo>
                    <a:pt x="13053" y="2268"/>
                    <a:pt x="13013" y="2270"/>
                    <a:pt x="12972" y="2276"/>
                  </a:cubicBezTo>
                  <a:cubicBezTo>
                    <a:pt x="12904" y="2504"/>
                    <a:pt x="13200" y="2946"/>
                    <a:pt x="13041" y="3146"/>
                  </a:cubicBezTo>
                  <a:cubicBezTo>
                    <a:pt x="13020" y="3175"/>
                    <a:pt x="12695" y="3242"/>
                    <a:pt x="12647" y="3256"/>
                  </a:cubicBezTo>
                  <a:cubicBezTo>
                    <a:pt x="12462" y="3315"/>
                    <a:pt x="12299" y="3349"/>
                    <a:pt x="12111" y="3349"/>
                  </a:cubicBezTo>
                  <a:cubicBezTo>
                    <a:pt x="12077" y="3349"/>
                    <a:pt x="12042" y="3347"/>
                    <a:pt x="12006" y="3345"/>
                  </a:cubicBezTo>
                  <a:cubicBezTo>
                    <a:pt x="11537" y="3319"/>
                    <a:pt x="10903" y="2684"/>
                    <a:pt x="11131" y="2187"/>
                  </a:cubicBezTo>
                  <a:cubicBezTo>
                    <a:pt x="11242" y="1952"/>
                    <a:pt x="11537" y="1800"/>
                    <a:pt x="11455" y="1483"/>
                  </a:cubicBezTo>
                  <a:cubicBezTo>
                    <a:pt x="11400" y="1290"/>
                    <a:pt x="11224" y="1255"/>
                    <a:pt x="11024" y="1255"/>
                  </a:cubicBezTo>
                  <a:cubicBezTo>
                    <a:pt x="10911" y="1255"/>
                    <a:pt x="10791" y="1266"/>
                    <a:pt x="10681" y="1266"/>
                  </a:cubicBezTo>
                  <a:cubicBezTo>
                    <a:pt x="10646" y="1266"/>
                    <a:pt x="10611" y="1265"/>
                    <a:pt x="10578" y="1262"/>
                  </a:cubicBezTo>
                  <a:cubicBezTo>
                    <a:pt x="9966" y="1202"/>
                    <a:pt x="9338" y="1091"/>
                    <a:pt x="8848" y="712"/>
                  </a:cubicBezTo>
                  <a:cubicBezTo>
                    <a:pt x="8497" y="435"/>
                    <a:pt x="8055" y="270"/>
                    <a:pt x="7668" y="22"/>
                  </a:cubicBezTo>
                  <a:lnTo>
                    <a:pt x="7668" y="22"/>
                  </a:lnTo>
                  <a:cubicBezTo>
                    <a:pt x="7637" y="415"/>
                    <a:pt x="7884" y="860"/>
                    <a:pt x="7360" y="860"/>
                  </a:cubicBezTo>
                  <a:cubicBezTo>
                    <a:pt x="7313" y="860"/>
                    <a:pt x="7260" y="856"/>
                    <a:pt x="7200" y="849"/>
                  </a:cubicBezTo>
                  <a:cubicBezTo>
                    <a:pt x="6856" y="808"/>
                    <a:pt x="6938" y="690"/>
                    <a:pt x="6806" y="443"/>
                  </a:cubicBezTo>
                  <a:cubicBezTo>
                    <a:pt x="6654" y="166"/>
                    <a:pt x="6373" y="89"/>
                    <a:pt x="608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g1f7b5ef0b07_0_286"/>
            <p:cNvSpPr/>
            <p:nvPr/>
          </p:nvSpPr>
          <p:spPr>
            <a:xfrm>
              <a:off x="6661150" y="4250800"/>
              <a:ext cx="22800" cy="26425"/>
            </a:xfrm>
            <a:custGeom>
              <a:rect b="b" l="l" r="r" t="t"/>
              <a:pathLst>
                <a:path extrusionOk="0" h="1057" w="912">
                  <a:moveTo>
                    <a:pt x="327" y="0"/>
                  </a:moveTo>
                  <a:cubicBezTo>
                    <a:pt x="224" y="0"/>
                    <a:pt x="113" y="9"/>
                    <a:pt x="0" y="9"/>
                  </a:cubicBezTo>
                  <a:cubicBezTo>
                    <a:pt x="77" y="146"/>
                    <a:pt x="140" y="249"/>
                    <a:pt x="147" y="415"/>
                  </a:cubicBezTo>
                  <a:cubicBezTo>
                    <a:pt x="147" y="492"/>
                    <a:pt x="118" y="621"/>
                    <a:pt x="147" y="698"/>
                  </a:cubicBezTo>
                  <a:cubicBezTo>
                    <a:pt x="173" y="780"/>
                    <a:pt x="505" y="1056"/>
                    <a:pt x="623" y="1056"/>
                  </a:cubicBezTo>
                  <a:cubicBezTo>
                    <a:pt x="745" y="1056"/>
                    <a:pt x="801" y="953"/>
                    <a:pt x="801" y="842"/>
                  </a:cubicBezTo>
                  <a:cubicBezTo>
                    <a:pt x="808" y="705"/>
                    <a:pt x="697" y="669"/>
                    <a:pt x="678" y="566"/>
                  </a:cubicBezTo>
                  <a:cubicBezTo>
                    <a:pt x="635" y="359"/>
                    <a:pt x="911" y="249"/>
                    <a:pt x="664" y="76"/>
                  </a:cubicBezTo>
                  <a:cubicBezTo>
                    <a:pt x="575" y="14"/>
                    <a:pt x="458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g1f7b5ef0b07_0_286"/>
            <p:cNvSpPr/>
            <p:nvPr/>
          </p:nvSpPr>
          <p:spPr>
            <a:xfrm>
              <a:off x="6592000" y="3454250"/>
              <a:ext cx="226925" cy="138950"/>
            </a:xfrm>
            <a:custGeom>
              <a:rect b="b" l="l" r="r" t="t"/>
              <a:pathLst>
                <a:path extrusionOk="0" h="5558" w="9077">
                  <a:moveTo>
                    <a:pt x="8541" y="0"/>
                  </a:moveTo>
                  <a:cubicBezTo>
                    <a:pt x="8312" y="192"/>
                    <a:pt x="7712" y="399"/>
                    <a:pt x="7498" y="531"/>
                  </a:cubicBezTo>
                  <a:cubicBezTo>
                    <a:pt x="6568" y="1096"/>
                    <a:pt x="5359" y="1180"/>
                    <a:pt x="4340" y="1476"/>
                  </a:cubicBezTo>
                  <a:cubicBezTo>
                    <a:pt x="3713" y="1662"/>
                    <a:pt x="3159" y="1959"/>
                    <a:pt x="2522" y="1959"/>
                  </a:cubicBezTo>
                  <a:cubicBezTo>
                    <a:pt x="2353" y="1959"/>
                    <a:pt x="2178" y="1938"/>
                    <a:pt x="1995" y="1889"/>
                  </a:cubicBezTo>
                  <a:cubicBezTo>
                    <a:pt x="1567" y="1774"/>
                    <a:pt x="1195" y="1663"/>
                    <a:pt x="801" y="1593"/>
                  </a:cubicBezTo>
                  <a:lnTo>
                    <a:pt x="794" y="1593"/>
                  </a:lnTo>
                  <a:cubicBezTo>
                    <a:pt x="443" y="1752"/>
                    <a:pt x="1" y="1884"/>
                    <a:pt x="361" y="2379"/>
                  </a:cubicBezTo>
                  <a:cubicBezTo>
                    <a:pt x="560" y="2655"/>
                    <a:pt x="794" y="2696"/>
                    <a:pt x="738" y="3105"/>
                  </a:cubicBezTo>
                  <a:cubicBezTo>
                    <a:pt x="719" y="3304"/>
                    <a:pt x="635" y="3429"/>
                    <a:pt x="616" y="3621"/>
                  </a:cubicBezTo>
                  <a:cubicBezTo>
                    <a:pt x="601" y="3780"/>
                    <a:pt x="657" y="3939"/>
                    <a:pt x="690" y="4090"/>
                  </a:cubicBezTo>
                  <a:cubicBezTo>
                    <a:pt x="933" y="4131"/>
                    <a:pt x="1236" y="4179"/>
                    <a:pt x="1250" y="4429"/>
                  </a:cubicBezTo>
                  <a:cubicBezTo>
                    <a:pt x="1257" y="4544"/>
                    <a:pt x="1147" y="4684"/>
                    <a:pt x="1036" y="4813"/>
                  </a:cubicBezTo>
                  <a:cubicBezTo>
                    <a:pt x="863" y="5034"/>
                    <a:pt x="690" y="5263"/>
                    <a:pt x="1036" y="5469"/>
                  </a:cubicBezTo>
                  <a:cubicBezTo>
                    <a:pt x="1103" y="5510"/>
                    <a:pt x="1171" y="5525"/>
                    <a:pt x="1240" y="5525"/>
                  </a:cubicBezTo>
                  <a:cubicBezTo>
                    <a:pt x="1440" y="5525"/>
                    <a:pt x="1643" y="5395"/>
                    <a:pt x="1822" y="5380"/>
                  </a:cubicBezTo>
                  <a:cubicBezTo>
                    <a:pt x="1839" y="5378"/>
                    <a:pt x="1857" y="5378"/>
                    <a:pt x="1874" y="5378"/>
                  </a:cubicBezTo>
                  <a:cubicBezTo>
                    <a:pt x="2081" y="5378"/>
                    <a:pt x="2278" y="5510"/>
                    <a:pt x="2480" y="5510"/>
                  </a:cubicBezTo>
                  <a:cubicBezTo>
                    <a:pt x="2506" y="5510"/>
                    <a:pt x="2533" y="5508"/>
                    <a:pt x="2560" y="5503"/>
                  </a:cubicBezTo>
                  <a:cubicBezTo>
                    <a:pt x="2829" y="5455"/>
                    <a:pt x="2850" y="5241"/>
                    <a:pt x="3043" y="5111"/>
                  </a:cubicBezTo>
                  <a:cubicBezTo>
                    <a:pt x="3134" y="5051"/>
                    <a:pt x="3232" y="5026"/>
                    <a:pt x="3332" y="5026"/>
                  </a:cubicBezTo>
                  <a:cubicBezTo>
                    <a:pt x="3482" y="5026"/>
                    <a:pt x="3636" y="5081"/>
                    <a:pt x="3780" y="5152"/>
                  </a:cubicBezTo>
                  <a:cubicBezTo>
                    <a:pt x="4042" y="5275"/>
                    <a:pt x="4215" y="5392"/>
                    <a:pt x="4513" y="5407"/>
                  </a:cubicBezTo>
                  <a:cubicBezTo>
                    <a:pt x="4535" y="5408"/>
                    <a:pt x="4556" y="5409"/>
                    <a:pt x="4577" y="5409"/>
                  </a:cubicBezTo>
                  <a:cubicBezTo>
                    <a:pt x="4715" y="5409"/>
                    <a:pt x="4849" y="5382"/>
                    <a:pt x="4985" y="5382"/>
                  </a:cubicBezTo>
                  <a:cubicBezTo>
                    <a:pt x="5040" y="5382"/>
                    <a:pt x="5096" y="5387"/>
                    <a:pt x="5153" y="5400"/>
                  </a:cubicBezTo>
                  <a:cubicBezTo>
                    <a:pt x="5288" y="5433"/>
                    <a:pt x="5453" y="5558"/>
                    <a:pt x="5610" y="5558"/>
                  </a:cubicBezTo>
                  <a:cubicBezTo>
                    <a:pt x="5679" y="5558"/>
                    <a:pt x="5746" y="5534"/>
                    <a:pt x="5809" y="5469"/>
                  </a:cubicBezTo>
                  <a:cubicBezTo>
                    <a:pt x="5996" y="5277"/>
                    <a:pt x="5842" y="4842"/>
                    <a:pt x="5782" y="4647"/>
                  </a:cubicBezTo>
                  <a:cubicBezTo>
                    <a:pt x="5624" y="4138"/>
                    <a:pt x="5782" y="4160"/>
                    <a:pt x="6251" y="4020"/>
                  </a:cubicBezTo>
                  <a:cubicBezTo>
                    <a:pt x="6726" y="3876"/>
                    <a:pt x="6726" y="3739"/>
                    <a:pt x="6575" y="3304"/>
                  </a:cubicBezTo>
                  <a:cubicBezTo>
                    <a:pt x="6243" y="2372"/>
                    <a:pt x="7070" y="2670"/>
                    <a:pt x="7519" y="2165"/>
                  </a:cubicBezTo>
                  <a:cubicBezTo>
                    <a:pt x="7844" y="1800"/>
                    <a:pt x="7844" y="1800"/>
                    <a:pt x="8368" y="1766"/>
                  </a:cubicBezTo>
                  <a:cubicBezTo>
                    <a:pt x="8656" y="1752"/>
                    <a:pt x="8807" y="1663"/>
                    <a:pt x="8899" y="1490"/>
                  </a:cubicBezTo>
                  <a:cubicBezTo>
                    <a:pt x="8947" y="1394"/>
                    <a:pt x="8980" y="1276"/>
                    <a:pt x="9009" y="1125"/>
                  </a:cubicBezTo>
                  <a:cubicBezTo>
                    <a:pt x="9077" y="711"/>
                    <a:pt x="8973" y="594"/>
                    <a:pt x="8719" y="303"/>
                  </a:cubicBezTo>
                  <a:cubicBezTo>
                    <a:pt x="8642" y="214"/>
                    <a:pt x="8589" y="111"/>
                    <a:pt x="854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g1f7b5ef0b07_0_286"/>
            <p:cNvSpPr/>
            <p:nvPr/>
          </p:nvSpPr>
          <p:spPr>
            <a:xfrm>
              <a:off x="6598250" y="4487050"/>
              <a:ext cx="38650" cy="47950"/>
            </a:xfrm>
            <a:custGeom>
              <a:rect b="b" l="l" r="r" t="t"/>
              <a:pathLst>
                <a:path extrusionOk="0" h="1918" w="1546">
                  <a:moveTo>
                    <a:pt x="342" y="0"/>
                  </a:moveTo>
                  <a:cubicBezTo>
                    <a:pt x="242" y="0"/>
                    <a:pt x="130" y="15"/>
                    <a:pt x="20" y="55"/>
                  </a:cubicBezTo>
                  <a:cubicBezTo>
                    <a:pt x="0" y="303"/>
                    <a:pt x="75" y="545"/>
                    <a:pt x="61" y="793"/>
                  </a:cubicBezTo>
                  <a:cubicBezTo>
                    <a:pt x="41" y="1047"/>
                    <a:pt x="49" y="1028"/>
                    <a:pt x="262" y="1165"/>
                  </a:cubicBezTo>
                  <a:cubicBezTo>
                    <a:pt x="469" y="1295"/>
                    <a:pt x="661" y="1406"/>
                    <a:pt x="779" y="1615"/>
                  </a:cubicBezTo>
                  <a:cubicBezTo>
                    <a:pt x="880" y="1795"/>
                    <a:pt x="907" y="1918"/>
                    <a:pt x="1139" y="1918"/>
                  </a:cubicBezTo>
                  <a:cubicBezTo>
                    <a:pt x="1145" y="1918"/>
                    <a:pt x="1152" y="1918"/>
                    <a:pt x="1159" y="1917"/>
                  </a:cubicBezTo>
                  <a:cubicBezTo>
                    <a:pt x="1365" y="1910"/>
                    <a:pt x="1546" y="1778"/>
                    <a:pt x="1510" y="1559"/>
                  </a:cubicBezTo>
                  <a:cubicBezTo>
                    <a:pt x="1483" y="1357"/>
                    <a:pt x="1296" y="1350"/>
                    <a:pt x="1228" y="1199"/>
                  </a:cubicBezTo>
                  <a:cubicBezTo>
                    <a:pt x="1152" y="1055"/>
                    <a:pt x="1262" y="862"/>
                    <a:pt x="1144" y="716"/>
                  </a:cubicBezTo>
                  <a:cubicBezTo>
                    <a:pt x="1048" y="593"/>
                    <a:pt x="897" y="613"/>
                    <a:pt x="820" y="449"/>
                  </a:cubicBezTo>
                  <a:cubicBezTo>
                    <a:pt x="738" y="255"/>
                    <a:pt x="820" y="118"/>
                    <a:pt x="580" y="33"/>
                  </a:cubicBezTo>
                  <a:cubicBezTo>
                    <a:pt x="519" y="14"/>
                    <a:pt x="436" y="0"/>
                    <a:pt x="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g1f7b5ef0b07_0_286"/>
            <p:cNvSpPr/>
            <p:nvPr/>
          </p:nvSpPr>
          <p:spPr>
            <a:xfrm>
              <a:off x="6534100" y="1308000"/>
              <a:ext cx="608975" cy="1323975"/>
            </a:xfrm>
            <a:custGeom>
              <a:rect b="b" l="l" r="r" t="t"/>
              <a:pathLst>
                <a:path extrusionOk="0" h="52959" w="24359">
                  <a:moveTo>
                    <a:pt x="17659" y="1"/>
                  </a:moveTo>
                  <a:cubicBezTo>
                    <a:pt x="17630" y="1"/>
                    <a:pt x="17599" y="3"/>
                    <a:pt x="17566" y="7"/>
                  </a:cubicBezTo>
                  <a:cubicBezTo>
                    <a:pt x="16898" y="96"/>
                    <a:pt x="17013" y="882"/>
                    <a:pt x="17013" y="1357"/>
                  </a:cubicBezTo>
                  <a:cubicBezTo>
                    <a:pt x="17013" y="1979"/>
                    <a:pt x="17094" y="2634"/>
                    <a:pt x="16371" y="2634"/>
                  </a:cubicBezTo>
                  <a:cubicBezTo>
                    <a:pt x="16355" y="2634"/>
                    <a:pt x="16340" y="2634"/>
                    <a:pt x="16323" y="2633"/>
                  </a:cubicBezTo>
                  <a:cubicBezTo>
                    <a:pt x="15800" y="2619"/>
                    <a:pt x="15324" y="2331"/>
                    <a:pt x="14774" y="2331"/>
                  </a:cubicBezTo>
                  <a:cubicBezTo>
                    <a:pt x="13911" y="2331"/>
                    <a:pt x="14125" y="2910"/>
                    <a:pt x="13918" y="3566"/>
                  </a:cubicBezTo>
                  <a:cubicBezTo>
                    <a:pt x="13594" y="4640"/>
                    <a:pt x="13055" y="3998"/>
                    <a:pt x="12373" y="4503"/>
                  </a:cubicBezTo>
                  <a:cubicBezTo>
                    <a:pt x="12174" y="4647"/>
                    <a:pt x="12027" y="4868"/>
                    <a:pt x="11924" y="5123"/>
                  </a:cubicBezTo>
                  <a:cubicBezTo>
                    <a:pt x="11746" y="5543"/>
                    <a:pt x="11683" y="6048"/>
                    <a:pt x="11657" y="6447"/>
                  </a:cubicBezTo>
                  <a:cubicBezTo>
                    <a:pt x="11594" y="7302"/>
                    <a:pt x="11491" y="7826"/>
                    <a:pt x="11022" y="8571"/>
                  </a:cubicBezTo>
                  <a:cubicBezTo>
                    <a:pt x="10643" y="9186"/>
                    <a:pt x="10278" y="9833"/>
                    <a:pt x="9891" y="10448"/>
                  </a:cubicBezTo>
                  <a:cubicBezTo>
                    <a:pt x="9456" y="11137"/>
                    <a:pt x="8593" y="11013"/>
                    <a:pt x="8180" y="11613"/>
                  </a:cubicBezTo>
                  <a:cubicBezTo>
                    <a:pt x="7774" y="12200"/>
                    <a:pt x="8165" y="13329"/>
                    <a:pt x="7925" y="14014"/>
                  </a:cubicBezTo>
                  <a:cubicBezTo>
                    <a:pt x="7622" y="14881"/>
                    <a:pt x="7332" y="15648"/>
                    <a:pt x="6933" y="16474"/>
                  </a:cubicBezTo>
                  <a:cubicBezTo>
                    <a:pt x="6517" y="17344"/>
                    <a:pt x="6911" y="18041"/>
                    <a:pt x="7014" y="18909"/>
                  </a:cubicBezTo>
                  <a:cubicBezTo>
                    <a:pt x="7116" y="19772"/>
                    <a:pt x="6680" y="19853"/>
                    <a:pt x="6050" y="19853"/>
                  </a:cubicBezTo>
                  <a:cubicBezTo>
                    <a:pt x="5904" y="19853"/>
                    <a:pt x="5749" y="19848"/>
                    <a:pt x="5587" y="19848"/>
                  </a:cubicBezTo>
                  <a:cubicBezTo>
                    <a:pt x="5582" y="19848"/>
                    <a:pt x="5578" y="19848"/>
                    <a:pt x="5573" y="19848"/>
                  </a:cubicBezTo>
                  <a:cubicBezTo>
                    <a:pt x="3584" y="19848"/>
                    <a:pt x="3304" y="21438"/>
                    <a:pt x="3311" y="23109"/>
                  </a:cubicBezTo>
                  <a:lnTo>
                    <a:pt x="3311" y="24207"/>
                  </a:lnTo>
                  <a:cubicBezTo>
                    <a:pt x="3311" y="25510"/>
                    <a:pt x="3194" y="27028"/>
                    <a:pt x="3256" y="28242"/>
                  </a:cubicBezTo>
                  <a:cubicBezTo>
                    <a:pt x="3263" y="28441"/>
                    <a:pt x="3172" y="28835"/>
                    <a:pt x="3263" y="29013"/>
                  </a:cubicBezTo>
                  <a:cubicBezTo>
                    <a:pt x="3400" y="29289"/>
                    <a:pt x="3799" y="29316"/>
                    <a:pt x="3972" y="29551"/>
                  </a:cubicBezTo>
                  <a:cubicBezTo>
                    <a:pt x="4323" y="30027"/>
                    <a:pt x="4164" y="30642"/>
                    <a:pt x="3821" y="31008"/>
                  </a:cubicBezTo>
                  <a:cubicBezTo>
                    <a:pt x="3578" y="31262"/>
                    <a:pt x="3523" y="31130"/>
                    <a:pt x="3420" y="31517"/>
                  </a:cubicBezTo>
                  <a:cubicBezTo>
                    <a:pt x="3338" y="31827"/>
                    <a:pt x="3434" y="32262"/>
                    <a:pt x="3475" y="32565"/>
                  </a:cubicBezTo>
                  <a:cubicBezTo>
                    <a:pt x="3559" y="33096"/>
                    <a:pt x="3883" y="33663"/>
                    <a:pt x="3806" y="34213"/>
                  </a:cubicBezTo>
                  <a:cubicBezTo>
                    <a:pt x="3718" y="34876"/>
                    <a:pt x="3304" y="34980"/>
                    <a:pt x="2759" y="35275"/>
                  </a:cubicBezTo>
                  <a:cubicBezTo>
                    <a:pt x="2201" y="35580"/>
                    <a:pt x="1918" y="36090"/>
                    <a:pt x="1822" y="36753"/>
                  </a:cubicBezTo>
                  <a:cubicBezTo>
                    <a:pt x="1737" y="37289"/>
                    <a:pt x="2028" y="37904"/>
                    <a:pt x="1822" y="38413"/>
                  </a:cubicBezTo>
                  <a:cubicBezTo>
                    <a:pt x="1722" y="38651"/>
                    <a:pt x="1611" y="38734"/>
                    <a:pt x="1488" y="38734"/>
                  </a:cubicBezTo>
                  <a:cubicBezTo>
                    <a:pt x="1218" y="38734"/>
                    <a:pt x="890" y="38336"/>
                    <a:pt x="498" y="38298"/>
                  </a:cubicBezTo>
                  <a:cubicBezTo>
                    <a:pt x="262" y="38601"/>
                    <a:pt x="77" y="39055"/>
                    <a:pt x="22" y="39497"/>
                  </a:cubicBezTo>
                  <a:cubicBezTo>
                    <a:pt x="0" y="39711"/>
                    <a:pt x="7" y="39925"/>
                    <a:pt x="53" y="40117"/>
                  </a:cubicBezTo>
                  <a:cubicBezTo>
                    <a:pt x="207" y="40711"/>
                    <a:pt x="848" y="40973"/>
                    <a:pt x="993" y="41477"/>
                  </a:cubicBezTo>
                  <a:cubicBezTo>
                    <a:pt x="1178" y="42145"/>
                    <a:pt x="1005" y="42801"/>
                    <a:pt x="1269" y="43496"/>
                  </a:cubicBezTo>
                  <a:cubicBezTo>
                    <a:pt x="1564" y="44277"/>
                    <a:pt x="1944" y="44986"/>
                    <a:pt x="2288" y="45723"/>
                  </a:cubicBezTo>
                  <a:cubicBezTo>
                    <a:pt x="2598" y="46386"/>
                    <a:pt x="3172" y="47083"/>
                    <a:pt x="3309" y="47773"/>
                  </a:cubicBezTo>
                  <a:cubicBezTo>
                    <a:pt x="3441" y="48455"/>
                    <a:pt x="3013" y="48773"/>
                    <a:pt x="2855" y="49344"/>
                  </a:cubicBezTo>
                  <a:cubicBezTo>
                    <a:pt x="2759" y="49683"/>
                    <a:pt x="2800" y="49952"/>
                    <a:pt x="2896" y="50214"/>
                  </a:cubicBezTo>
                  <a:cubicBezTo>
                    <a:pt x="2985" y="50469"/>
                    <a:pt x="3136" y="50712"/>
                    <a:pt x="3268" y="50993"/>
                  </a:cubicBezTo>
                  <a:cubicBezTo>
                    <a:pt x="3496" y="51469"/>
                    <a:pt x="3448" y="52132"/>
                    <a:pt x="3840" y="52524"/>
                  </a:cubicBezTo>
                  <a:cubicBezTo>
                    <a:pt x="4116" y="52803"/>
                    <a:pt x="4500" y="52959"/>
                    <a:pt x="4876" y="52959"/>
                  </a:cubicBezTo>
                  <a:cubicBezTo>
                    <a:pt x="5169" y="52959"/>
                    <a:pt x="5456" y="52865"/>
                    <a:pt x="5683" y="52663"/>
                  </a:cubicBezTo>
                  <a:cubicBezTo>
                    <a:pt x="5945" y="52427"/>
                    <a:pt x="6221" y="52069"/>
                    <a:pt x="6361" y="51745"/>
                  </a:cubicBezTo>
                  <a:cubicBezTo>
                    <a:pt x="6505" y="51406"/>
                    <a:pt x="6481" y="51031"/>
                    <a:pt x="6880" y="50851"/>
                  </a:cubicBezTo>
                  <a:cubicBezTo>
                    <a:pt x="7416" y="50613"/>
                    <a:pt x="7762" y="50940"/>
                    <a:pt x="8197" y="50452"/>
                  </a:cubicBezTo>
                  <a:cubicBezTo>
                    <a:pt x="8431" y="50191"/>
                    <a:pt x="8533" y="50149"/>
                    <a:pt x="8688" y="50149"/>
                  </a:cubicBezTo>
                  <a:cubicBezTo>
                    <a:pt x="8762" y="50149"/>
                    <a:pt x="8847" y="50159"/>
                    <a:pt x="8965" y="50159"/>
                  </a:cubicBezTo>
                  <a:cubicBezTo>
                    <a:pt x="9044" y="50159"/>
                    <a:pt x="9139" y="50155"/>
                    <a:pt x="9254" y="50140"/>
                  </a:cubicBezTo>
                  <a:cubicBezTo>
                    <a:pt x="9533" y="50104"/>
                    <a:pt x="9722" y="49996"/>
                    <a:pt x="9975" y="49871"/>
                  </a:cubicBezTo>
                  <a:cubicBezTo>
                    <a:pt x="10734" y="49496"/>
                    <a:pt x="10527" y="49104"/>
                    <a:pt x="10835" y="48479"/>
                  </a:cubicBezTo>
                  <a:cubicBezTo>
                    <a:pt x="10967" y="48205"/>
                    <a:pt x="11131" y="48169"/>
                    <a:pt x="11176" y="47857"/>
                  </a:cubicBezTo>
                  <a:cubicBezTo>
                    <a:pt x="11188" y="47761"/>
                    <a:pt x="11126" y="47653"/>
                    <a:pt x="11128" y="47547"/>
                  </a:cubicBezTo>
                  <a:cubicBezTo>
                    <a:pt x="11150" y="47021"/>
                    <a:pt x="11436" y="46970"/>
                    <a:pt x="11654" y="46598"/>
                  </a:cubicBezTo>
                  <a:cubicBezTo>
                    <a:pt x="11849" y="46264"/>
                    <a:pt x="11847" y="45663"/>
                    <a:pt x="11916" y="45283"/>
                  </a:cubicBezTo>
                  <a:cubicBezTo>
                    <a:pt x="12003" y="44815"/>
                    <a:pt x="11964" y="44354"/>
                    <a:pt x="11976" y="43883"/>
                  </a:cubicBezTo>
                  <a:cubicBezTo>
                    <a:pt x="11984" y="43580"/>
                    <a:pt x="12092" y="43243"/>
                    <a:pt x="12046" y="42943"/>
                  </a:cubicBezTo>
                  <a:cubicBezTo>
                    <a:pt x="11969" y="42455"/>
                    <a:pt x="11854" y="42371"/>
                    <a:pt x="12113" y="41893"/>
                  </a:cubicBezTo>
                  <a:cubicBezTo>
                    <a:pt x="12310" y="41528"/>
                    <a:pt x="12587" y="41150"/>
                    <a:pt x="12863" y="40795"/>
                  </a:cubicBezTo>
                  <a:cubicBezTo>
                    <a:pt x="13046" y="40562"/>
                    <a:pt x="13154" y="40360"/>
                    <a:pt x="13298" y="40112"/>
                  </a:cubicBezTo>
                  <a:cubicBezTo>
                    <a:pt x="13529" y="39716"/>
                    <a:pt x="13603" y="39682"/>
                    <a:pt x="14077" y="39492"/>
                  </a:cubicBezTo>
                  <a:cubicBezTo>
                    <a:pt x="13981" y="38832"/>
                    <a:pt x="14812" y="38872"/>
                    <a:pt x="15211" y="38647"/>
                  </a:cubicBezTo>
                  <a:cubicBezTo>
                    <a:pt x="16001" y="38202"/>
                    <a:pt x="15437" y="37265"/>
                    <a:pt x="15987" y="36640"/>
                  </a:cubicBezTo>
                  <a:cubicBezTo>
                    <a:pt x="16304" y="36289"/>
                    <a:pt x="16559" y="36248"/>
                    <a:pt x="16629" y="35744"/>
                  </a:cubicBezTo>
                  <a:cubicBezTo>
                    <a:pt x="16679" y="35321"/>
                    <a:pt x="16456" y="34638"/>
                    <a:pt x="16239" y="34278"/>
                  </a:cubicBezTo>
                  <a:cubicBezTo>
                    <a:pt x="16102" y="34050"/>
                    <a:pt x="15766" y="33944"/>
                    <a:pt x="15776" y="33567"/>
                  </a:cubicBezTo>
                  <a:cubicBezTo>
                    <a:pt x="15518" y="33459"/>
                    <a:pt x="15240" y="33435"/>
                    <a:pt x="15059" y="33245"/>
                  </a:cubicBezTo>
                  <a:cubicBezTo>
                    <a:pt x="15014" y="33197"/>
                    <a:pt x="15047" y="33024"/>
                    <a:pt x="14961" y="32942"/>
                  </a:cubicBezTo>
                  <a:cubicBezTo>
                    <a:pt x="14807" y="32788"/>
                    <a:pt x="14548" y="32704"/>
                    <a:pt x="14351" y="32661"/>
                  </a:cubicBezTo>
                  <a:cubicBezTo>
                    <a:pt x="13808" y="32543"/>
                    <a:pt x="13555" y="32711"/>
                    <a:pt x="13320" y="32173"/>
                  </a:cubicBezTo>
                  <a:cubicBezTo>
                    <a:pt x="13149" y="31788"/>
                    <a:pt x="12851" y="31289"/>
                    <a:pt x="12916" y="30832"/>
                  </a:cubicBezTo>
                  <a:cubicBezTo>
                    <a:pt x="12974" y="30419"/>
                    <a:pt x="13082" y="30157"/>
                    <a:pt x="13055" y="29724"/>
                  </a:cubicBezTo>
                  <a:cubicBezTo>
                    <a:pt x="13039" y="29455"/>
                    <a:pt x="13007" y="29474"/>
                    <a:pt x="13043" y="29237"/>
                  </a:cubicBezTo>
                  <a:cubicBezTo>
                    <a:pt x="13132" y="28667"/>
                    <a:pt x="13325" y="28023"/>
                    <a:pt x="13498" y="27475"/>
                  </a:cubicBezTo>
                  <a:cubicBezTo>
                    <a:pt x="13637" y="27038"/>
                    <a:pt x="13901" y="26682"/>
                    <a:pt x="13925" y="26199"/>
                  </a:cubicBezTo>
                  <a:cubicBezTo>
                    <a:pt x="13944" y="25764"/>
                    <a:pt x="13870" y="25380"/>
                    <a:pt x="14036" y="24986"/>
                  </a:cubicBezTo>
                  <a:cubicBezTo>
                    <a:pt x="14286" y="24390"/>
                    <a:pt x="14810" y="24162"/>
                    <a:pt x="15180" y="23681"/>
                  </a:cubicBezTo>
                  <a:cubicBezTo>
                    <a:pt x="15542" y="23210"/>
                    <a:pt x="15684" y="22614"/>
                    <a:pt x="15956" y="22095"/>
                  </a:cubicBezTo>
                  <a:cubicBezTo>
                    <a:pt x="16122" y="21773"/>
                    <a:pt x="16314" y="21725"/>
                    <a:pt x="16535" y="21725"/>
                  </a:cubicBezTo>
                  <a:cubicBezTo>
                    <a:pt x="16629" y="21725"/>
                    <a:pt x="16728" y="21733"/>
                    <a:pt x="16833" y="21733"/>
                  </a:cubicBezTo>
                  <a:cubicBezTo>
                    <a:pt x="16954" y="21733"/>
                    <a:pt x="17081" y="21722"/>
                    <a:pt x="17217" y="21672"/>
                  </a:cubicBezTo>
                  <a:cubicBezTo>
                    <a:pt x="17530" y="21559"/>
                    <a:pt x="17712" y="21235"/>
                    <a:pt x="17953" y="21045"/>
                  </a:cubicBezTo>
                  <a:cubicBezTo>
                    <a:pt x="18239" y="20819"/>
                    <a:pt x="18613" y="20795"/>
                    <a:pt x="18556" y="20336"/>
                  </a:cubicBezTo>
                  <a:cubicBezTo>
                    <a:pt x="18609" y="20329"/>
                    <a:pt x="18658" y="20327"/>
                    <a:pt x="18705" y="20327"/>
                  </a:cubicBezTo>
                  <a:cubicBezTo>
                    <a:pt x="18854" y="20327"/>
                    <a:pt x="18974" y="20353"/>
                    <a:pt x="19081" y="20353"/>
                  </a:cubicBezTo>
                  <a:cubicBezTo>
                    <a:pt x="19212" y="20353"/>
                    <a:pt x="19323" y="20314"/>
                    <a:pt x="19445" y="20139"/>
                  </a:cubicBezTo>
                  <a:cubicBezTo>
                    <a:pt x="19524" y="20026"/>
                    <a:pt x="19630" y="19670"/>
                    <a:pt x="19709" y="19502"/>
                  </a:cubicBezTo>
                  <a:cubicBezTo>
                    <a:pt x="19969" y="18962"/>
                    <a:pt x="20067" y="18442"/>
                    <a:pt x="19762" y="17923"/>
                  </a:cubicBezTo>
                  <a:cubicBezTo>
                    <a:pt x="20308" y="17669"/>
                    <a:pt x="20122" y="17085"/>
                    <a:pt x="19930" y="16645"/>
                  </a:cubicBezTo>
                  <a:cubicBezTo>
                    <a:pt x="19697" y="16104"/>
                    <a:pt x="19702" y="16237"/>
                    <a:pt x="19954" y="15790"/>
                  </a:cubicBezTo>
                  <a:cubicBezTo>
                    <a:pt x="20053" y="15619"/>
                    <a:pt x="20122" y="15417"/>
                    <a:pt x="20202" y="15235"/>
                  </a:cubicBezTo>
                  <a:cubicBezTo>
                    <a:pt x="20365" y="14862"/>
                    <a:pt x="20577" y="14653"/>
                    <a:pt x="20740" y="14353"/>
                  </a:cubicBezTo>
                  <a:cubicBezTo>
                    <a:pt x="20819" y="14206"/>
                    <a:pt x="20764" y="14081"/>
                    <a:pt x="20870" y="13930"/>
                  </a:cubicBezTo>
                  <a:cubicBezTo>
                    <a:pt x="21129" y="13560"/>
                    <a:pt x="21596" y="13519"/>
                    <a:pt x="21843" y="13166"/>
                  </a:cubicBezTo>
                  <a:cubicBezTo>
                    <a:pt x="22076" y="12834"/>
                    <a:pt x="22011" y="12524"/>
                    <a:pt x="22429" y="12317"/>
                  </a:cubicBezTo>
                  <a:cubicBezTo>
                    <a:pt x="22869" y="12096"/>
                    <a:pt x="23366" y="12115"/>
                    <a:pt x="23809" y="11945"/>
                  </a:cubicBezTo>
                  <a:cubicBezTo>
                    <a:pt x="24075" y="11842"/>
                    <a:pt x="24208" y="11695"/>
                    <a:pt x="24248" y="11524"/>
                  </a:cubicBezTo>
                  <a:cubicBezTo>
                    <a:pt x="24359" y="11089"/>
                    <a:pt x="23898" y="10474"/>
                    <a:pt x="23809" y="9950"/>
                  </a:cubicBezTo>
                  <a:cubicBezTo>
                    <a:pt x="23643" y="8958"/>
                    <a:pt x="23876" y="8124"/>
                    <a:pt x="23035" y="7358"/>
                  </a:cubicBezTo>
                  <a:cubicBezTo>
                    <a:pt x="23311" y="6668"/>
                    <a:pt x="22696" y="5731"/>
                    <a:pt x="22482" y="5082"/>
                  </a:cubicBezTo>
                  <a:cubicBezTo>
                    <a:pt x="22290" y="4496"/>
                    <a:pt x="22352" y="3943"/>
                    <a:pt x="21958" y="3407"/>
                  </a:cubicBezTo>
                  <a:cubicBezTo>
                    <a:pt x="21574" y="2869"/>
                    <a:pt x="21139" y="2578"/>
                    <a:pt x="20579" y="2220"/>
                  </a:cubicBezTo>
                  <a:cubicBezTo>
                    <a:pt x="20036" y="1869"/>
                    <a:pt x="19731" y="1261"/>
                    <a:pt x="19214" y="882"/>
                  </a:cubicBezTo>
                  <a:cubicBezTo>
                    <a:pt x="18945" y="682"/>
                    <a:pt x="18601" y="649"/>
                    <a:pt x="18332" y="454"/>
                  </a:cubicBezTo>
                  <a:cubicBezTo>
                    <a:pt x="18241" y="391"/>
                    <a:pt x="18174" y="317"/>
                    <a:pt x="18111" y="247"/>
                  </a:cubicBezTo>
                  <a:cubicBezTo>
                    <a:pt x="17984" y="114"/>
                    <a:pt x="17877" y="1"/>
                    <a:pt x="17659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g1f7b5ef0b07_0_286"/>
            <p:cNvSpPr/>
            <p:nvPr/>
          </p:nvSpPr>
          <p:spPr>
            <a:xfrm>
              <a:off x="6226325" y="1418825"/>
              <a:ext cx="605875" cy="923850"/>
            </a:xfrm>
            <a:custGeom>
              <a:rect b="b" l="l" r="r" t="t"/>
              <a:pathLst>
                <a:path extrusionOk="0" h="36954" w="24235">
                  <a:moveTo>
                    <a:pt x="22310" y="0"/>
                  </a:moveTo>
                  <a:cubicBezTo>
                    <a:pt x="21909" y="416"/>
                    <a:pt x="21188" y="608"/>
                    <a:pt x="20878" y="1079"/>
                  </a:cubicBezTo>
                  <a:cubicBezTo>
                    <a:pt x="20825" y="1158"/>
                    <a:pt x="20709" y="1310"/>
                    <a:pt x="20685" y="1401"/>
                  </a:cubicBezTo>
                  <a:cubicBezTo>
                    <a:pt x="20661" y="1500"/>
                    <a:pt x="20731" y="1651"/>
                    <a:pt x="20700" y="1735"/>
                  </a:cubicBezTo>
                  <a:cubicBezTo>
                    <a:pt x="20637" y="1906"/>
                    <a:pt x="20416" y="1915"/>
                    <a:pt x="20311" y="2084"/>
                  </a:cubicBezTo>
                  <a:cubicBezTo>
                    <a:pt x="20188" y="2278"/>
                    <a:pt x="20174" y="2756"/>
                    <a:pt x="20133" y="3002"/>
                  </a:cubicBezTo>
                  <a:cubicBezTo>
                    <a:pt x="20077" y="3343"/>
                    <a:pt x="20077" y="3658"/>
                    <a:pt x="19955" y="3992"/>
                  </a:cubicBezTo>
                  <a:cubicBezTo>
                    <a:pt x="19816" y="4364"/>
                    <a:pt x="19446" y="4590"/>
                    <a:pt x="19087" y="4717"/>
                  </a:cubicBezTo>
                  <a:cubicBezTo>
                    <a:pt x="18953" y="4763"/>
                    <a:pt x="18835" y="4837"/>
                    <a:pt x="18715" y="4885"/>
                  </a:cubicBezTo>
                  <a:cubicBezTo>
                    <a:pt x="18665" y="4905"/>
                    <a:pt x="18643" y="4974"/>
                    <a:pt x="18585" y="4994"/>
                  </a:cubicBezTo>
                  <a:cubicBezTo>
                    <a:pt x="18580" y="4995"/>
                    <a:pt x="18575" y="4996"/>
                    <a:pt x="18570" y="4996"/>
                  </a:cubicBezTo>
                  <a:cubicBezTo>
                    <a:pt x="18529" y="4996"/>
                    <a:pt x="18484" y="4955"/>
                    <a:pt x="18447" y="4955"/>
                  </a:cubicBezTo>
                  <a:cubicBezTo>
                    <a:pt x="18443" y="4955"/>
                    <a:pt x="18438" y="4956"/>
                    <a:pt x="18434" y="4958"/>
                  </a:cubicBezTo>
                  <a:cubicBezTo>
                    <a:pt x="18369" y="4982"/>
                    <a:pt x="18321" y="4958"/>
                    <a:pt x="18258" y="4996"/>
                  </a:cubicBezTo>
                  <a:cubicBezTo>
                    <a:pt x="18131" y="5070"/>
                    <a:pt x="18021" y="5383"/>
                    <a:pt x="17936" y="5503"/>
                  </a:cubicBezTo>
                  <a:cubicBezTo>
                    <a:pt x="17816" y="5669"/>
                    <a:pt x="17725" y="5868"/>
                    <a:pt x="17600" y="6020"/>
                  </a:cubicBezTo>
                  <a:cubicBezTo>
                    <a:pt x="17533" y="6101"/>
                    <a:pt x="17393" y="6197"/>
                    <a:pt x="17312" y="6279"/>
                  </a:cubicBezTo>
                  <a:cubicBezTo>
                    <a:pt x="17266" y="6322"/>
                    <a:pt x="17129" y="6402"/>
                    <a:pt x="17110" y="6435"/>
                  </a:cubicBezTo>
                  <a:cubicBezTo>
                    <a:pt x="16975" y="6700"/>
                    <a:pt x="17127" y="7060"/>
                    <a:pt x="17088" y="7341"/>
                  </a:cubicBezTo>
                  <a:cubicBezTo>
                    <a:pt x="17043" y="7675"/>
                    <a:pt x="16930" y="8007"/>
                    <a:pt x="16886" y="8346"/>
                  </a:cubicBezTo>
                  <a:cubicBezTo>
                    <a:pt x="16850" y="8641"/>
                    <a:pt x="16665" y="8855"/>
                    <a:pt x="16439" y="9059"/>
                  </a:cubicBezTo>
                  <a:cubicBezTo>
                    <a:pt x="16264" y="9218"/>
                    <a:pt x="16158" y="9208"/>
                    <a:pt x="15961" y="9280"/>
                  </a:cubicBezTo>
                  <a:cubicBezTo>
                    <a:pt x="15882" y="9309"/>
                    <a:pt x="15776" y="9391"/>
                    <a:pt x="15692" y="9403"/>
                  </a:cubicBezTo>
                  <a:cubicBezTo>
                    <a:pt x="15689" y="9403"/>
                    <a:pt x="15686" y="9404"/>
                    <a:pt x="15683" y="9404"/>
                  </a:cubicBezTo>
                  <a:cubicBezTo>
                    <a:pt x="15607" y="9404"/>
                    <a:pt x="15523" y="9305"/>
                    <a:pt x="15467" y="9305"/>
                  </a:cubicBezTo>
                  <a:cubicBezTo>
                    <a:pt x="15463" y="9305"/>
                    <a:pt x="15458" y="9306"/>
                    <a:pt x="15454" y="9307"/>
                  </a:cubicBezTo>
                  <a:cubicBezTo>
                    <a:pt x="15334" y="9345"/>
                    <a:pt x="15279" y="9509"/>
                    <a:pt x="15187" y="9576"/>
                  </a:cubicBezTo>
                  <a:cubicBezTo>
                    <a:pt x="15034" y="9691"/>
                    <a:pt x="14962" y="9684"/>
                    <a:pt x="14777" y="9732"/>
                  </a:cubicBezTo>
                  <a:cubicBezTo>
                    <a:pt x="14685" y="10083"/>
                    <a:pt x="13424" y="10112"/>
                    <a:pt x="14000" y="10773"/>
                  </a:cubicBezTo>
                  <a:cubicBezTo>
                    <a:pt x="13988" y="10785"/>
                    <a:pt x="13952" y="10794"/>
                    <a:pt x="13948" y="10799"/>
                  </a:cubicBezTo>
                  <a:cubicBezTo>
                    <a:pt x="14003" y="11095"/>
                    <a:pt x="14339" y="11080"/>
                    <a:pt x="14488" y="11275"/>
                  </a:cubicBezTo>
                  <a:cubicBezTo>
                    <a:pt x="14555" y="11364"/>
                    <a:pt x="14762" y="11719"/>
                    <a:pt x="14801" y="11818"/>
                  </a:cubicBezTo>
                  <a:cubicBezTo>
                    <a:pt x="15099" y="12601"/>
                    <a:pt x="13714" y="13450"/>
                    <a:pt x="13229" y="13786"/>
                  </a:cubicBezTo>
                  <a:cubicBezTo>
                    <a:pt x="13109" y="13870"/>
                    <a:pt x="12977" y="13889"/>
                    <a:pt x="12833" y="13930"/>
                  </a:cubicBezTo>
                  <a:cubicBezTo>
                    <a:pt x="12645" y="13985"/>
                    <a:pt x="12744" y="13923"/>
                    <a:pt x="12566" y="14041"/>
                  </a:cubicBezTo>
                  <a:cubicBezTo>
                    <a:pt x="12388" y="14161"/>
                    <a:pt x="12244" y="14327"/>
                    <a:pt x="12030" y="14399"/>
                  </a:cubicBezTo>
                  <a:cubicBezTo>
                    <a:pt x="11795" y="14478"/>
                    <a:pt x="11629" y="14461"/>
                    <a:pt x="11456" y="14677"/>
                  </a:cubicBezTo>
                  <a:cubicBezTo>
                    <a:pt x="11352" y="14810"/>
                    <a:pt x="11177" y="15124"/>
                    <a:pt x="11134" y="15283"/>
                  </a:cubicBezTo>
                  <a:cubicBezTo>
                    <a:pt x="11095" y="15432"/>
                    <a:pt x="11175" y="15595"/>
                    <a:pt x="11098" y="15742"/>
                  </a:cubicBezTo>
                  <a:cubicBezTo>
                    <a:pt x="11035" y="15865"/>
                    <a:pt x="10884" y="15889"/>
                    <a:pt x="10826" y="16006"/>
                  </a:cubicBezTo>
                  <a:cubicBezTo>
                    <a:pt x="10677" y="16311"/>
                    <a:pt x="10853" y="16403"/>
                    <a:pt x="10555" y="16638"/>
                  </a:cubicBezTo>
                  <a:cubicBezTo>
                    <a:pt x="10367" y="16790"/>
                    <a:pt x="10201" y="16751"/>
                    <a:pt x="9999" y="16819"/>
                  </a:cubicBezTo>
                  <a:cubicBezTo>
                    <a:pt x="9889" y="16855"/>
                    <a:pt x="9793" y="16992"/>
                    <a:pt x="9675" y="17001"/>
                  </a:cubicBezTo>
                  <a:cubicBezTo>
                    <a:pt x="9668" y="17002"/>
                    <a:pt x="9661" y="17002"/>
                    <a:pt x="9655" y="17002"/>
                  </a:cubicBezTo>
                  <a:cubicBezTo>
                    <a:pt x="9505" y="17002"/>
                    <a:pt x="9456" y="16852"/>
                    <a:pt x="9341" y="16845"/>
                  </a:cubicBezTo>
                  <a:cubicBezTo>
                    <a:pt x="9329" y="16844"/>
                    <a:pt x="9317" y="16844"/>
                    <a:pt x="9305" y="16844"/>
                  </a:cubicBezTo>
                  <a:cubicBezTo>
                    <a:pt x="8637" y="16844"/>
                    <a:pt x="8837" y="17971"/>
                    <a:pt x="8601" y="18318"/>
                  </a:cubicBezTo>
                  <a:cubicBezTo>
                    <a:pt x="8445" y="18546"/>
                    <a:pt x="8212" y="18743"/>
                    <a:pt x="7955" y="18847"/>
                  </a:cubicBezTo>
                  <a:cubicBezTo>
                    <a:pt x="7770" y="18921"/>
                    <a:pt x="7462" y="19070"/>
                    <a:pt x="7270" y="19092"/>
                  </a:cubicBezTo>
                  <a:cubicBezTo>
                    <a:pt x="7249" y="19094"/>
                    <a:pt x="7230" y="19095"/>
                    <a:pt x="7211" y="19095"/>
                  </a:cubicBezTo>
                  <a:cubicBezTo>
                    <a:pt x="7065" y="19095"/>
                    <a:pt x="6981" y="19030"/>
                    <a:pt x="6855" y="19030"/>
                  </a:cubicBezTo>
                  <a:cubicBezTo>
                    <a:pt x="6834" y="19030"/>
                    <a:pt x="6811" y="19032"/>
                    <a:pt x="6787" y="19036"/>
                  </a:cubicBezTo>
                  <a:cubicBezTo>
                    <a:pt x="6671" y="19060"/>
                    <a:pt x="6544" y="19226"/>
                    <a:pt x="6429" y="19262"/>
                  </a:cubicBezTo>
                  <a:cubicBezTo>
                    <a:pt x="6343" y="19291"/>
                    <a:pt x="6201" y="19294"/>
                    <a:pt x="6089" y="19294"/>
                  </a:cubicBezTo>
                  <a:cubicBezTo>
                    <a:pt x="6060" y="19294"/>
                    <a:pt x="6032" y="19294"/>
                    <a:pt x="6008" y="19294"/>
                  </a:cubicBezTo>
                  <a:cubicBezTo>
                    <a:pt x="5811" y="19291"/>
                    <a:pt x="5577" y="19147"/>
                    <a:pt x="5393" y="19147"/>
                  </a:cubicBezTo>
                  <a:cubicBezTo>
                    <a:pt x="5365" y="19147"/>
                    <a:pt x="5337" y="19151"/>
                    <a:pt x="5311" y="19159"/>
                  </a:cubicBezTo>
                  <a:cubicBezTo>
                    <a:pt x="5213" y="19190"/>
                    <a:pt x="5170" y="19327"/>
                    <a:pt x="5083" y="19375"/>
                  </a:cubicBezTo>
                  <a:cubicBezTo>
                    <a:pt x="4968" y="19438"/>
                    <a:pt x="4735" y="19402"/>
                    <a:pt x="4641" y="19507"/>
                  </a:cubicBezTo>
                  <a:cubicBezTo>
                    <a:pt x="4619" y="19534"/>
                    <a:pt x="4506" y="19861"/>
                    <a:pt x="4482" y="19916"/>
                  </a:cubicBezTo>
                  <a:cubicBezTo>
                    <a:pt x="4386" y="20142"/>
                    <a:pt x="4473" y="20469"/>
                    <a:pt x="4343" y="20661"/>
                  </a:cubicBezTo>
                  <a:cubicBezTo>
                    <a:pt x="4297" y="20728"/>
                    <a:pt x="4199" y="20675"/>
                    <a:pt x="4139" y="20733"/>
                  </a:cubicBezTo>
                  <a:cubicBezTo>
                    <a:pt x="3831" y="21021"/>
                    <a:pt x="3834" y="21401"/>
                    <a:pt x="3389" y="21487"/>
                  </a:cubicBezTo>
                  <a:cubicBezTo>
                    <a:pt x="3272" y="21510"/>
                    <a:pt x="3153" y="21518"/>
                    <a:pt x="3035" y="21518"/>
                  </a:cubicBezTo>
                  <a:cubicBezTo>
                    <a:pt x="2813" y="21518"/>
                    <a:pt x="2590" y="21492"/>
                    <a:pt x="2369" y="21492"/>
                  </a:cubicBezTo>
                  <a:cubicBezTo>
                    <a:pt x="2248" y="21492"/>
                    <a:pt x="2127" y="21500"/>
                    <a:pt x="2007" y="21524"/>
                  </a:cubicBezTo>
                  <a:cubicBezTo>
                    <a:pt x="1327" y="21660"/>
                    <a:pt x="1149" y="22249"/>
                    <a:pt x="1397" y="22888"/>
                  </a:cubicBezTo>
                  <a:cubicBezTo>
                    <a:pt x="1426" y="22963"/>
                    <a:pt x="1572" y="22977"/>
                    <a:pt x="1596" y="23054"/>
                  </a:cubicBezTo>
                  <a:cubicBezTo>
                    <a:pt x="1613" y="23117"/>
                    <a:pt x="1548" y="23268"/>
                    <a:pt x="1541" y="23345"/>
                  </a:cubicBezTo>
                  <a:cubicBezTo>
                    <a:pt x="1531" y="23439"/>
                    <a:pt x="1563" y="23556"/>
                    <a:pt x="1541" y="23648"/>
                  </a:cubicBezTo>
                  <a:cubicBezTo>
                    <a:pt x="1512" y="23765"/>
                    <a:pt x="1438" y="23806"/>
                    <a:pt x="1409" y="23893"/>
                  </a:cubicBezTo>
                  <a:cubicBezTo>
                    <a:pt x="1380" y="23979"/>
                    <a:pt x="1407" y="24212"/>
                    <a:pt x="1363" y="24292"/>
                  </a:cubicBezTo>
                  <a:cubicBezTo>
                    <a:pt x="1328" y="24355"/>
                    <a:pt x="1300" y="24369"/>
                    <a:pt x="1268" y="24369"/>
                  </a:cubicBezTo>
                  <a:cubicBezTo>
                    <a:pt x="1242" y="24369"/>
                    <a:pt x="1214" y="24360"/>
                    <a:pt x="1177" y="24360"/>
                  </a:cubicBezTo>
                  <a:cubicBezTo>
                    <a:pt x="1148" y="24360"/>
                    <a:pt x="1113" y="24366"/>
                    <a:pt x="1070" y="24385"/>
                  </a:cubicBezTo>
                  <a:cubicBezTo>
                    <a:pt x="758" y="24532"/>
                    <a:pt x="1111" y="24578"/>
                    <a:pt x="967" y="24830"/>
                  </a:cubicBezTo>
                  <a:cubicBezTo>
                    <a:pt x="919" y="24914"/>
                    <a:pt x="659" y="24986"/>
                    <a:pt x="565" y="25073"/>
                  </a:cubicBezTo>
                  <a:cubicBezTo>
                    <a:pt x="8" y="25582"/>
                    <a:pt x="1" y="26627"/>
                    <a:pt x="51" y="27305"/>
                  </a:cubicBezTo>
                  <a:cubicBezTo>
                    <a:pt x="114" y="28105"/>
                    <a:pt x="176" y="28985"/>
                    <a:pt x="417" y="29746"/>
                  </a:cubicBezTo>
                  <a:cubicBezTo>
                    <a:pt x="503" y="30028"/>
                    <a:pt x="426" y="30237"/>
                    <a:pt x="436" y="30525"/>
                  </a:cubicBezTo>
                  <a:cubicBezTo>
                    <a:pt x="441" y="30696"/>
                    <a:pt x="517" y="30840"/>
                    <a:pt x="501" y="31027"/>
                  </a:cubicBezTo>
                  <a:cubicBezTo>
                    <a:pt x="489" y="31147"/>
                    <a:pt x="402" y="31304"/>
                    <a:pt x="438" y="31421"/>
                  </a:cubicBezTo>
                  <a:cubicBezTo>
                    <a:pt x="498" y="31618"/>
                    <a:pt x="724" y="31671"/>
                    <a:pt x="767" y="31928"/>
                  </a:cubicBezTo>
                  <a:cubicBezTo>
                    <a:pt x="825" y="32267"/>
                    <a:pt x="832" y="32563"/>
                    <a:pt x="945" y="32904"/>
                  </a:cubicBezTo>
                  <a:cubicBezTo>
                    <a:pt x="1036" y="33175"/>
                    <a:pt x="1060" y="33413"/>
                    <a:pt x="1085" y="33692"/>
                  </a:cubicBezTo>
                  <a:cubicBezTo>
                    <a:pt x="1121" y="34069"/>
                    <a:pt x="988" y="34439"/>
                    <a:pt x="1008" y="34814"/>
                  </a:cubicBezTo>
                  <a:cubicBezTo>
                    <a:pt x="1022" y="35079"/>
                    <a:pt x="1027" y="35369"/>
                    <a:pt x="1109" y="35622"/>
                  </a:cubicBezTo>
                  <a:cubicBezTo>
                    <a:pt x="1164" y="35792"/>
                    <a:pt x="1315" y="35948"/>
                    <a:pt x="1337" y="36124"/>
                  </a:cubicBezTo>
                  <a:cubicBezTo>
                    <a:pt x="1349" y="36242"/>
                    <a:pt x="1248" y="36340"/>
                    <a:pt x="1277" y="36453"/>
                  </a:cubicBezTo>
                  <a:cubicBezTo>
                    <a:pt x="1365" y="36800"/>
                    <a:pt x="1628" y="36811"/>
                    <a:pt x="1881" y="36811"/>
                  </a:cubicBezTo>
                  <a:cubicBezTo>
                    <a:pt x="1899" y="36811"/>
                    <a:pt x="1916" y="36811"/>
                    <a:pt x="1933" y="36811"/>
                  </a:cubicBezTo>
                  <a:cubicBezTo>
                    <a:pt x="1947" y="36811"/>
                    <a:pt x="1960" y="36811"/>
                    <a:pt x="1974" y="36811"/>
                  </a:cubicBezTo>
                  <a:cubicBezTo>
                    <a:pt x="2190" y="36814"/>
                    <a:pt x="2404" y="36854"/>
                    <a:pt x="2618" y="36866"/>
                  </a:cubicBezTo>
                  <a:cubicBezTo>
                    <a:pt x="2620" y="36867"/>
                    <a:pt x="2623" y="36867"/>
                    <a:pt x="2626" y="36867"/>
                  </a:cubicBezTo>
                  <a:cubicBezTo>
                    <a:pt x="2695" y="36867"/>
                    <a:pt x="2758" y="36814"/>
                    <a:pt x="2827" y="36814"/>
                  </a:cubicBezTo>
                  <a:cubicBezTo>
                    <a:pt x="2833" y="36814"/>
                    <a:pt x="2839" y="36815"/>
                    <a:pt x="2846" y="36816"/>
                  </a:cubicBezTo>
                  <a:cubicBezTo>
                    <a:pt x="2870" y="36821"/>
                    <a:pt x="2889" y="36914"/>
                    <a:pt x="2925" y="36919"/>
                  </a:cubicBezTo>
                  <a:cubicBezTo>
                    <a:pt x="3017" y="36929"/>
                    <a:pt x="3141" y="36922"/>
                    <a:pt x="3242" y="36929"/>
                  </a:cubicBezTo>
                  <a:cubicBezTo>
                    <a:pt x="3358" y="36940"/>
                    <a:pt x="3457" y="36954"/>
                    <a:pt x="3553" y="36954"/>
                  </a:cubicBezTo>
                  <a:cubicBezTo>
                    <a:pt x="3682" y="36954"/>
                    <a:pt x="3805" y="36929"/>
                    <a:pt x="3954" y="36842"/>
                  </a:cubicBezTo>
                  <a:cubicBezTo>
                    <a:pt x="4182" y="36713"/>
                    <a:pt x="4374" y="36489"/>
                    <a:pt x="4655" y="36455"/>
                  </a:cubicBezTo>
                  <a:cubicBezTo>
                    <a:pt x="4664" y="36454"/>
                    <a:pt x="4674" y="36454"/>
                    <a:pt x="4683" y="36454"/>
                  </a:cubicBezTo>
                  <a:cubicBezTo>
                    <a:pt x="4759" y="36454"/>
                    <a:pt x="4833" y="36489"/>
                    <a:pt x="4906" y="36489"/>
                  </a:cubicBezTo>
                  <a:cubicBezTo>
                    <a:pt x="4916" y="36489"/>
                    <a:pt x="4926" y="36488"/>
                    <a:pt x="4936" y="36487"/>
                  </a:cubicBezTo>
                  <a:cubicBezTo>
                    <a:pt x="5148" y="36458"/>
                    <a:pt x="5309" y="36309"/>
                    <a:pt x="5496" y="36215"/>
                  </a:cubicBezTo>
                  <a:cubicBezTo>
                    <a:pt x="5749" y="36085"/>
                    <a:pt x="6042" y="36054"/>
                    <a:pt x="6282" y="35898"/>
                  </a:cubicBezTo>
                  <a:cubicBezTo>
                    <a:pt x="6496" y="35756"/>
                    <a:pt x="6700" y="35542"/>
                    <a:pt x="6902" y="35379"/>
                  </a:cubicBezTo>
                  <a:cubicBezTo>
                    <a:pt x="7051" y="35259"/>
                    <a:pt x="7186" y="35009"/>
                    <a:pt x="7349" y="34927"/>
                  </a:cubicBezTo>
                  <a:cubicBezTo>
                    <a:pt x="7380" y="34912"/>
                    <a:pt x="7411" y="34906"/>
                    <a:pt x="7443" y="34906"/>
                  </a:cubicBezTo>
                  <a:cubicBezTo>
                    <a:pt x="7527" y="34906"/>
                    <a:pt x="7614" y="34946"/>
                    <a:pt x="7694" y="34946"/>
                  </a:cubicBezTo>
                  <a:cubicBezTo>
                    <a:pt x="7715" y="34946"/>
                    <a:pt x="7735" y="34944"/>
                    <a:pt x="7755" y="34937"/>
                  </a:cubicBezTo>
                  <a:cubicBezTo>
                    <a:pt x="7904" y="34886"/>
                    <a:pt x="7921" y="34737"/>
                    <a:pt x="8029" y="34634"/>
                  </a:cubicBezTo>
                  <a:cubicBezTo>
                    <a:pt x="8214" y="34459"/>
                    <a:pt x="8440" y="34375"/>
                    <a:pt x="8637" y="34187"/>
                  </a:cubicBezTo>
                  <a:cubicBezTo>
                    <a:pt x="9067" y="33771"/>
                    <a:pt x="9207" y="33216"/>
                    <a:pt x="9646" y="32827"/>
                  </a:cubicBezTo>
                  <a:cubicBezTo>
                    <a:pt x="9884" y="32614"/>
                    <a:pt x="10153" y="32571"/>
                    <a:pt x="10453" y="32571"/>
                  </a:cubicBezTo>
                  <a:cubicBezTo>
                    <a:pt x="10562" y="32571"/>
                    <a:pt x="10675" y="32577"/>
                    <a:pt x="10792" y="32582"/>
                  </a:cubicBezTo>
                  <a:cubicBezTo>
                    <a:pt x="11412" y="32608"/>
                    <a:pt x="11410" y="32851"/>
                    <a:pt x="11569" y="33341"/>
                  </a:cubicBezTo>
                  <a:cubicBezTo>
                    <a:pt x="11758" y="33937"/>
                    <a:pt x="11715" y="34721"/>
                    <a:pt x="12333" y="35064"/>
                  </a:cubicBezTo>
                  <a:cubicBezTo>
                    <a:pt x="12388" y="34622"/>
                    <a:pt x="12573" y="34168"/>
                    <a:pt x="12806" y="33863"/>
                  </a:cubicBezTo>
                  <a:cubicBezTo>
                    <a:pt x="13199" y="33901"/>
                    <a:pt x="13528" y="34301"/>
                    <a:pt x="13797" y="34301"/>
                  </a:cubicBezTo>
                  <a:cubicBezTo>
                    <a:pt x="13920" y="34301"/>
                    <a:pt x="14031" y="34218"/>
                    <a:pt x="14130" y="33980"/>
                  </a:cubicBezTo>
                  <a:cubicBezTo>
                    <a:pt x="14337" y="33471"/>
                    <a:pt x="14048" y="32856"/>
                    <a:pt x="14130" y="32318"/>
                  </a:cubicBezTo>
                  <a:cubicBezTo>
                    <a:pt x="14229" y="31657"/>
                    <a:pt x="14510" y="31145"/>
                    <a:pt x="15070" y="30842"/>
                  </a:cubicBezTo>
                  <a:cubicBezTo>
                    <a:pt x="15613" y="30547"/>
                    <a:pt x="16029" y="30443"/>
                    <a:pt x="16117" y="29780"/>
                  </a:cubicBezTo>
                  <a:cubicBezTo>
                    <a:pt x="16194" y="29230"/>
                    <a:pt x="15870" y="28663"/>
                    <a:pt x="15786" y="28132"/>
                  </a:cubicBezTo>
                  <a:cubicBezTo>
                    <a:pt x="15745" y="27829"/>
                    <a:pt x="15649" y="27394"/>
                    <a:pt x="15731" y="27084"/>
                  </a:cubicBezTo>
                  <a:cubicBezTo>
                    <a:pt x="15834" y="26697"/>
                    <a:pt x="15889" y="26829"/>
                    <a:pt x="16132" y="26575"/>
                  </a:cubicBezTo>
                  <a:cubicBezTo>
                    <a:pt x="16475" y="26209"/>
                    <a:pt x="16634" y="25594"/>
                    <a:pt x="16283" y="25118"/>
                  </a:cubicBezTo>
                  <a:cubicBezTo>
                    <a:pt x="16110" y="24883"/>
                    <a:pt x="15711" y="24856"/>
                    <a:pt x="15572" y="24580"/>
                  </a:cubicBezTo>
                  <a:cubicBezTo>
                    <a:pt x="15483" y="24402"/>
                    <a:pt x="15572" y="24008"/>
                    <a:pt x="15565" y="23809"/>
                  </a:cubicBezTo>
                  <a:cubicBezTo>
                    <a:pt x="15505" y="22595"/>
                    <a:pt x="15620" y="21077"/>
                    <a:pt x="15620" y="19774"/>
                  </a:cubicBezTo>
                  <a:lnTo>
                    <a:pt x="15620" y="18676"/>
                  </a:lnTo>
                  <a:cubicBezTo>
                    <a:pt x="15613" y="17005"/>
                    <a:pt x="15895" y="15415"/>
                    <a:pt x="17882" y="15415"/>
                  </a:cubicBezTo>
                  <a:cubicBezTo>
                    <a:pt x="17887" y="15415"/>
                    <a:pt x="17891" y="15415"/>
                    <a:pt x="17896" y="15415"/>
                  </a:cubicBezTo>
                  <a:cubicBezTo>
                    <a:pt x="18057" y="15415"/>
                    <a:pt x="18213" y="15420"/>
                    <a:pt x="18358" y="15420"/>
                  </a:cubicBezTo>
                  <a:cubicBezTo>
                    <a:pt x="18988" y="15420"/>
                    <a:pt x="19425" y="15339"/>
                    <a:pt x="19325" y="14476"/>
                  </a:cubicBezTo>
                  <a:cubicBezTo>
                    <a:pt x="19222" y="13608"/>
                    <a:pt x="18828" y="12911"/>
                    <a:pt x="19241" y="12041"/>
                  </a:cubicBezTo>
                  <a:cubicBezTo>
                    <a:pt x="19643" y="11215"/>
                    <a:pt x="19931" y="10448"/>
                    <a:pt x="20234" y="9581"/>
                  </a:cubicBezTo>
                  <a:cubicBezTo>
                    <a:pt x="20476" y="8896"/>
                    <a:pt x="20082" y="7767"/>
                    <a:pt x="20491" y="7180"/>
                  </a:cubicBezTo>
                  <a:cubicBezTo>
                    <a:pt x="20904" y="6580"/>
                    <a:pt x="21767" y="6704"/>
                    <a:pt x="22199" y="6015"/>
                  </a:cubicBezTo>
                  <a:cubicBezTo>
                    <a:pt x="22586" y="5400"/>
                    <a:pt x="22951" y="4753"/>
                    <a:pt x="23331" y="4138"/>
                  </a:cubicBezTo>
                  <a:cubicBezTo>
                    <a:pt x="23800" y="3393"/>
                    <a:pt x="23903" y="2869"/>
                    <a:pt x="23965" y="2014"/>
                  </a:cubicBezTo>
                  <a:cubicBezTo>
                    <a:pt x="23994" y="1615"/>
                    <a:pt x="24054" y="1110"/>
                    <a:pt x="24235" y="690"/>
                  </a:cubicBezTo>
                  <a:lnTo>
                    <a:pt x="22310" y="0"/>
                  </a:ln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g1f7b5ef0b07_0_286"/>
            <p:cNvSpPr/>
            <p:nvPr/>
          </p:nvSpPr>
          <p:spPr>
            <a:xfrm>
              <a:off x="6502375" y="2557050"/>
              <a:ext cx="99325" cy="145300"/>
            </a:xfrm>
            <a:custGeom>
              <a:rect b="b" l="l" r="r" t="t"/>
              <a:pathLst>
                <a:path extrusionOk="0" h="5812" w="3973">
                  <a:moveTo>
                    <a:pt x="3338" y="0"/>
                  </a:moveTo>
                  <a:cubicBezTo>
                    <a:pt x="3040" y="0"/>
                    <a:pt x="2850" y="142"/>
                    <a:pt x="2689" y="433"/>
                  </a:cubicBezTo>
                  <a:cubicBezTo>
                    <a:pt x="2587" y="616"/>
                    <a:pt x="2382" y="1502"/>
                    <a:pt x="2151" y="1502"/>
                  </a:cubicBezTo>
                  <a:cubicBezTo>
                    <a:pt x="2149" y="1502"/>
                    <a:pt x="2148" y="1502"/>
                    <a:pt x="2146" y="1502"/>
                  </a:cubicBezTo>
                  <a:cubicBezTo>
                    <a:pt x="1980" y="1495"/>
                    <a:pt x="1896" y="757"/>
                    <a:pt x="1545" y="687"/>
                  </a:cubicBezTo>
                  <a:cubicBezTo>
                    <a:pt x="1507" y="680"/>
                    <a:pt x="1470" y="677"/>
                    <a:pt x="1435" y="677"/>
                  </a:cubicBezTo>
                  <a:cubicBezTo>
                    <a:pt x="1097" y="677"/>
                    <a:pt x="920" y="989"/>
                    <a:pt x="613" y="1115"/>
                  </a:cubicBezTo>
                  <a:cubicBezTo>
                    <a:pt x="476" y="1170"/>
                    <a:pt x="358" y="1163"/>
                    <a:pt x="248" y="1259"/>
                  </a:cubicBezTo>
                  <a:cubicBezTo>
                    <a:pt x="89" y="1391"/>
                    <a:pt x="20" y="1721"/>
                    <a:pt x="48" y="1915"/>
                  </a:cubicBezTo>
                  <a:cubicBezTo>
                    <a:pt x="89" y="2196"/>
                    <a:pt x="303" y="2328"/>
                    <a:pt x="450" y="2564"/>
                  </a:cubicBezTo>
                  <a:cubicBezTo>
                    <a:pt x="524" y="2694"/>
                    <a:pt x="531" y="2886"/>
                    <a:pt x="620" y="3033"/>
                  </a:cubicBezTo>
                  <a:cubicBezTo>
                    <a:pt x="877" y="3439"/>
                    <a:pt x="1512" y="3121"/>
                    <a:pt x="1738" y="3667"/>
                  </a:cubicBezTo>
                  <a:cubicBezTo>
                    <a:pt x="1896" y="4047"/>
                    <a:pt x="1738" y="4479"/>
                    <a:pt x="1317" y="4556"/>
                  </a:cubicBezTo>
                  <a:cubicBezTo>
                    <a:pt x="1295" y="4560"/>
                    <a:pt x="1272" y="4562"/>
                    <a:pt x="1250" y="4562"/>
                  </a:cubicBezTo>
                  <a:cubicBezTo>
                    <a:pt x="945" y="4562"/>
                    <a:pt x="628" y="4191"/>
                    <a:pt x="340" y="4191"/>
                  </a:cubicBezTo>
                  <a:cubicBezTo>
                    <a:pt x="309" y="4191"/>
                    <a:pt x="278" y="4195"/>
                    <a:pt x="248" y="4205"/>
                  </a:cubicBezTo>
                  <a:cubicBezTo>
                    <a:pt x="82" y="4265"/>
                    <a:pt x="15" y="4424"/>
                    <a:pt x="8" y="4582"/>
                  </a:cubicBezTo>
                  <a:cubicBezTo>
                    <a:pt x="0" y="4693"/>
                    <a:pt x="27" y="4811"/>
                    <a:pt x="77" y="4907"/>
                  </a:cubicBezTo>
                  <a:cubicBezTo>
                    <a:pt x="178" y="5121"/>
                    <a:pt x="392" y="5452"/>
                    <a:pt x="531" y="5625"/>
                  </a:cubicBezTo>
                  <a:cubicBezTo>
                    <a:pt x="642" y="5754"/>
                    <a:pt x="746" y="5812"/>
                    <a:pt x="847" y="5812"/>
                  </a:cubicBezTo>
                  <a:cubicBezTo>
                    <a:pt x="972" y="5812"/>
                    <a:pt x="1092" y="5725"/>
                    <a:pt x="1214" y="5577"/>
                  </a:cubicBezTo>
                  <a:cubicBezTo>
                    <a:pt x="1428" y="5315"/>
                    <a:pt x="1461" y="5238"/>
                    <a:pt x="1807" y="5205"/>
                  </a:cubicBezTo>
                  <a:cubicBezTo>
                    <a:pt x="2262" y="5157"/>
                    <a:pt x="2379" y="5073"/>
                    <a:pt x="2620" y="4693"/>
                  </a:cubicBezTo>
                  <a:cubicBezTo>
                    <a:pt x="2807" y="4417"/>
                    <a:pt x="3069" y="4405"/>
                    <a:pt x="3146" y="4099"/>
                  </a:cubicBezTo>
                  <a:cubicBezTo>
                    <a:pt x="3220" y="3789"/>
                    <a:pt x="3040" y="3439"/>
                    <a:pt x="3117" y="3143"/>
                  </a:cubicBezTo>
                  <a:cubicBezTo>
                    <a:pt x="3151" y="2970"/>
                    <a:pt x="3283" y="2934"/>
                    <a:pt x="3345" y="2783"/>
                  </a:cubicBezTo>
                  <a:cubicBezTo>
                    <a:pt x="3379" y="2679"/>
                    <a:pt x="3324" y="2506"/>
                    <a:pt x="3338" y="2398"/>
                  </a:cubicBezTo>
                  <a:cubicBezTo>
                    <a:pt x="3386" y="2059"/>
                    <a:pt x="3545" y="1978"/>
                    <a:pt x="3732" y="1749"/>
                  </a:cubicBezTo>
                  <a:cubicBezTo>
                    <a:pt x="3972" y="1447"/>
                    <a:pt x="3953" y="1093"/>
                    <a:pt x="3953" y="714"/>
                  </a:cubicBezTo>
                  <a:cubicBezTo>
                    <a:pt x="3953" y="562"/>
                    <a:pt x="3946" y="437"/>
                    <a:pt x="3917" y="334"/>
                  </a:cubicBezTo>
                  <a:cubicBezTo>
                    <a:pt x="3869" y="163"/>
                    <a:pt x="3759" y="53"/>
                    <a:pt x="3497" y="12"/>
                  </a:cubicBezTo>
                  <a:cubicBezTo>
                    <a:pt x="3441" y="4"/>
                    <a:pt x="3388" y="0"/>
                    <a:pt x="3338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g1f7b5ef0b07_0_286"/>
            <p:cNvSpPr/>
            <p:nvPr/>
          </p:nvSpPr>
          <p:spPr>
            <a:xfrm>
              <a:off x="6457725" y="4283375"/>
              <a:ext cx="276375" cy="158925"/>
            </a:xfrm>
            <a:custGeom>
              <a:rect b="b" l="l" r="r" t="t"/>
              <a:pathLst>
                <a:path extrusionOk="0" h="6357" w="11055">
                  <a:moveTo>
                    <a:pt x="10600" y="1"/>
                  </a:moveTo>
                  <a:cubicBezTo>
                    <a:pt x="9825" y="1"/>
                    <a:pt x="9395" y="536"/>
                    <a:pt x="8821" y="536"/>
                  </a:cubicBezTo>
                  <a:cubicBezTo>
                    <a:pt x="8737" y="536"/>
                    <a:pt x="8650" y="525"/>
                    <a:pt x="8558" y="498"/>
                  </a:cubicBezTo>
                  <a:cubicBezTo>
                    <a:pt x="8306" y="426"/>
                    <a:pt x="8126" y="352"/>
                    <a:pt x="7932" y="352"/>
                  </a:cubicBezTo>
                  <a:cubicBezTo>
                    <a:pt x="7807" y="352"/>
                    <a:pt x="7676" y="383"/>
                    <a:pt x="7517" y="465"/>
                  </a:cubicBezTo>
                  <a:cubicBezTo>
                    <a:pt x="7164" y="638"/>
                    <a:pt x="6892" y="828"/>
                    <a:pt x="6508" y="828"/>
                  </a:cubicBezTo>
                  <a:cubicBezTo>
                    <a:pt x="6452" y="828"/>
                    <a:pt x="6393" y="824"/>
                    <a:pt x="6330" y="815"/>
                  </a:cubicBezTo>
                  <a:cubicBezTo>
                    <a:pt x="5985" y="768"/>
                    <a:pt x="5732" y="632"/>
                    <a:pt x="5412" y="632"/>
                  </a:cubicBezTo>
                  <a:cubicBezTo>
                    <a:pt x="5362" y="632"/>
                    <a:pt x="5310" y="635"/>
                    <a:pt x="5256" y="642"/>
                  </a:cubicBezTo>
                  <a:cubicBezTo>
                    <a:pt x="5066" y="670"/>
                    <a:pt x="4903" y="689"/>
                    <a:pt x="4745" y="689"/>
                  </a:cubicBezTo>
                  <a:cubicBezTo>
                    <a:pt x="4508" y="689"/>
                    <a:pt x="4283" y="646"/>
                    <a:pt x="3992" y="525"/>
                  </a:cubicBezTo>
                  <a:cubicBezTo>
                    <a:pt x="3630" y="381"/>
                    <a:pt x="3309" y="160"/>
                    <a:pt x="2920" y="160"/>
                  </a:cubicBezTo>
                  <a:cubicBezTo>
                    <a:pt x="2865" y="160"/>
                    <a:pt x="2810" y="164"/>
                    <a:pt x="2752" y="174"/>
                  </a:cubicBezTo>
                  <a:cubicBezTo>
                    <a:pt x="2465" y="216"/>
                    <a:pt x="2264" y="433"/>
                    <a:pt x="2006" y="433"/>
                  </a:cubicBezTo>
                  <a:cubicBezTo>
                    <a:pt x="1973" y="433"/>
                    <a:pt x="1939" y="429"/>
                    <a:pt x="1904" y="421"/>
                  </a:cubicBezTo>
                  <a:cubicBezTo>
                    <a:pt x="1613" y="360"/>
                    <a:pt x="1431" y="53"/>
                    <a:pt x="1167" y="53"/>
                  </a:cubicBezTo>
                  <a:cubicBezTo>
                    <a:pt x="1111" y="53"/>
                    <a:pt x="1051" y="67"/>
                    <a:pt x="986" y="99"/>
                  </a:cubicBezTo>
                  <a:cubicBezTo>
                    <a:pt x="711" y="237"/>
                    <a:pt x="692" y="437"/>
                    <a:pt x="321" y="437"/>
                  </a:cubicBezTo>
                  <a:cubicBezTo>
                    <a:pt x="302" y="437"/>
                    <a:pt x="283" y="437"/>
                    <a:pt x="263" y="436"/>
                  </a:cubicBezTo>
                  <a:lnTo>
                    <a:pt x="263" y="436"/>
                  </a:lnTo>
                  <a:cubicBezTo>
                    <a:pt x="208" y="734"/>
                    <a:pt x="304" y="1022"/>
                    <a:pt x="215" y="1313"/>
                  </a:cubicBezTo>
                  <a:cubicBezTo>
                    <a:pt x="116" y="1623"/>
                    <a:pt x="1" y="1808"/>
                    <a:pt x="172" y="2139"/>
                  </a:cubicBezTo>
                  <a:cubicBezTo>
                    <a:pt x="477" y="2740"/>
                    <a:pt x="1255" y="2512"/>
                    <a:pt x="1779" y="2822"/>
                  </a:cubicBezTo>
                  <a:cubicBezTo>
                    <a:pt x="2041" y="2973"/>
                    <a:pt x="2262" y="3175"/>
                    <a:pt x="2517" y="3326"/>
                  </a:cubicBezTo>
                  <a:cubicBezTo>
                    <a:pt x="2760" y="3478"/>
                    <a:pt x="3000" y="3504"/>
                    <a:pt x="3247" y="3608"/>
                  </a:cubicBezTo>
                  <a:cubicBezTo>
                    <a:pt x="3531" y="3718"/>
                    <a:pt x="3855" y="3877"/>
                    <a:pt x="4091" y="4076"/>
                  </a:cubicBezTo>
                  <a:cubicBezTo>
                    <a:pt x="4324" y="4285"/>
                    <a:pt x="4482" y="4643"/>
                    <a:pt x="4807" y="4747"/>
                  </a:cubicBezTo>
                  <a:cubicBezTo>
                    <a:pt x="4954" y="4788"/>
                    <a:pt x="5098" y="4797"/>
                    <a:pt x="5241" y="4797"/>
                  </a:cubicBezTo>
                  <a:cubicBezTo>
                    <a:pt x="5350" y="4797"/>
                    <a:pt x="5458" y="4792"/>
                    <a:pt x="5565" y="4792"/>
                  </a:cubicBezTo>
                  <a:cubicBezTo>
                    <a:pt x="5805" y="4792"/>
                    <a:pt x="6043" y="4818"/>
                    <a:pt x="6282" y="4987"/>
                  </a:cubicBezTo>
                  <a:cubicBezTo>
                    <a:pt x="6463" y="5119"/>
                    <a:pt x="6559" y="5319"/>
                    <a:pt x="6739" y="5470"/>
                  </a:cubicBezTo>
                  <a:cubicBezTo>
                    <a:pt x="6883" y="5595"/>
                    <a:pt x="7082" y="5665"/>
                    <a:pt x="7234" y="5780"/>
                  </a:cubicBezTo>
                  <a:cubicBezTo>
                    <a:pt x="7614" y="6092"/>
                    <a:pt x="7912" y="6333"/>
                    <a:pt x="8435" y="6354"/>
                  </a:cubicBezTo>
                  <a:cubicBezTo>
                    <a:pt x="8470" y="6356"/>
                    <a:pt x="8503" y="6357"/>
                    <a:pt x="8532" y="6357"/>
                  </a:cubicBezTo>
                  <a:cubicBezTo>
                    <a:pt x="9104" y="6357"/>
                    <a:pt x="8803" y="6056"/>
                    <a:pt x="8993" y="5643"/>
                  </a:cubicBezTo>
                  <a:cubicBezTo>
                    <a:pt x="9077" y="5458"/>
                    <a:pt x="9387" y="5443"/>
                    <a:pt x="9497" y="5244"/>
                  </a:cubicBezTo>
                  <a:cubicBezTo>
                    <a:pt x="9601" y="5049"/>
                    <a:pt x="9502" y="4843"/>
                    <a:pt x="9454" y="4658"/>
                  </a:cubicBezTo>
                  <a:cubicBezTo>
                    <a:pt x="9344" y="4235"/>
                    <a:pt x="9344" y="3987"/>
                    <a:pt x="8916" y="3788"/>
                  </a:cubicBezTo>
                  <a:cubicBezTo>
                    <a:pt x="9034" y="3408"/>
                    <a:pt x="9137" y="3161"/>
                    <a:pt x="9137" y="2752"/>
                  </a:cubicBezTo>
                  <a:cubicBezTo>
                    <a:pt x="9137" y="2272"/>
                    <a:pt x="9173" y="2063"/>
                    <a:pt x="9558" y="1760"/>
                  </a:cubicBezTo>
                  <a:cubicBezTo>
                    <a:pt x="9966" y="1428"/>
                    <a:pt x="11055" y="623"/>
                    <a:pt x="10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g1f7b5ef0b07_0_286"/>
            <p:cNvSpPr/>
            <p:nvPr/>
          </p:nvSpPr>
          <p:spPr>
            <a:xfrm>
              <a:off x="6331525" y="2394350"/>
              <a:ext cx="176575" cy="278825"/>
            </a:xfrm>
            <a:custGeom>
              <a:rect b="b" l="l" r="r" t="t"/>
              <a:pathLst>
                <a:path extrusionOk="0" h="11153" w="7063">
                  <a:moveTo>
                    <a:pt x="6890" y="1"/>
                  </a:moveTo>
                  <a:lnTo>
                    <a:pt x="6890" y="1"/>
                  </a:lnTo>
                  <a:cubicBezTo>
                    <a:pt x="6325" y="22"/>
                    <a:pt x="5503" y="277"/>
                    <a:pt x="5035" y="575"/>
                  </a:cubicBezTo>
                  <a:cubicBezTo>
                    <a:pt x="4552" y="878"/>
                    <a:pt x="4304" y="1339"/>
                    <a:pt x="3910" y="1726"/>
                  </a:cubicBezTo>
                  <a:cubicBezTo>
                    <a:pt x="3778" y="1858"/>
                    <a:pt x="3523" y="2106"/>
                    <a:pt x="3338" y="2180"/>
                  </a:cubicBezTo>
                  <a:cubicBezTo>
                    <a:pt x="3275" y="2206"/>
                    <a:pt x="3208" y="2216"/>
                    <a:pt x="3140" y="2216"/>
                  </a:cubicBezTo>
                  <a:cubicBezTo>
                    <a:pt x="2934" y="2216"/>
                    <a:pt x="2715" y="2126"/>
                    <a:pt x="2523" y="2106"/>
                  </a:cubicBezTo>
                  <a:cubicBezTo>
                    <a:pt x="2456" y="2098"/>
                    <a:pt x="2385" y="2094"/>
                    <a:pt x="2312" y="2094"/>
                  </a:cubicBezTo>
                  <a:cubicBezTo>
                    <a:pt x="1833" y="2094"/>
                    <a:pt x="1277" y="2268"/>
                    <a:pt x="1372" y="2844"/>
                  </a:cubicBezTo>
                  <a:cubicBezTo>
                    <a:pt x="1440" y="3257"/>
                    <a:pt x="2040" y="3540"/>
                    <a:pt x="1952" y="3995"/>
                  </a:cubicBezTo>
                  <a:cubicBezTo>
                    <a:pt x="1923" y="4000"/>
                    <a:pt x="1896" y="4003"/>
                    <a:pt x="1869" y="4003"/>
                  </a:cubicBezTo>
                  <a:cubicBezTo>
                    <a:pt x="1537" y="4003"/>
                    <a:pt x="1283" y="3609"/>
                    <a:pt x="946" y="3609"/>
                  </a:cubicBezTo>
                  <a:cubicBezTo>
                    <a:pt x="912" y="3609"/>
                    <a:pt x="877" y="3613"/>
                    <a:pt x="841" y="3622"/>
                  </a:cubicBezTo>
                  <a:cubicBezTo>
                    <a:pt x="366" y="3733"/>
                    <a:pt x="841" y="4194"/>
                    <a:pt x="731" y="4518"/>
                  </a:cubicBezTo>
                  <a:cubicBezTo>
                    <a:pt x="647" y="4773"/>
                    <a:pt x="282" y="4795"/>
                    <a:pt x="212" y="5134"/>
                  </a:cubicBezTo>
                  <a:cubicBezTo>
                    <a:pt x="152" y="5436"/>
                    <a:pt x="296" y="5732"/>
                    <a:pt x="447" y="5975"/>
                  </a:cubicBezTo>
                  <a:cubicBezTo>
                    <a:pt x="635" y="6285"/>
                    <a:pt x="702" y="6506"/>
                    <a:pt x="510" y="6864"/>
                  </a:cubicBezTo>
                  <a:cubicBezTo>
                    <a:pt x="344" y="7159"/>
                    <a:pt x="0" y="7354"/>
                    <a:pt x="137" y="7760"/>
                  </a:cubicBezTo>
                  <a:cubicBezTo>
                    <a:pt x="255" y="8118"/>
                    <a:pt x="606" y="8173"/>
                    <a:pt x="875" y="8354"/>
                  </a:cubicBezTo>
                  <a:cubicBezTo>
                    <a:pt x="1185" y="8567"/>
                    <a:pt x="1007" y="8870"/>
                    <a:pt x="938" y="9209"/>
                  </a:cubicBezTo>
                  <a:cubicBezTo>
                    <a:pt x="827" y="9740"/>
                    <a:pt x="882" y="10297"/>
                    <a:pt x="1214" y="10699"/>
                  </a:cubicBezTo>
                  <a:cubicBezTo>
                    <a:pt x="1274" y="10480"/>
                    <a:pt x="1463" y="10371"/>
                    <a:pt x="1743" y="10371"/>
                  </a:cubicBezTo>
                  <a:cubicBezTo>
                    <a:pt x="1808" y="10371"/>
                    <a:pt x="1877" y="10377"/>
                    <a:pt x="1952" y="10389"/>
                  </a:cubicBezTo>
                  <a:cubicBezTo>
                    <a:pt x="2461" y="10471"/>
                    <a:pt x="2814" y="10884"/>
                    <a:pt x="3331" y="10946"/>
                  </a:cubicBezTo>
                  <a:cubicBezTo>
                    <a:pt x="3441" y="10961"/>
                    <a:pt x="3538" y="10968"/>
                    <a:pt x="3619" y="10982"/>
                  </a:cubicBezTo>
                  <a:cubicBezTo>
                    <a:pt x="3626" y="10788"/>
                    <a:pt x="3571" y="10588"/>
                    <a:pt x="3511" y="10374"/>
                  </a:cubicBezTo>
                  <a:cubicBezTo>
                    <a:pt x="3386" y="9968"/>
                    <a:pt x="3511" y="9925"/>
                    <a:pt x="3662" y="9603"/>
                  </a:cubicBezTo>
                  <a:cubicBezTo>
                    <a:pt x="3752" y="9412"/>
                    <a:pt x="3741" y="8990"/>
                    <a:pt x="3890" y="8990"/>
                  </a:cubicBezTo>
                  <a:cubicBezTo>
                    <a:pt x="3936" y="8990"/>
                    <a:pt x="3998" y="9031"/>
                    <a:pt x="4083" y="9132"/>
                  </a:cubicBezTo>
                  <a:cubicBezTo>
                    <a:pt x="4316" y="9408"/>
                    <a:pt x="4194" y="9822"/>
                    <a:pt x="4463" y="10064"/>
                  </a:cubicBezTo>
                  <a:cubicBezTo>
                    <a:pt x="4655" y="10237"/>
                    <a:pt x="4946" y="10285"/>
                    <a:pt x="5172" y="10396"/>
                  </a:cubicBezTo>
                  <a:cubicBezTo>
                    <a:pt x="5385" y="10507"/>
                    <a:pt x="5462" y="10622"/>
                    <a:pt x="5628" y="10788"/>
                  </a:cubicBezTo>
                  <a:cubicBezTo>
                    <a:pt x="5778" y="10937"/>
                    <a:pt x="6006" y="11152"/>
                    <a:pt x="6194" y="11152"/>
                  </a:cubicBezTo>
                  <a:cubicBezTo>
                    <a:pt x="6266" y="11152"/>
                    <a:pt x="6332" y="11121"/>
                    <a:pt x="6385" y="11042"/>
                  </a:cubicBezTo>
                  <a:cubicBezTo>
                    <a:pt x="6407" y="11016"/>
                    <a:pt x="6421" y="10990"/>
                    <a:pt x="6435" y="10946"/>
                  </a:cubicBezTo>
                  <a:cubicBezTo>
                    <a:pt x="6551" y="10658"/>
                    <a:pt x="6435" y="10127"/>
                    <a:pt x="6435" y="9802"/>
                  </a:cubicBezTo>
                  <a:cubicBezTo>
                    <a:pt x="6435" y="9437"/>
                    <a:pt x="6421" y="9175"/>
                    <a:pt x="6241" y="8844"/>
                  </a:cubicBezTo>
                  <a:cubicBezTo>
                    <a:pt x="5794" y="8036"/>
                    <a:pt x="5054" y="8070"/>
                    <a:pt x="4261" y="8029"/>
                  </a:cubicBezTo>
                  <a:cubicBezTo>
                    <a:pt x="4109" y="7616"/>
                    <a:pt x="4537" y="7546"/>
                    <a:pt x="4799" y="7409"/>
                  </a:cubicBezTo>
                  <a:cubicBezTo>
                    <a:pt x="5164" y="7222"/>
                    <a:pt x="5503" y="6933"/>
                    <a:pt x="5592" y="6527"/>
                  </a:cubicBezTo>
                  <a:cubicBezTo>
                    <a:pt x="5695" y="6037"/>
                    <a:pt x="5717" y="6056"/>
                    <a:pt x="6214" y="6001"/>
                  </a:cubicBezTo>
                  <a:cubicBezTo>
                    <a:pt x="6606" y="5967"/>
                    <a:pt x="7063" y="5782"/>
                    <a:pt x="7048" y="5319"/>
                  </a:cubicBezTo>
                  <a:cubicBezTo>
                    <a:pt x="7034" y="4934"/>
                    <a:pt x="6695" y="4677"/>
                    <a:pt x="6373" y="4540"/>
                  </a:cubicBezTo>
                  <a:cubicBezTo>
                    <a:pt x="5952" y="4367"/>
                    <a:pt x="5765" y="4381"/>
                    <a:pt x="5688" y="3906"/>
                  </a:cubicBezTo>
                  <a:cubicBezTo>
                    <a:pt x="5647" y="3663"/>
                    <a:pt x="5551" y="3009"/>
                    <a:pt x="5710" y="2795"/>
                  </a:cubicBezTo>
                  <a:cubicBezTo>
                    <a:pt x="5854" y="2603"/>
                    <a:pt x="6130" y="2699"/>
                    <a:pt x="6330" y="2493"/>
                  </a:cubicBezTo>
                  <a:cubicBezTo>
                    <a:pt x="6661" y="2139"/>
                    <a:pt x="6690" y="1637"/>
                    <a:pt x="6794" y="1195"/>
                  </a:cubicBezTo>
                  <a:cubicBezTo>
                    <a:pt x="6875" y="837"/>
                    <a:pt x="7012" y="361"/>
                    <a:pt x="6890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g1f7b5ef0b07_0_286"/>
            <p:cNvSpPr/>
            <p:nvPr/>
          </p:nvSpPr>
          <p:spPr>
            <a:xfrm>
              <a:off x="6329950" y="3241450"/>
              <a:ext cx="527775" cy="261825"/>
            </a:xfrm>
            <a:custGeom>
              <a:rect b="b" l="l" r="r" t="t"/>
              <a:pathLst>
                <a:path extrusionOk="0" h="10473" w="21111">
                  <a:moveTo>
                    <a:pt x="11194" y="1"/>
                  </a:moveTo>
                  <a:lnTo>
                    <a:pt x="11194" y="1"/>
                  </a:lnTo>
                  <a:cubicBezTo>
                    <a:pt x="11276" y="133"/>
                    <a:pt x="11360" y="265"/>
                    <a:pt x="11449" y="395"/>
                  </a:cubicBezTo>
                  <a:cubicBezTo>
                    <a:pt x="11607" y="623"/>
                    <a:pt x="11747" y="912"/>
                    <a:pt x="11953" y="1106"/>
                  </a:cubicBezTo>
                  <a:cubicBezTo>
                    <a:pt x="12090" y="1243"/>
                    <a:pt x="12208" y="1243"/>
                    <a:pt x="12215" y="1457"/>
                  </a:cubicBezTo>
                  <a:cubicBezTo>
                    <a:pt x="12222" y="1926"/>
                    <a:pt x="11408" y="1995"/>
                    <a:pt x="11139" y="2272"/>
                  </a:cubicBezTo>
                  <a:cubicBezTo>
                    <a:pt x="10994" y="2430"/>
                    <a:pt x="10987" y="2623"/>
                    <a:pt x="10869" y="2796"/>
                  </a:cubicBezTo>
                  <a:cubicBezTo>
                    <a:pt x="10704" y="3050"/>
                    <a:pt x="10574" y="3057"/>
                    <a:pt x="10290" y="3154"/>
                  </a:cubicBezTo>
                  <a:cubicBezTo>
                    <a:pt x="10132" y="3209"/>
                    <a:pt x="9718" y="3312"/>
                    <a:pt x="9622" y="3478"/>
                  </a:cubicBezTo>
                  <a:cubicBezTo>
                    <a:pt x="9512" y="3670"/>
                    <a:pt x="9711" y="4035"/>
                    <a:pt x="9781" y="4230"/>
                  </a:cubicBezTo>
                  <a:cubicBezTo>
                    <a:pt x="9855" y="4430"/>
                    <a:pt x="9932" y="4629"/>
                    <a:pt x="9952" y="4850"/>
                  </a:cubicBezTo>
                  <a:cubicBezTo>
                    <a:pt x="9980" y="5112"/>
                    <a:pt x="9884" y="5201"/>
                    <a:pt x="9836" y="5415"/>
                  </a:cubicBezTo>
                  <a:cubicBezTo>
                    <a:pt x="9789" y="5648"/>
                    <a:pt x="9943" y="5960"/>
                    <a:pt x="9612" y="5960"/>
                  </a:cubicBezTo>
                  <a:cubicBezTo>
                    <a:pt x="9608" y="5960"/>
                    <a:pt x="9605" y="5960"/>
                    <a:pt x="9601" y="5960"/>
                  </a:cubicBezTo>
                  <a:cubicBezTo>
                    <a:pt x="9408" y="5953"/>
                    <a:pt x="9235" y="5677"/>
                    <a:pt x="9110" y="5573"/>
                  </a:cubicBezTo>
                  <a:cubicBezTo>
                    <a:pt x="8752" y="5271"/>
                    <a:pt x="8354" y="5415"/>
                    <a:pt x="7981" y="5189"/>
                  </a:cubicBezTo>
                  <a:cubicBezTo>
                    <a:pt x="7817" y="5090"/>
                    <a:pt x="7764" y="5045"/>
                    <a:pt x="7674" y="5045"/>
                  </a:cubicBezTo>
                  <a:cubicBezTo>
                    <a:pt x="7612" y="5045"/>
                    <a:pt x="7532" y="5066"/>
                    <a:pt x="7388" y="5105"/>
                  </a:cubicBezTo>
                  <a:cubicBezTo>
                    <a:pt x="7118" y="5182"/>
                    <a:pt x="6876" y="5244"/>
                    <a:pt x="6595" y="5244"/>
                  </a:cubicBezTo>
                  <a:cubicBezTo>
                    <a:pt x="6023" y="5249"/>
                    <a:pt x="5621" y="5492"/>
                    <a:pt x="5064" y="5588"/>
                  </a:cubicBezTo>
                  <a:cubicBezTo>
                    <a:pt x="4864" y="5621"/>
                    <a:pt x="4664" y="5647"/>
                    <a:pt x="4470" y="5647"/>
                  </a:cubicBezTo>
                  <a:cubicBezTo>
                    <a:pt x="4182" y="5647"/>
                    <a:pt x="3906" y="5588"/>
                    <a:pt x="3663" y="5403"/>
                  </a:cubicBezTo>
                  <a:cubicBezTo>
                    <a:pt x="3433" y="5231"/>
                    <a:pt x="3218" y="4970"/>
                    <a:pt x="2996" y="4970"/>
                  </a:cubicBezTo>
                  <a:cubicBezTo>
                    <a:pt x="2905" y="4970"/>
                    <a:pt x="2813" y="5014"/>
                    <a:pt x="2719" y="5126"/>
                  </a:cubicBezTo>
                  <a:cubicBezTo>
                    <a:pt x="2505" y="5385"/>
                    <a:pt x="2279" y="5872"/>
                    <a:pt x="1886" y="5872"/>
                  </a:cubicBezTo>
                  <a:cubicBezTo>
                    <a:pt x="1858" y="5872"/>
                    <a:pt x="1830" y="5869"/>
                    <a:pt x="1801" y="5864"/>
                  </a:cubicBezTo>
                  <a:cubicBezTo>
                    <a:pt x="1344" y="5780"/>
                    <a:pt x="1270" y="5035"/>
                    <a:pt x="691" y="4927"/>
                  </a:cubicBezTo>
                  <a:cubicBezTo>
                    <a:pt x="634" y="4916"/>
                    <a:pt x="583" y="4910"/>
                    <a:pt x="532" y="4910"/>
                  </a:cubicBezTo>
                  <a:cubicBezTo>
                    <a:pt x="514" y="4910"/>
                    <a:pt x="495" y="4911"/>
                    <a:pt x="477" y="4913"/>
                  </a:cubicBezTo>
                  <a:cubicBezTo>
                    <a:pt x="566" y="5086"/>
                    <a:pt x="566" y="5292"/>
                    <a:pt x="462" y="5554"/>
                  </a:cubicBezTo>
                  <a:cubicBezTo>
                    <a:pt x="373" y="5794"/>
                    <a:pt x="123" y="6023"/>
                    <a:pt x="68" y="6270"/>
                  </a:cubicBezTo>
                  <a:cubicBezTo>
                    <a:pt x="1" y="6568"/>
                    <a:pt x="359" y="6691"/>
                    <a:pt x="621" y="6787"/>
                  </a:cubicBezTo>
                  <a:cubicBezTo>
                    <a:pt x="868" y="6871"/>
                    <a:pt x="1008" y="6953"/>
                    <a:pt x="1137" y="7174"/>
                  </a:cubicBezTo>
                  <a:cubicBezTo>
                    <a:pt x="1253" y="7367"/>
                    <a:pt x="1288" y="7566"/>
                    <a:pt x="1512" y="7566"/>
                  </a:cubicBezTo>
                  <a:cubicBezTo>
                    <a:pt x="1544" y="7566"/>
                    <a:pt x="1580" y="7562"/>
                    <a:pt x="1620" y="7553"/>
                  </a:cubicBezTo>
                  <a:cubicBezTo>
                    <a:pt x="1805" y="7519"/>
                    <a:pt x="1964" y="7354"/>
                    <a:pt x="2130" y="7354"/>
                  </a:cubicBezTo>
                  <a:cubicBezTo>
                    <a:pt x="2193" y="7354"/>
                    <a:pt x="2257" y="7378"/>
                    <a:pt x="2325" y="7443"/>
                  </a:cubicBezTo>
                  <a:cubicBezTo>
                    <a:pt x="2387" y="7505"/>
                    <a:pt x="2413" y="7561"/>
                    <a:pt x="2428" y="7623"/>
                  </a:cubicBezTo>
                  <a:cubicBezTo>
                    <a:pt x="2635" y="7678"/>
                    <a:pt x="2848" y="7830"/>
                    <a:pt x="3014" y="7940"/>
                  </a:cubicBezTo>
                  <a:cubicBezTo>
                    <a:pt x="3194" y="8064"/>
                    <a:pt x="3347" y="8118"/>
                    <a:pt x="3486" y="8118"/>
                  </a:cubicBezTo>
                  <a:cubicBezTo>
                    <a:pt x="3704" y="8118"/>
                    <a:pt x="3892" y="7987"/>
                    <a:pt x="4110" y="7782"/>
                  </a:cubicBezTo>
                  <a:cubicBezTo>
                    <a:pt x="4261" y="7638"/>
                    <a:pt x="4428" y="7595"/>
                    <a:pt x="4603" y="7595"/>
                  </a:cubicBezTo>
                  <a:cubicBezTo>
                    <a:pt x="4852" y="7595"/>
                    <a:pt x="5117" y="7682"/>
                    <a:pt x="5379" y="7698"/>
                  </a:cubicBezTo>
                  <a:cubicBezTo>
                    <a:pt x="5405" y="7699"/>
                    <a:pt x="5430" y="7700"/>
                    <a:pt x="5455" y="7700"/>
                  </a:cubicBezTo>
                  <a:cubicBezTo>
                    <a:pt x="5952" y="7700"/>
                    <a:pt x="6168" y="7369"/>
                    <a:pt x="6621" y="7277"/>
                  </a:cubicBezTo>
                  <a:cubicBezTo>
                    <a:pt x="6663" y="7269"/>
                    <a:pt x="6702" y="7265"/>
                    <a:pt x="6739" y="7265"/>
                  </a:cubicBezTo>
                  <a:cubicBezTo>
                    <a:pt x="7162" y="7265"/>
                    <a:pt x="7228" y="7787"/>
                    <a:pt x="7469" y="8099"/>
                  </a:cubicBezTo>
                  <a:cubicBezTo>
                    <a:pt x="7786" y="8512"/>
                    <a:pt x="8236" y="8774"/>
                    <a:pt x="8738" y="8892"/>
                  </a:cubicBezTo>
                  <a:cubicBezTo>
                    <a:pt x="9048" y="8962"/>
                    <a:pt x="9413" y="8974"/>
                    <a:pt x="9704" y="9120"/>
                  </a:cubicBezTo>
                  <a:cubicBezTo>
                    <a:pt x="9911" y="9223"/>
                    <a:pt x="10055" y="9408"/>
                    <a:pt x="10290" y="9478"/>
                  </a:cubicBezTo>
                  <a:cubicBezTo>
                    <a:pt x="10497" y="9541"/>
                    <a:pt x="11566" y="9485"/>
                    <a:pt x="11614" y="9747"/>
                  </a:cubicBezTo>
                  <a:cubicBezTo>
                    <a:pt x="11648" y="9920"/>
                    <a:pt x="11485" y="10016"/>
                    <a:pt x="11283" y="10105"/>
                  </a:cubicBezTo>
                  <a:cubicBezTo>
                    <a:pt x="11677" y="10175"/>
                    <a:pt x="12049" y="10286"/>
                    <a:pt x="12477" y="10403"/>
                  </a:cubicBezTo>
                  <a:cubicBezTo>
                    <a:pt x="12659" y="10452"/>
                    <a:pt x="12832" y="10472"/>
                    <a:pt x="13000" y="10472"/>
                  </a:cubicBezTo>
                  <a:cubicBezTo>
                    <a:pt x="13638" y="10472"/>
                    <a:pt x="14194" y="10174"/>
                    <a:pt x="14822" y="9988"/>
                  </a:cubicBezTo>
                  <a:cubicBezTo>
                    <a:pt x="15841" y="9692"/>
                    <a:pt x="17050" y="9608"/>
                    <a:pt x="17980" y="9043"/>
                  </a:cubicBezTo>
                  <a:cubicBezTo>
                    <a:pt x="18194" y="8913"/>
                    <a:pt x="18794" y="8704"/>
                    <a:pt x="19023" y="8512"/>
                  </a:cubicBezTo>
                  <a:cubicBezTo>
                    <a:pt x="19056" y="8486"/>
                    <a:pt x="19083" y="8450"/>
                    <a:pt x="19097" y="8423"/>
                  </a:cubicBezTo>
                  <a:cubicBezTo>
                    <a:pt x="19304" y="8003"/>
                    <a:pt x="18739" y="7436"/>
                    <a:pt x="19160" y="6926"/>
                  </a:cubicBezTo>
                  <a:cubicBezTo>
                    <a:pt x="19388" y="6650"/>
                    <a:pt x="19945" y="6573"/>
                    <a:pt x="19931" y="6119"/>
                  </a:cubicBezTo>
                  <a:cubicBezTo>
                    <a:pt x="19926" y="5713"/>
                    <a:pt x="19400" y="5746"/>
                    <a:pt x="19525" y="5285"/>
                  </a:cubicBezTo>
                  <a:cubicBezTo>
                    <a:pt x="19549" y="5282"/>
                    <a:pt x="19573" y="5280"/>
                    <a:pt x="19598" y="5280"/>
                  </a:cubicBezTo>
                  <a:cubicBezTo>
                    <a:pt x="19859" y="5280"/>
                    <a:pt x="20144" y="5454"/>
                    <a:pt x="20415" y="5454"/>
                  </a:cubicBezTo>
                  <a:cubicBezTo>
                    <a:pt x="20537" y="5454"/>
                    <a:pt x="20655" y="5419"/>
                    <a:pt x="20767" y="5319"/>
                  </a:cubicBezTo>
                  <a:cubicBezTo>
                    <a:pt x="21111" y="5001"/>
                    <a:pt x="20856" y="4341"/>
                    <a:pt x="20801" y="3980"/>
                  </a:cubicBezTo>
                  <a:cubicBezTo>
                    <a:pt x="20794" y="3947"/>
                    <a:pt x="20794" y="3920"/>
                    <a:pt x="20794" y="3884"/>
                  </a:cubicBezTo>
                  <a:cubicBezTo>
                    <a:pt x="20712" y="3228"/>
                    <a:pt x="20801" y="2546"/>
                    <a:pt x="20815" y="1878"/>
                  </a:cubicBezTo>
                  <a:cubicBezTo>
                    <a:pt x="20815" y="1733"/>
                    <a:pt x="20815" y="1587"/>
                    <a:pt x="20808" y="1450"/>
                  </a:cubicBezTo>
                  <a:cubicBezTo>
                    <a:pt x="20063" y="1339"/>
                    <a:pt x="19422" y="1077"/>
                    <a:pt x="18643" y="1077"/>
                  </a:cubicBezTo>
                  <a:cubicBezTo>
                    <a:pt x="18410" y="1077"/>
                    <a:pt x="18166" y="1093"/>
                    <a:pt x="17926" y="1093"/>
                  </a:cubicBezTo>
                  <a:cubicBezTo>
                    <a:pt x="17717" y="1093"/>
                    <a:pt x="17511" y="1081"/>
                    <a:pt x="17319" y="1037"/>
                  </a:cubicBezTo>
                  <a:cubicBezTo>
                    <a:pt x="16884" y="933"/>
                    <a:pt x="16526" y="657"/>
                    <a:pt x="16091" y="568"/>
                  </a:cubicBezTo>
                  <a:cubicBezTo>
                    <a:pt x="15984" y="541"/>
                    <a:pt x="15752" y="478"/>
                    <a:pt x="15580" y="478"/>
                  </a:cubicBezTo>
                  <a:cubicBezTo>
                    <a:pt x="15519" y="478"/>
                    <a:pt x="15466" y="486"/>
                    <a:pt x="15428" y="506"/>
                  </a:cubicBezTo>
                  <a:cubicBezTo>
                    <a:pt x="15284" y="580"/>
                    <a:pt x="15339" y="753"/>
                    <a:pt x="15221" y="871"/>
                  </a:cubicBezTo>
                  <a:cubicBezTo>
                    <a:pt x="15015" y="1077"/>
                    <a:pt x="14745" y="1505"/>
                    <a:pt x="14517" y="1678"/>
                  </a:cubicBezTo>
                  <a:cubicBezTo>
                    <a:pt x="14372" y="1783"/>
                    <a:pt x="14188" y="1826"/>
                    <a:pt x="13987" y="1826"/>
                  </a:cubicBezTo>
                  <a:cubicBezTo>
                    <a:pt x="13453" y="1826"/>
                    <a:pt x="12806" y="1521"/>
                    <a:pt x="12491" y="1270"/>
                  </a:cubicBezTo>
                  <a:cubicBezTo>
                    <a:pt x="11980" y="871"/>
                    <a:pt x="11780" y="208"/>
                    <a:pt x="1119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g1f7b5ef0b07_0_286"/>
            <p:cNvSpPr/>
            <p:nvPr/>
          </p:nvSpPr>
          <p:spPr>
            <a:xfrm>
              <a:off x="6199950" y="3797500"/>
              <a:ext cx="88100" cy="163225"/>
            </a:xfrm>
            <a:custGeom>
              <a:rect b="b" l="l" r="r" t="t"/>
              <a:pathLst>
                <a:path extrusionOk="0" h="6529" w="3524">
                  <a:moveTo>
                    <a:pt x="2795" y="1"/>
                  </a:moveTo>
                  <a:cubicBezTo>
                    <a:pt x="2411" y="1"/>
                    <a:pt x="2651" y="898"/>
                    <a:pt x="2553" y="1096"/>
                  </a:cubicBezTo>
                  <a:cubicBezTo>
                    <a:pt x="2396" y="1235"/>
                    <a:pt x="2216" y="1271"/>
                    <a:pt x="2038" y="1271"/>
                  </a:cubicBezTo>
                  <a:cubicBezTo>
                    <a:pt x="1895" y="1271"/>
                    <a:pt x="1754" y="1248"/>
                    <a:pt x="1628" y="1236"/>
                  </a:cubicBezTo>
                  <a:cubicBezTo>
                    <a:pt x="1554" y="1229"/>
                    <a:pt x="1492" y="1225"/>
                    <a:pt x="1437" y="1225"/>
                  </a:cubicBezTo>
                  <a:cubicBezTo>
                    <a:pt x="1125" y="1225"/>
                    <a:pt x="1078" y="1341"/>
                    <a:pt x="739" y="1560"/>
                  </a:cubicBezTo>
                  <a:cubicBezTo>
                    <a:pt x="414" y="1781"/>
                    <a:pt x="71" y="1635"/>
                    <a:pt x="159" y="2154"/>
                  </a:cubicBezTo>
                  <a:cubicBezTo>
                    <a:pt x="186" y="2324"/>
                    <a:pt x="373" y="2560"/>
                    <a:pt x="330" y="2745"/>
                  </a:cubicBezTo>
                  <a:cubicBezTo>
                    <a:pt x="289" y="2939"/>
                    <a:pt x="35" y="2939"/>
                    <a:pt x="20" y="3153"/>
                  </a:cubicBezTo>
                  <a:cubicBezTo>
                    <a:pt x="1" y="3456"/>
                    <a:pt x="421" y="3437"/>
                    <a:pt x="469" y="3747"/>
                  </a:cubicBezTo>
                  <a:cubicBezTo>
                    <a:pt x="503" y="3980"/>
                    <a:pt x="263" y="4223"/>
                    <a:pt x="227" y="4463"/>
                  </a:cubicBezTo>
                  <a:cubicBezTo>
                    <a:pt x="208" y="4602"/>
                    <a:pt x="200" y="4816"/>
                    <a:pt x="296" y="4912"/>
                  </a:cubicBezTo>
                  <a:cubicBezTo>
                    <a:pt x="429" y="5056"/>
                    <a:pt x="669" y="4920"/>
                    <a:pt x="772" y="5078"/>
                  </a:cubicBezTo>
                  <a:cubicBezTo>
                    <a:pt x="849" y="5181"/>
                    <a:pt x="717" y="5407"/>
                    <a:pt x="746" y="5539"/>
                  </a:cubicBezTo>
                  <a:cubicBezTo>
                    <a:pt x="772" y="5712"/>
                    <a:pt x="801" y="5698"/>
                    <a:pt x="890" y="5828"/>
                  </a:cubicBezTo>
                  <a:cubicBezTo>
                    <a:pt x="1001" y="5994"/>
                    <a:pt x="1234" y="6340"/>
                    <a:pt x="1414" y="6443"/>
                  </a:cubicBezTo>
                  <a:cubicBezTo>
                    <a:pt x="1518" y="6504"/>
                    <a:pt x="1589" y="6529"/>
                    <a:pt x="1639" y="6529"/>
                  </a:cubicBezTo>
                  <a:cubicBezTo>
                    <a:pt x="1764" y="6529"/>
                    <a:pt x="1760" y="6372"/>
                    <a:pt x="1834" y="6229"/>
                  </a:cubicBezTo>
                  <a:cubicBezTo>
                    <a:pt x="2084" y="5746"/>
                    <a:pt x="2214" y="5374"/>
                    <a:pt x="2401" y="4828"/>
                  </a:cubicBezTo>
                  <a:cubicBezTo>
                    <a:pt x="2601" y="4223"/>
                    <a:pt x="3144" y="3725"/>
                    <a:pt x="3242" y="3084"/>
                  </a:cubicBezTo>
                  <a:cubicBezTo>
                    <a:pt x="3317" y="2553"/>
                    <a:pt x="3048" y="1995"/>
                    <a:pt x="3158" y="1476"/>
                  </a:cubicBezTo>
                  <a:cubicBezTo>
                    <a:pt x="3242" y="1111"/>
                    <a:pt x="3524" y="351"/>
                    <a:pt x="3055" y="90"/>
                  </a:cubicBezTo>
                  <a:cubicBezTo>
                    <a:pt x="2946" y="28"/>
                    <a:pt x="2861" y="1"/>
                    <a:pt x="279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g1f7b5ef0b07_0_286"/>
            <p:cNvSpPr/>
            <p:nvPr/>
          </p:nvSpPr>
          <p:spPr>
            <a:xfrm>
              <a:off x="6130100" y="3971550"/>
              <a:ext cx="147625" cy="215375"/>
            </a:xfrm>
            <a:custGeom>
              <a:rect b="b" l="l" r="r" t="t"/>
              <a:pathLst>
                <a:path extrusionOk="0" h="8615" w="5905">
                  <a:moveTo>
                    <a:pt x="4715" y="0"/>
                  </a:moveTo>
                  <a:cubicBezTo>
                    <a:pt x="4424" y="0"/>
                    <a:pt x="4135" y="197"/>
                    <a:pt x="3910" y="344"/>
                  </a:cubicBezTo>
                  <a:cubicBezTo>
                    <a:pt x="3408" y="668"/>
                    <a:pt x="2773" y="1033"/>
                    <a:pt x="2201" y="1115"/>
                  </a:cubicBezTo>
                  <a:cubicBezTo>
                    <a:pt x="2100" y="1131"/>
                    <a:pt x="1975" y="1138"/>
                    <a:pt x="1848" y="1138"/>
                  </a:cubicBezTo>
                  <a:cubicBezTo>
                    <a:pt x="1682" y="1138"/>
                    <a:pt x="1512" y="1125"/>
                    <a:pt x="1387" y="1101"/>
                  </a:cubicBezTo>
                  <a:cubicBezTo>
                    <a:pt x="1339" y="771"/>
                    <a:pt x="1615" y="521"/>
                    <a:pt x="1531" y="192"/>
                  </a:cubicBezTo>
                  <a:cubicBezTo>
                    <a:pt x="1615" y="142"/>
                    <a:pt x="1697" y="142"/>
                    <a:pt x="1622" y="19"/>
                  </a:cubicBezTo>
                  <a:cubicBezTo>
                    <a:pt x="1598" y="16"/>
                    <a:pt x="1574" y="14"/>
                    <a:pt x="1550" y="14"/>
                  </a:cubicBezTo>
                  <a:cubicBezTo>
                    <a:pt x="1218" y="14"/>
                    <a:pt x="1046" y="369"/>
                    <a:pt x="981" y="632"/>
                  </a:cubicBezTo>
                  <a:cubicBezTo>
                    <a:pt x="904" y="937"/>
                    <a:pt x="642" y="1329"/>
                    <a:pt x="627" y="1632"/>
                  </a:cubicBezTo>
                  <a:cubicBezTo>
                    <a:pt x="594" y="2151"/>
                    <a:pt x="1007" y="1970"/>
                    <a:pt x="1247" y="2225"/>
                  </a:cubicBezTo>
                  <a:cubicBezTo>
                    <a:pt x="1483" y="2475"/>
                    <a:pt x="1346" y="3184"/>
                    <a:pt x="1346" y="3489"/>
                  </a:cubicBezTo>
                  <a:cubicBezTo>
                    <a:pt x="1346" y="3811"/>
                    <a:pt x="1303" y="4179"/>
                    <a:pt x="1365" y="4482"/>
                  </a:cubicBezTo>
                  <a:cubicBezTo>
                    <a:pt x="1468" y="5005"/>
                    <a:pt x="1461" y="5190"/>
                    <a:pt x="1207" y="5721"/>
                  </a:cubicBezTo>
                  <a:cubicBezTo>
                    <a:pt x="1041" y="6053"/>
                    <a:pt x="815" y="6329"/>
                    <a:pt x="661" y="6675"/>
                  </a:cubicBezTo>
                  <a:cubicBezTo>
                    <a:pt x="579" y="6860"/>
                    <a:pt x="613" y="6971"/>
                    <a:pt x="558" y="7170"/>
                  </a:cubicBezTo>
                  <a:cubicBezTo>
                    <a:pt x="498" y="7406"/>
                    <a:pt x="351" y="7358"/>
                    <a:pt x="248" y="7528"/>
                  </a:cubicBezTo>
                  <a:cubicBezTo>
                    <a:pt x="0" y="7956"/>
                    <a:pt x="310" y="8136"/>
                    <a:pt x="642" y="8192"/>
                  </a:cubicBezTo>
                  <a:cubicBezTo>
                    <a:pt x="1108" y="8266"/>
                    <a:pt x="1333" y="8615"/>
                    <a:pt x="1785" y="8615"/>
                  </a:cubicBezTo>
                  <a:cubicBezTo>
                    <a:pt x="1827" y="8615"/>
                    <a:pt x="1871" y="8612"/>
                    <a:pt x="1918" y="8605"/>
                  </a:cubicBezTo>
                  <a:cubicBezTo>
                    <a:pt x="2124" y="8579"/>
                    <a:pt x="2456" y="8468"/>
                    <a:pt x="2629" y="8350"/>
                  </a:cubicBezTo>
                  <a:cubicBezTo>
                    <a:pt x="2843" y="8199"/>
                    <a:pt x="2829" y="7992"/>
                    <a:pt x="2980" y="7805"/>
                  </a:cubicBezTo>
                  <a:cubicBezTo>
                    <a:pt x="3063" y="7705"/>
                    <a:pt x="3155" y="7666"/>
                    <a:pt x="3253" y="7666"/>
                  </a:cubicBezTo>
                  <a:cubicBezTo>
                    <a:pt x="3518" y="7666"/>
                    <a:pt x="3823" y="7955"/>
                    <a:pt x="4090" y="8081"/>
                  </a:cubicBezTo>
                  <a:cubicBezTo>
                    <a:pt x="4212" y="8137"/>
                    <a:pt x="4319" y="8162"/>
                    <a:pt x="4412" y="8162"/>
                  </a:cubicBezTo>
                  <a:cubicBezTo>
                    <a:pt x="4730" y="8162"/>
                    <a:pt x="4881" y="7864"/>
                    <a:pt x="4876" y="7473"/>
                  </a:cubicBezTo>
                  <a:cubicBezTo>
                    <a:pt x="4869" y="7199"/>
                    <a:pt x="4835" y="6894"/>
                    <a:pt x="4905" y="6625"/>
                  </a:cubicBezTo>
                  <a:cubicBezTo>
                    <a:pt x="4994" y="6289"/>
                    <a:pt x="5241" y="6012"/>
                    <a:pt x="5395" y="5702"/>
                  </a:cubicBezTo>
                  <a:cubicBezTo>
                    <a:pt x="5614" y="5238"/>
                    <a:pt x="5558" y="4736"/>
                    <a:pt x="5484" y="4246"/>
                  </a:cubicBezTo>
                  <a:cubicBezTo>
                    <a:pt x="5448" y="4032"/>
                    <a:pt x="5429" y="3840"/>
                    <a:pt x="5498" y="3626"/>
                  </a:cubicBezTo>
                  <a:cubicBezTo>
                    <a:pt x="5573" y="3412"/>
                    <a:pt x="5779" y="3232"/>
                    <a:pt x="5827" y="2999"/>
                  </a:cubicBezTo>
                  <a:cubicBezTo>
                    <a:pt x="5904" y="2619"/>
                    <a:pt x="5767" y="2081"/>
                    <a:pt x="5690" y="1716"/>
                  </a:cubicBezTo>
                  <a:cubicBezTo>
                    <a:pt x="5628" y="1439"/>
                    <a:pt x="5517" y="1358"/>
                    <a:pt x="5340" y="1149"/>
                  </a:cubicBezTo>
                  <a:cubicBezTo>
                    <a:pt x="5138" y="916"/>
                    <a:pt x="5145" y="853"/>
                    <a:pt x="5145" y="514"/>
                  </a:cubicBezTo>
                  <a:cubicBezTo>
                    <a:pt x="5145" y="240"/>
                    <a:pt x="5186" y="137"/>
                    <a:pt x="4912" y="34"/>
                  </a:cubicBezTo>
                  <a:cubicBezTo>
                    <a:pt x="4847" y="11"/>
                    <a:pt x="4781" y="0"/>
                    <a:pt x="4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g1f7b5ef0b07_0_286"/>
            <p:cNvSpPr/>
            <p:nvPr/>
          </p:nvSpPr>
          <p:spPr>
            <a:xfrm>
              <a:off x="6101850" y="3423075"/>
              <a:ext cx="867800" cy="900900"/>
            </a:xfrm>
            <a:custGeom>
              <a:rect b="b" l="l" r="r" t="t"/>
              <a:pathLst>
                <a:path extrusionOk="0" h="36036" w="34712">
                  <a:moveTo>
                    <a:pt x="15865" y="0"/>
                  </a:moveTo>
                  <a:cubicBezTo>
                    <a:pt x="15829" y="0"/>
                    <a:pt x="15789" y="4"/>
                    <a:pt x="15747" y="12"/>
                  </a:cubicBezTo>
                  <a:cubicBezTo>
                    <a:pt x="15294" y="106"/>
                    <a:pt x="15079" y="435"/>
                    <a:pt x="14582" y="435"/>
                  </a:cubicBezTo>
                  <a:cubicBezTo>
                    <a:pt x="14557" y="435"/>
                    <a:pt x="14531" y="434"/>
                    <a:pt x="14505" y="433"/>
                  </a:cubicBezTo>
                  <a:cubicBezTo>
                    <a:pt x="14242" y="417"/>
                    <a:pt x="13977" y="330"/>
                    <a:pt x="13729" y="330"/>
                  </a:cubicBezTo>
                  <a:cubicBezTo>
                    <a:pt x="13554" y="330"/>
                    <a:pt x="13388" y="373"/>
                    <a:pt x="13236" y="517"/>
                  </a:cubicBezTo>
                  <a:cubicBezTo>
                    <a:pt x="13018" y="722"/>
                    <a:pt x="12830" y="853"/>
                    <a:pt x="12613" y="853"/>
                  </a:cubicBezTo>
                  <a:cubicBezTo>
                    <a:pt x="12473" y="853"/>
                    <a:pt x="12321" y="799"/>
                    <a:pt x="12141" y="675"/>
                  </a:cubicBezTo>
                  <a:cubicBezTo>
                    <a:pt x="11975" y="565"/>
                    <a:pt x="11761" y="413"/>
                    <a:pt x="11552" y="358"/>
                  </a:cubicBezTo>
                  <a:lnTo>
                    <a:pt x="11552" y="358"/>
                  </a:lnTo>
                  <a:cubicBezTo>
                    <a:pt x="11607" y="531"/>
                    <a:pt x="11533" y="709"/>
                    <a:pt x="11504" y="889"/>
                  </a:cubicBezTo>
                  <a:cubicBezTo>
                    <a:pt x="11463" y="1158"/>
                    <a:pt x="11787" y="1531"/>
                    <a:pt x="11492" y="1701"/>
                  </a:cubicBezTo>
                  <a:cubicBezTo>
                    <a:pt x="11425" y="1740"/>
                    <a:pt x="11361" y="1755"/>
                    <a:pt x="11297" y="1755"/>
                  </a:cubicBezTo>
                  <a:cubicBezTo>
                    <a:pt x="11051" y="1755"/>
                    <a:pt x="10826" y="1521"/>
                    <a:pt x="10600" y="1483"/>
                  </a:cubicBezTo>
                  <a:lnTo>
                    <a:pt x="10600" y="1483"/>
                  </a:lnTo>
                  <a:cubicBezTo>
                    <a:pt x="10353" y="1833"/>
                    <a:pt x="10692" y="2398"/>
                    <a:pt x="10559" y="2778"/>
                  </a:cubicBezTo>
                  <a:cubicBezTo>
                    <a:pt x="10526" y="2888"/>
                    <a:pt x="10435" y="2963"/>
                    <a:pt x="10323" y="2963"/>
                  </a:cubicBezTo>
                  <a:cubicBezTo>
                    <a:pt x="10273" y="2963"/>
                    <a:pt x="10220" y="2949"/>
                    <a:pt x="10165" y="2917"/>
                  </a:cubicBezTo>
                  <a:cubicBezTo>
                    <a:pt x="9966" y="2807"/>
                    <a:pt x="10050" y="2538"/>
                    <a:pt x="9855" y="2405"/>
                  </a:cubicBezTo>
                  <a:cubicBezTo>
                    <a:pt x="9786" y="2362"/>
                    <a:pt x="9735" y="2344"/>
                    <a:pt x="9696" y="2344"/>
                  </a:cubicBezTo>
                  <a:cubicBezTo>
                    <a:pt x="9556" y="2344"/>
                    <a:pt x="9567" y="2572"/>
                    <a:pt x="9420" y="2667"/>
                  </a:cubicBezTo>
                  <a:cubicBezTo>
                    <a:pt x="9370" y="2700"/>
                    <a:pt x="9315" y="2714"/>
                    <a:pt x="9259" y="2714"/>
                  </a:cubicBezTo>
                  <a:cubicBezTo>
                    <a:pt x="9101" y="2714"/>
                    <a:pt x="8936" y="2603"/>
                    <a:pt x="8849" y="2497"/>
                  </a:cubicBezTo>
                  <a:cubicBezTo>
                    <a:pt x="8750" y="2366"/>
                    <a:pt x="8623" y="1679"/>
                    <a:pt x="8440" y="1679"/>
                  </a:cubicBezTo>
                  <a:cubicBezTo>
                    <a:pt x="8382" y="1679"/>
                    <a:pt x="8318" y="1749"/>
                    <a:pt x="8248" y="1930"/>
                  </a:cubicBezTo>
                  <a:cubicBezTo>
                    <a:pt x="8159" y="2151"/>
                    <a:pt x="8200" y="2386"/>
                    <a:pt x="8022" y="2557"/>
                  </a:cubicBezTo>
                  <a:cubicBezTo>
                    <a:pt x="7786" y="2771"/>
                    <a:pt x="7628" y="2708"/>
                    <a:pt x="7498" y="3033"/>
                  </a:cubicBezTo>
                  <a:cubicBezTo>
                    <a:pt x="7407" y="3246"/>
                    <a:pt x="7303" y="3468"/>
                    <a:pt x="7284" y="3703"/>
                  </a:cubicBezTo>
                  <a:cubicBezTo>
                    <a:pt x="7270" y="3814"/>
                    <a:pt x="7325" y="3999"/>
                    <a:pt x="7248" y="4102"/>
                  </a:cubicBezTo>
                  <a:cubicBezTo>
                    <a:pt x="7190" y="4179"/>
                    <a:pt x="7121" y="4210"/>
                    <a:pt x="7050" y="4210"/>
                  </a:cubicBezTo>
                  <a:cubicBezTo>
                    <a:pt x="6918" y="4210"/>
                    <a:pt x="6780" y="4104"/>
                    <a:pt x="6691" y="3991"/>
                  </a:cubicBezTo>
                  <a:cubicBezTo>
                    <a:pt x="6462" y="3710"/>
                    <a:pt x="6378" y="3412"/>
                    <a:pt x="6270" y="3088"/>
                  </a:cubicBezTo>
                  <a:cubicBezTo>
                    <a:pt x="6186" y="2840"/>
                    <a:pt x="5946" y="2737"/>
                    <a:pt x="5847" y="2482"/>
                  </a:cubicBezTo>
                  <a:cubicBezTo>
                    <a:pt x="5751" y="2225"/>
                    <a:pt x="5958" y="1944"/>
                    <a:pt x="5876" y="1716"/>
                  </a:cubicBezTo>
                  <a:cubicBezTo>
                    <a:pt x="5839" y="1620"/>
                    <a:pt x="5781" y="1585"/>
                    <a:pt x="5713" y="1585"/>
                  </a:cubicBezTo>
                  <a:cubicBezTo>
                    <a:pt x="5590" y="1585"/>
                    <a:pt x="5435" y="1697"/>
                    <a:pt x="5311" y="1764"/>
                  </a:cubicBezTo>
                  <a:cubicBezTo>
                    <a:pt x="4780" y="2055"/>
                    <a:pt x="4725" y="2324"/>
                    <a:pt x="4475" y="2792"/>
                  </a:cubicBezTo>
                  <a:cubicBezTo>
                    <a:pt x="4292" y="3134"/>
                    <a:pt x="4059" y="3238"/>
                    <a:pt x="3749" y="3238"/>
                  </a:cubicBezTo>
                  <a:cubicBezTo>
                    <a:pt x="3640" y="3238"/>
                    <a:pt x="3522" y="3226"/>
                    <a:pt x="3394" y="3206"/>
                  </a:cubicBezTo>
                  <a:cubicBezTo>
                    <a:pt x="3143" y="3167"/>
                    <a:pt x="2911" y="3121"/>
                    <a:pt x="2672" y="3121"/>
                  </a:cubicBezTo>
                  <a:cubicBezTo>
                    <a:pt x="2569" y="3121"/>
                    <a:pt x="2465" y="3129"/>
                    <a:pt x="2358" y="3150"/>
                  </a:cubicBezTo>
                  <a:cubicBezTo>
                    <a:pt x="2089" y="3198"/>
                    <a:pt x="1786" y="3323"/>
                    <a:pt x="1483" y="3412"/>
                  </a:cubicBezTo>
                  <a:cubicBezTo>
                    <a:pt x="1476" y="3453"/>
                    <a:pt x="1462" y="3496"/>
                    <a:pt x="1447" y="3537"/>
                  </a:cubicBezTo>
                  <a:cubicBezTo>
                    <a:pt x="1359" y="3773"/>
                    <a:pt x="1262" y="3977"/>
                    <a:pt x="1351" y="4227"/>
                  </a:cubicBezTo>
                  <a:cubicBezTo>
                    <a:pt x="1483" y="4585"/>
                    <a:pt x="1801" y="4688"/>
                    <a:pt x="1772" y="5109"/>
                  </a:cubicBezTo>
                  <a:cubicBezTo>
                    <a:pt x="1753" y="5426"/>
                    <a:pt x="1676" y="5640"/>
                    <a:pt x="1373" y="5779"/>
                  </a:cubicBezTo>
                  <a:cubicBezTo>
                    <a:pt x="1056" y="5931"/>
                    <a:pt x="429" y="6005"/>
                    <a:pt x="227" y="6303"/>
                  </a:cubicBezTo>
                  <a:cubicBezTo>
                    <a:pt x="1" y="6620"/>
                    <a:pt x="441" y="6868"/>
                    <a:pt x="710" y="6978"/>
                  </a:cubicBezTo>
                  <a:cubicBezTo>
                    <a:pt x="1152" y="7166"/>
                    <a:pt x="1159" y="8026"/>
                    <a:pt x="1234" y="8494"/>
                  </a:cubicBezTo>
                  <a:cubicBezTo>
                    <a:pt x="1262" y="8704"/>
                    <a:pt x="1289" y="8999"/>
                    <a:pt x="1214" y="9199"/>
                  </a:cubicBezTo>
                  <a:cubicBezTo>
                    <a:pt x="1152" y="9372"/>
                    <a:pt x="924" y="9552"/>
                    <a:pt x="993" y="9766"/>
                  </a:cubicBezTo>
                  <a:cubicBezTo>
                    <a:pt x="1056" y="9958"/>
                    <a:pt x="1399" y="10061"/>
                    <a:pt x="1572" y="10109"/>
                  </a:cubicBezTo>
                  <a:cubicBezTo>
                    <a:pt x="1724" y="10157"/>
                    <a:pt x="2096" y="10150"/>
                    <a:pt x="2214" y="10275"/>
                  </a:cubicBezTo>
                  <a:cubicBezTo>
                    <a:pt x="2325" y="10386"/>
                    <a:pt x="2269" y="10688"/>
                    <a:pt x="2248" y="10847"/>
                  </a:cubicBezTo>
                  <a:cubicBezTo>
                    <a:pt x="2221" y="11020"/>
                    <a:pt x="2173" y="11157"/>
                    <a:pt x="2089" y="11275"/>
                  </a:cubicBezTo>
                  <a:cubicBezTo>
                    <a:pt x="2236" y="11294"/>
                    <a:pt x="2380" y="11308"/>
                    <a:pt x="2524" y="11308"/>
                  </a:cubicBezTo>
                  <a:cubicBezTo>
                    <a:pt x="2966" y="11308"/>
                    <a:pt x="3202" y="11183"/>
                    <a:pt x="3567" y="10977"/>
                  </a:cubicBezTo>
                  <a:cubicBezTo>
                    <a:pt x="3939" y="10763"/>
                    <a:pt x="4180" y="10604"/>
                    <a:pt x="4434" y="10253"/>
                  </a:cubicBezTo>
                  <a:cubicBezTo>
                    <a:pt x="4655" y="9958"/>
                    <a:pt x="4891" y="9578"/>
                    <a:pt x="5290" y="9557"/>
                  </a:cubicBezTo>
                  <a:cubicBezTo>
                    <a:pt x="5295" y="9556"/>
                    <a:pt x="5300" y="9556"/>
                    <a:pt x="5305" y="9556"/>
                  </a:cubicBezTo>
                  <a:cubicBezTo>
                    <a:pt x="5603" y="9556"/>
                    <a:pt x="5903" y="9764"/>
                    <a:pt x="6200" y="9833"/>
                  </a:cubicBezTo>
                  <a:cubicBezTo>
                    <a:pt x="6448" y="9888"/>
                    <a:pt x="6691" y="9881"/>
                    <a:pt x="6931" y="9958"/>
                  </a:cubicBezTo>
                  <a:cubicBezTo>
                    <a:pt x="7222" y="10040"/>
                    <a:pt x="7587" y="10165"/>
                    <a:pt x="7815" y="10371"/>
                  </a:cubicBezTo>
                  <a:cubicBezTo>
                    <a:pt x="8048" y="10599"/>
                    <a:pt x="8084" y="10866"/>
                    <a:pt x="8366" y="11061"/>
                  </a:cubicBezTo>
                  <a:cubicBezTo>
                    <a:pt x="8615" y="11234"/>
                    <a:pt x="8937" y="11282"/>
                    <a:pt x="9180" y="11433"/>
                  </a:cubicBezTo>
                  <a:cubicBezTo>
                    <a:pt x="9476" y="11626"/>
                    <a:pt x="9512" y="11875"/>
                    <a:pt x="9608" y="12197"/>
                  </a:cubicBezTo>
                  <a:cubicBezTo>
                    <a:pt x="9774" y="12750"/>
                    <a:pt x="10165" y="13156"/>
                    <a:pt x="10367" y="13682"/>
                  </a:cubicBezTo>
                  <a:cubicBezTo>
                    <a:pt x="10559" y="14177"/>
                    <a:pt x="10463" y="14709"/>
                    <a:pt x="10209" y="15151"/>
                  </a:cubicBezTo>
                  <a:cubicBezTo>
                    <a:pt x="10091" y="15343"/>
                    <a:pt x="9829" y="15598"/>
                    <a:pt x="10050" y="15763"/>
                  </a:cubicBezTo>
                  <a:cubicBezTo>
                    <a:pt x="10112" y="15811"/>
                    <a:pt x="10191" y="15827"/>
                    <a:pt x="10279" y="15827"/>
                  </a:cubicBezTo>
                  <a:cubicBezTo>
                    <a:pt x="10456" y="15827"/>
                    <a:pt x="10668" y="15762"/>
                    <a:pt x="10843" y="15762"/>
                  </a:cubicBezTo>
                  <a:cubicBezTo>
                    <a:pt x="10898" y="15762"/>
                    <a:pt x="10949" y="15768"/>
                    <a:pt x="10994" y="15785"/>
                  </a:cubicBezTo>
                  <a:cubicBezTo>
                    <a:pt x="11304" y="15903"/>
                    <a:pt x="11497" y="16537"/>
                    <a:pt x="11629" y="16833"/>
                  </a:cubicBezTo>
                  <a:cubicBezTo>
                    <a:pt x="11787" y="17205"/>
                    <a:pt x="11821" y="17503"/>
                    <a:pt x="11917" y="17888"/>
                  </a:cubicBezTo>
                  <a:cubicBezTo>
                    <a:pt x="11953" y="17890"/>
                    <a:pt x="11989" y="17890"/>
                    <a:pt x="12025" y="17890"/>
                  </a:cubicBezTo>
                  <a:cubicBezTo>
                    <a:pt x="12169" y="17890"/>
                    <a:pt x="12318" y="17878"/>
                    <a:pt x="12463" y="17878"/>
                  </a:cubicBezTo>
                  <a:cubicBezTo>
                    <a:pt x="12546" y="17878"/>
                    <a:pt x="12627" y="17882"/>
                    <a:pt x="12705" y="17895"/>
                  </a:cubicBezTo>
                  <a:cubicBezTo>
                    <a:pt x="12994" y="17943"/>
                    <a:pt x="13015" y="18039"/>
                    <a:pt x="13188" y="18275"/>
                  </a:cubicBezTo>
                  <a:cubicBezTo>
                    <a:pt x="13477" y="18661"/>
                    <a:pt x="13760" y="19053"/>
                    <a:pt x="14174" y="19329"/>
                  </a:cubicBezTo>
                  <a:cubicBezTo>
                    <a:pt x="14594" y="19613"/>
                    <a:pt x="15091" y="19632"/>
                    <a:pt x="15409" y="20067"/>
                  </a:cubicBezTo>
                  <a:cubicBezTo>
                    <a:pt x="15793" y="20591"/>
                    <a:pt x="15704" y="21276"/>
                    <a:pt x="16276" y="21634"/>
                  </a:cubicBezTo>
                  <a:cubicBezTo>
                    <a:pt x="16449" y="21737"/>
                    <a:pt x="16608" y="21826"/>
                    <a:pt x="16718" y="21985"/>
                  </a:cubicBezTo>
                  <a:cubicBezTo>
                    <a:pt x="16843" y="22150"/>
                    <a:pt x="16947" y="22737"/>
                    <a:pt x="17117" y="22737"/>
                  </a:cubicBezTo>
                  <a:cubicBezTo>
                    <a:pt x="17198" y="22868"/>
                    <a:pt x="17294" y="22913"/>
                    <a:pt x="17397" y="22913"/>
                  </a:cubicBezTo>
                  <a:cubicBezTo>
                    <a:pt x="17612" y="22913"/>
                    <a:pt x="17860" y="22720"/>
                    <a:pt x="18074" y="22720"/>
                  </a:cubicBezTo>
                  <a:cubicBezTo>
                    <a:pt x="18108" y="22720"/>
                    <a:pt x="18142" y="22725"/>
                    <a:pt x="18174" y="22737"/>
                  </a:cubicBezTo>
                  <a:cubicBezTo>
                    <a:pt x="18290" y="22778"/>
                    <a:pt x="18338" y="23006"/>
                    <a:pt x="18477" y="23068"/>
                  </a:cubicBezTo>
                  <a:cubicBezTo>
                    <a:pt x="18510" y="23081"/>
                    <a:pt x="18552" y="23086"/>
                    <a:pt x="18598" y="23086"/>
                  </a:cubicBezTo>
                  <a:cubicBezTo>
                    <a:pt x="18727" y="23086"/>
                    <a:pt x="18891" y="23048"/>
                    <a:pt x="18987" y="23032"/>
                  </a:cubicBezTo>
                  <a:cubicBezTo>
                    <a:pt x="19128" y="23012"/>
                    <a:pt x="19135" y="22968"/>
                    <a:pt x="19225" y="22968"/>
                  </a:cubicBezTo>
                  <a:cubicBezTo>
                    <a:pt x="19253" y="22968"/>
                    <a:pt x="19291" y="22973"/>
                    <a:pt x="19345" y="22984"/>
                  </a:cubicBezTo>
                  <a:cubicBezTo>
                    <a:pt x="19477" y="23020"/>
                    <a:pt x="19643" y="23150"/>
                    <a:pt x="19724" y="23246"/>
                  </a:cubicBezTo>
                  <a:cubicBezTo>
                    <a:pt x="20030" y="23599"/>
                    <a:pt x="19945" y="24364"/>
                    <a:pt x="20457" y="24544"/>
                  </a:cubicBezTo>
                  <a:cubicBezTo>
                    <a:pt x="20503" y="24560"/>
                    <a:pt x="20550" y="24567"/>
                    <a:pt x="20598" y="24567"/>
                  </a:cubicBezTo>
                  <a:cubicBezTo>
                    <a:pt x="20782" y="24567"/>
                    <a:pt x="20972" y="24469"/>
                    <a:pt x="21130" y="24469"/>
                  </a:cubicBezTo>
                  <a:cubicBezTo>
                    <a:pt x="21206" y="24469"/>
                    <a:pt x="21275" y="24491"/>
                    <a:pt x="21332" y="24558"/>
                  </a:cubicBezTo>
                  <a:cubicBezTo>
                    <a:pt x="21531" y="24799"/>
                    <a:pt x="21361" y="25255"/>
                    <a:pt x="21594" y="25481"/>
                  </a:cubicBezTo>
                  <a:cubicBezTo>
                    <a:pt x="21711" y="25593"/>
                    <a:pt x="21839" y="25626"/>
                    <a:pt x="21971" y="25626"/>
                  </a:cubicBezTo>
                  <a:cubicBezTo>
                    <a:pt x="22164" y="25626"/>
                    <a:pt x="22369" y="25555"/>
                    <a:pt x="22569" y="25555"/>
                  </a:cubicBezTo>
                  <a:cubicBezTo>
                    <a:pt x="22713" y="25555"/>
                    <a:pt x="22854" y="25591"/>
                    <a:pt x="22988" y="25716"/>
                  </a:cubicBezTo>
                  <a:cubicBezTo>
                    <a:pt x="23449" y="26159"/>
                    <a:pt x="23180" y="26723"/>
                    <a:pt x="23257" y="27276"/>
                  </a:cubicBezTo>
                  <a:cubicBezTo>
                    <a:pt x="23449" y="27331"/>
                    <a:pt x="23747" y="27406"/>
                    <a:pt x="23884" y="27531"/>
                  </a:cubicBezTo>
                  <a:cubicBezTo>
                    <a:pt x="24023" y="27656"/>
                    <a:pt x="24009" y="27870"/>
                    <a:pt x="24153" y="27980"/>
                  </a:cubicBezTo>
                  <a:cubicBezTo>
                    <a:pt x="24255" y="28061"/>
                    <a:pt x="24347" y="28090"/>
                    <a:pt x="24433" y="28090"/>
                  </a:cubicBezTo>
                  <a:cubicBezTo>
                    <a:pt x="24581" y="28090"/>
                    <a:pt x="24713" y="28005"/>
                    <a:pt x="24857" y="27944"/>
                  </a:cubicBezTo>
                  <a:cubicBezTo>
                    <a:pt x="24964" y="27897"/>
                    <a:pt x="25221" y="27775"/>
                    <a:pt x="25410" y="27775"/>
                  </a:cubicBezTo>
                  <a:cubicBezTo>
                    <a:pt x="25476" y="27775"/>
                    <a:pt x="25533" y="27789"/>
                    <a:pt x="25573" y="27826"/>
                  </a:cubicBezTo>
                  <a:cubicBezTo>
                    <a:pt x="25676" y="27930"/>
                    <a:pt x="25602" y="28172"/>
                    <a:pt x="25621" y="28302"/>
                  </a:cubicBezTo>
                  <a:cubicBezTo>
                    <a:pt x="25691" y="28896"/>
                    <a:pt x="26325" y="29179"/>
                    <a:pt x="26443" y="29737"/>
                  </a:cubicBezTo>
                  <a:cubicBezTo>
                    <a:pt x="26561" y="30289"/>
                    <a:pt x="26203" y="30842"/>
                    <a:pt x="26525" y="31344"/>
                  </a:cubicBezTo>
                  <a:cubicBezTo>
                    <a:pt x="26760" y="31709"/>
                    <a:pt x="27471" y="32454"/>
                    <a:pt x="27000" y="32918"/>
                  </a:cubicBezTo>
                  <a:cubicBezTo>
                    <a:pt x="26876" y="33042"/>
                    <a:pt x="26722" y="33066"/>
                    <a:pt x="26568" y="33066"/>
                  </a:cubicBezTo>
                  <a:cubicBezTo>
                    <a:pt x="26473" y="33066"/>
                    <a:pt x="26377" y="33057"/>
                    <a:pt x="26289" y="33057"/>
                  </a:cubicBezTo>
                  <a:cubicBezTo>
                    <a:pt x="26087" y="33057"/>
                    <a:pt x="25922" y="33105"/>
                    <a:pt x="25883" y="33420"/>
                  </a:cubicBezTo>
                  <a:cubicBezTo>
                    <a:pt x="25830" y="33814"/>
                    <a:pt x="26022" y="34365"/>
                    <a:pt x="25753" y="34648"/>
                  </a:cubicBezTo>
                  <a:cubicBezTo>
                    <a:pt x="25436" y="34973"/>
                    <a:pt x="24946" y="34965"/>
                    <a:pt x="24994" y="35545"/>
                  </a:cubicBezTo>
                  <a:cubicBezTo>
                    <a:pt x="25023" y="35897"/>
                    <a:pt x="25386" y="36035"/>
                    <a:pt x="25799" y="36035"/>
                  </a:cubicBezTo>
                  <a:cubicBezTo>
                    <a:pt x="26276" y="36035"/>
                    <a:pt x="26818" y="35851"/>
                    <a:pt x="26988" y="35600"/>
                  </a:cubicBezTo>
                  <a:cubicBezTo>
                    <a:pt x="27229" y="35249"/>
                    <a:pt x="27361" y="34869"/>
                    <a:pt x="27690" y="34579"/>
                  </a:cubicBezTo>
                  <a:cubicBezTo>
                    <a:pt x="28003" y="34317"/>
                    <a:pt x="28139" y="34305"/>
                    <a:pt x="28250" y="33911"/>
                  </a:cubicBezTo>
                  <a:cubicBezTo>
                    <a:pt x="28401" y="33394"/>
                    <a:pt x="28346" y="33110"/>
                    <a:pt x="28822" y="32820"/>
                  </a:cubicBezTo>
                  <a:cubicBezTo>
                    <a:pt x="29242" y="32558"/>
                    <a:pt x="29622" y="32502"/>
                    <a:pt x="30098" y="32392"/>
                  </a:cubicBezTo>
                  <a:cubicBezTo>
                    <a:pt x="30312" y="32337"/>
                    <a:pt x="30381" y="32435"/>
                    <a:pt x="30396" y="32159"/>
                  </a:cubicBezTo>
                  <a:cubicBezTo>
                    <a:pt x="30408" y="31959"/>
                    <a:pt x="30208" y="31731"/>
                    <a:pt x="30201" y="31517"/>
                  </a:cubicBezTo>
                  <a:cubicBezTo>
                    <a:pt x="30182" y="31178"/>
                    <a:pt x="30326" y="30854"/>
                    <a:pt x="30230" y="30510"/>
                  </a:cubicBezTo>
                  <a:cubicBezTo>
                    <a:pt x="30127" y="30131"/>
                    <a:pt x="29795" y="29953"/>
                    <a:pt x="29437" y="29854"/>
                  </a:cubicBezTo>
                  <a:cubicBezTo>
                    <a:pt x="29098" y="29773"/>
                    <a:pt x="28361" y="29792"/>
                    <a:pt x="28224" y="29441"/>
                  </a:cubicBezTo>
                  <a:cubicBezTo>
                    <a:pt x="28059" y="29038"/>
                    <a:pt x="28451" y="27612"/>
                    <a:pt x="28904" y="27612"/>
                  </a:cubicBezTo>
                  <a:cubicBezTo>
                    <a:pt x="28907" y="27612"/>
                    <a:pt x="28910" y="27612"/>
                    <a:pt x="28913" y="27612"/>
                  </a:cubicBezTo>
                  <a:cubicBezTo>
                    <a:pt x="28995" y="27346"/>
                    <a:pt x="29139" y="27084"/>
                    <a:pt x="29235" y="26815"/>
                  </a:cubicBezTo>
                  <a:cubicBezTo>
                    <a:pt x="29367" y="26461"/>
                    <a:pt x="29471" y="26324"/>
                    <a:pt x="29898" y="26269"/>
                  </a:cubicBezTo>
                  <a:cubicBezTo>
                    <a:pt x="29992" y="26256"/>
                    <a:pt x="30085" y="26247"/>
                    <a:pt x="30175" y="26247"/>
                  </a:cubicBezTo>
                  <a:cubicBezTo>
                    <a:pt x="30361" y="26247"/>
                    <a:pt x="30538" y="26284"/>
                    <a:pt x="30691" y="26399"/>
                  </a:cubicBezTo>
                  <a:cubicBezTo>
                    <a:pt x="30968" y="26613"/>
                    <a:pt x="31049" y="26992"/>
                    <a:pt x="31367" y="27185"/>
                  </a:cubicBezTo>
                  <a:cubicBezTo>
                    <a:pt x="31553" y="27300"/>
                    <a:pt x="31748" y="27313"/>
                    <a:pt x="31949" y="27313"/>
                  </a:cubicBezTo>
                  <a:cubicBezTo>
                    <a:pt x="32006" y="27313"/>
                    <a:pt x="32063" y="27312"/>
                    <a:pt x="32121" y="27312"/>
                  </a:cubicBezTo>
                  <a:cubicBezTo>
                    <a:pt x="32177" y="27312"/>
                    <a:pt x="32234" y="27313"/>
                    <a:pt x="32292" y="27317"/>
                  </a:cubicBezTo>
                  <a:cubicBezTo>
                    <a:pt x="32926" y="27358"/>
                    <a:pt x="33078" y="27737"/>
                    <a:pt x="33299" y="28261"/>
                  </a:cubicBezTo>
                  <a:cubicBezTo>
                    <a:pt x="33417" y="28558"/>
                    <a:pt x="33670" y="28875"/>
                    <a:pt x="33995" y="28875"/>
                  </a:cubicBezTo>
                  <a:cubicBezTo>
                    <a:pt x="34086" y="28875"/>
                    <a:pt x="34183" y="28850"/>
                    <a:pt x="34284" y="28792"/>
                  </a:cubicBezTo>
                  <a:cubicBezTo>
                    <a:pt x="34512" y="28662"/>
                    <a:pt x="34435" y="28530"/>
                    <a:pt x="34512" y="28338"/>
                  </a:cubicBezTo>
                  <a:cubicBezTo>
                    <a:pt x="34596" y="28124"/>
                    <a:pt x="34712" y="28006"/>
                    <a:pt x="34712" y="27759"/>
                  </a:cubicBezTo>
                  <a:cubicBezTo>
                    <a:pt x="34712" y="27420"/>
                    <a:pt x="34430" y="26745"/>
                    <a:pt x="34250" y="26461"/>
                  </a:cubicBezTo>
                  <a:cubicBezTo>
                    <a:pt x="33926" y="25945"/>
                    <a:pt x="33147" y="26000"/>
                    <a:pt x="32686" y="25676"/>
                  </a:cubicBezTo>
                  <a:cubicBezTo>
                    <a:pt x="32325" y="25414"/>
                    <a:pt x="32229" y="24952"/>
                    <a:pt x="31842" y="24710"/>
                  </a:cubicBezTo>
                  <a:cubicBezTo>
                    <a:pt x="31319" y="24371"/>
                    <a:pt x="30595" y="24565"/>
                    <a:pt x="30064" y="24212"/>
                  </a:cubicBezTo>
                  <a:cubicBezTo>
                    <a:pt x="29574" y="23883"/>
                    <a:pt x="29312" y="23496"/>
                    <a:pt x="28747" y="23289"/>
                  </a:cubicBezTo>
                  <a:cubicBezTo>
                    <a:pt x="28478" y="23201"/>
                    <a:pt x="28264" y="23040"/>
                    <a:pt x="28010" y="22965"/>
                  </a:cubicBezTo>
                  <a:cubicBezTo>
                    <a:pt x="27671" y="22869"/>
                    <a:pt x="27380" y="22792"/>
                    <a:pt x="27111" y="22571"/>
                  </a:cubicBezTo>
                  <a:cubicBezTo>
                    <a:pt x="26808" y="22331"/>
                    <a:pt x="26630" y="22047"/>
                    <a:pt x="26823" y="21667"/>
                  </a:cubicBezTo>
                  <a:cubicBezTo>
                    <a:pt x="26948" y="21434"/>
                    <a:pt x="27479" y="21074"/>
                    <a:pt x="27270" y="20757"/>
                  </a:cubicBezTo>
                  <a:cubicBezTo>
                    <a:pt x="27176" y="20617"/>
                    <a:pt x="27049" y="20568"/>
                    <a:pt x="26909" y="20568"/>
                  </a:cubicBezTo>
                  <a:cubicBezTo>
                    <a:pt x="26629" y="20568"/>
                    <a:pt x="26301" y="20767"/>
                    <a:pt x="26111" y="20826"/>
                  </a:cubicBezTo>
                  <a:cubicBezTo>
                    <a:pt x="26033" y="20854"/>
                    <a:pt x="25955" y="20865"/>
                    <a:pt x="25878" y="20865"/>
                  </a:cubicBezTo>
                  <a:cubicBezTo>
                    <a:pt x="25606" y="20865"/>
                    <a:pt x="25341" y="20730"/>
                    <a:pt x="25056" y="20730"/>
                  </a:cubicBezTo>
                  <a:cubicBezTo>
                    <a:pt x="24878" y="20730"/>
                    <a:pt x="24679" y="20747"/>
                    <a:pt x="24480" y="20747"/>
                  </a:cubicBezTo>
                  <a:cubicBezTo>
                    <a:pt x="24202" y="20747"/>
                    <a:pt x="23926" y="20714"/>
                    <a:pt x="23713" y="20557"/>
                  </a:cubicBezTo>
                  <a:cubicBezTo>
                    <a:pt x="23360" y="20295"/>
                    <a:pt x="23286" y="19868"/>
                    <a:pt x="22947" y="19606"/>
                  </a:cubicBezTo>
                  <a:cubicBezTo>
                    <a:pt x="22545" y="19303"/>
                    <a:pt x="22043" y="19255"/>
                    <a:pt x="21649" y="18964"/>
                  </a:cubicBezTo>
                  <a:cubicBezTo>
                    <a:pt x="21277" y="18695"/>
                    <a:pt x="21077" y="18255"/>
                    <a:pt x="20959" y="17813"/>
                  </a:cubicBezTo>
                  <a:cubicBezTo>
                    <a:pt x="20904" y="17599"/>
                    <a:pt x="20911" y="17393"/>
                    <a:pt x="20878" y="17172"/>
                  </a:cubicBezTo>
                  <a:cubicBezTo>
                    <a:pt x="20808" y="16737"/>
                    <a:pt x="20443" y="16242"/>
                    <a:pt x="20476" y="15785"/>
                  </a:cubicBezTo>
                  <a:cubicBezTo>
                    <a:pt x="19856" y="14918"/>
                    <a:pt x="20044" y="13745"/>
                    <a:pt x="18927" y="13240"/>
                  </a:cubicBezTo>
                  <a:cubicBezTo>
                    <a:pt x="18134" y="12889"/>
                    <a:pt x="17223" y="12351"/>
                    <a:pt x="16692" y="11669"/>
                  </a:cubicBezTo>
                  <a:cubicBezTo>
                    <a:pt x="16387" y="11282"/>
                    <a:pt x="15305" y="10393"/>
                    <a:pt x="15608" y="9821"/>
                  </a:cubicBezTo>
                  <a:cubicBezTo>
                    <a:pt x="15733" y="9585"/>
                    <a:pt x="16132" y="9460"/>
                    <a:pt x="16327" y="9268"/>
                  </a:cubicBezTo>
                  <a:cubicBezTo>
                    <a:pt x="16533" y="9062"/>
                    <a:pt x="16829" y="8704"/>
                    <a:pt x="16891" y="8413"/>
                  </a:cubicBezTo>
                  <a:cubicBezTo>
                    <a:pt x="16925" y="8283"/>
                    <a:pt x="16913" y="7999"/>
                    <a:pt x="16858" y="7867"/>
                  </a:cubicBezTo>
                  <a:cubicBezTo>
                    <a:pt x="16759" y="7627"/>
                    <a:pt x="16442" y="7572"/>
                    <a:pt x="16394" y="7324"/>
                  </a:cubicBezTo>
                  <a:cubicBezTo>
                    <a:pt x="16353" y="7110"/>
                    <a:pt x="16519" y="6786"/>
                    <a:pt x="16663" y="6654"/>
                  </a:cubicBezTo>
                  <a:cubicBezTo>
                    <a:pt x="16790" y="6546"/>
                    <a:pt x="16883" y="6535"/>
                    <a:pt x="17001" y="6535"/>
                  </a:cubicBezTo>
                  <a:cubicBezTo>
                    <a:pt x="17032" y="6535"/>
                    <a:pt x="17065" y="6536"/>
                    <a:pt x="17101" y="6536"/>
                  </a:cubicBezTo>
                  <a:cubicBezTo>
                    <a:pt x="17138" y="6536"/>
                    <a:pt x="17179" y="6535"/>
                    <a:pt x="17223" y="6531"/>
                  </a:cubicBezTo>
                  <a:cubicBezTo>
                    <a:pt x="17566" y="6502"/>
                    <a:pt x="17864" y="6351"/>
                    <a:pt x="18148" y="6200"/>
                  </a:cubicBezTo>
                  <a:cubicBezTo>
                    <a:pt x="18520" y="6005"/>
                    <a:pt x="18871" y="5834"/>
                    <a:pt x="19299" y="5772"/>
                  </a:cubicBezTo>
                  <a:cubicBezTo>
                    <a:pt x="19638" y="5724"/>
                    <a:pt x="20022" y="5772"/>
                    <a:pt x="20347" y="5669"/>
                  </a:cubicBezTo>
                  <a:cubicBezTo>
                    <a:pt x="20361" y="5558"/>
                    <a:pt x="20332" y="5448"/>
                    <a:pt x="20299" y="5337"/>
                  </a:cubicBezTo>
                  <a:cubicBezTo>
                    <a:pt x="20265" y="5186"/>
                    <a:pt x="20210" y="5027"/>
                    <a:pt x="20222" y="4868"/>
                  </a:cubicBezTo>
                  <a:cubicBezTo>
                    <a:pt x="20243" y="4676"/>
                    <a:pt x="20325" y="4551"/>
                    <a:pt x="20347" y="4352"/>
                  </a:cubicBezTo>
                  <a:cubicBezTo>
                    <a:pt x="20402" y="3943"/>
                    <a:pt x="20166" y="3902"/>
                    <a:pt x="19967" y="3626"/>
                  </a:cubicBezTo>
                  <a:cubicBezTo>
                    <a:pt x="19609" y="3131"/>
                    <a:pt x="20051" y="2999"/>
                    <a:pt x="20402" y="2840"/>
                  </a:cubicBezTo>
                  <a:lnTo>
                    <a:pt x="20409" y="2840"/>
                  </a:lnTo>
                  <a:cubicBezTo>
                    <a:pt x="20609" y="2751"/>
                    <a:pt x="20774" y="2655"/>
                    <a:pt x="20741" y="2482"/>
                  </a:cubicBezTo>
                  <a:cubicBezTo>
                    <a:pt x="20693" y="2220"/>
                    <a:pt x="19623" y="2276"/>
                    <a:pt x="19417" y="2213"/>
                  </a:cubicBezTo>
                  <a:cubicBezTo>
                    <a:pt x="19181" y="2143"/>
                    <a:pt x="19037" y="1958"/>
                    <a:pt x="18830" y="1855"/>
                  </a:cubicBezTo>
                  <a:cubicBezTo>
                    <a:pt x="18540" y="1709"/>
                    <a:pt x="18174" y="1697"/>
                    <a:pt x="17864" y="1627"/>
                  </a:cubicBezTo>
                  <a:cubicBezTo>
                    <a:pt x="17360" y="1509"/>
                    <a:pt x="16913" y="1247"/>
                    <a:pt x="16596" y="834"/>
                  </a:cubicBezTo>
                  <a:cubicBezTo>
                    <a:pt x="16354" y="522"/>
                    <a:pt x="16289" y="0"/>
                    <a:pt x="15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g1f7b5ef0b07_0_286"/>
            <p:cNvSpPr/>
            <p:nvPr/>
          </p:nvSpPr>
          <p:spPr>
            <a:xfrm>
              <a:off x="6104750" y="2653550"/>
              <a:ext cx="626950" cy="736925"/>
            </a:xfrm>
            <a:custGeom>
              <a:rect b="b" l="l" r="r" t="t"/>
              <a:pathLst>
                <a:path extrusionOk="0" h="29477" w="25078">
                  <a:moveTo>
                    <a:pt x="10814" y="1"/>
                  </a:moveTo>
                  <a:cubicBezTo>
                    <a:pt x="10534" y="1"/>
                    <a:pt x="10345" y="110"/>
                    <a:pt x="10282" y="328"/>
                  </a:cubicBezTo>
                  <a:cubicBezTo>
                    <a:pt x="10249" y="434"/>
                    <a:pt x="10249" y="564"/>
                    <a:pt x="10282" y="715"/>
                  </a:cubicBezTo>
                  <a:cubicBezTo>
                    <a:pt x="10338" y="999"/>
                    <a:pt x="10580" y="1157"/>
                    <a:pt x="10717" y="1405"/>
                  </a:cubicBezTo>
                  <a:cubicBezTo>
                    <a:pt x="10794" y="1556"/>
                    <a:pt x="10931" y="1881"/>
                    <a:pt x="10780" y="2020"/>
                  </a:cubicBezTo>
                  <a:cubicBezTo>
                    <a:pt x="10746" y="2051"/>
                    <a:pt x="10695" y="2061"/>
                    <a:pt x="10637" y="2061"/>
                  </a:cubicBezTo>
                  <a:cubicBezTo>
                    <a:pt x="10555" y="2061"/>
                    <a:pt x="10459" y="2041"/>
                    <a:pt x="10383" y="2041"/>
                  </a:cubicBezTo>
                  <a:cubicBezTo>
                    <a:pt x="10362" y="2041"/>
                    <a:pt x="10343" y="2043"/>
                    <a:pt x="10326" y="2046"/>
                  </a:cubicBezTo>
                  <a:cubicBezTo>
                    <a:pt x="9754" y="2186"/>
                    <a:pt x="10160" y="2448"/>
                    <a:pt x="10381" y="2666"/>
                  </a:cubicBezTo>
                  <a:cubicBezTo>
                    <a:pt x="10650" y="2943"/>
                    <a:pt x="10628" y="3012"/>
                    <a:pt x="10636" y="3392"/>
                  </a:cubicBezTo>
                  <a:cubicBezTo>
                    <a:pt x="10636" y="3599"/>
                    <a:pt x="10938" y="3993"/>
                    <a:pt x="10823" y="4171"/>
                  </a:cubicBezTo>
                  <a:cubicBezTo>
                    <a:pt x="10739" y="4305"/>
                    <a:pt x="10587" y="4342"/>
                    <a:pt x="10404" y="4342"/>
                  </a:cubicBezTo>
                  <a:cubicBezTo>
                    <a:pt x="10180" y="4342"/>
                    <a:pt x="9911" y="4286"/>
                    <a:pt x="9665" y="4286"/>
                  </a:cubicBezTo>
                  <a:cubicBezTo>
                    <a:pt x="9420" y="4286"/>
                    <a:pt x="9199" y="4342"/>
                    <a:pt x="9071" y="4565"/>
                  </a:cubicBezTo>
                  <a:cubicBezTo>
                    <a:pt x="8898" y="4853"/>
                    <a:pt x="9021" y="5343"/>
                    <a:pt x="8648" y="5439"/>
                  </a:cubicBezTo>
                  <a:cubicBezTo>
                    <a:pt x="8601" y="5453"/>
                    <a:pt x="8554" y="5459"/>
                    <a:pt x="8510" y="5459"/>
                  </a:cubicBezTo>
                  <a:cubicBezTo>
                    <a:pt x="8275" y="5459"/>
                    <a:pt x="8094" y="5283"/>
                    <a:pt x="7995" y="5067"/>
                  </a:cubicBezTo>
                  <a:cubicBezTo>
                    <a:pt x="7899" y="4841"/>
                    <a:pt x="7925" y="4344"/>
                    <a:pt x="7685" y="4207"/>
                  </a:cubicBezTo>
                  <a:cubicBezTo>
                    <a:pt x="7604" y="4163"/>
                    <a:pt x="7483" y="4148"/>
                    <a:pt x="7348" y="4148"/>
                  </a:cubicBezTo>
                  <a:cubicBezTo>
                    <a:pt x="7077" y="4148"/>
                    <a:pt x="6748" y="4207"/>
                    <a:pt x="6560" y="4207"/>
                  </a:cubicBezTo>
                  <a:cubicBezTo>
                    <a:pt x="6436" y="4207"/>
                    <a:pt x="6268" y="4186"/>
                    <a:pt x="6119" y="4186"/>
                  </a:cubicBezTo>
                  <a:cubicBezTo>
                    <a:pt x="5946" y="4186"/>
                    <a:pt x="5797" y="4214"/>
                    <a:pt x="5767" y="4337"/>
                  </a:cubicBezTo>
                  <a:cubicBezTo>
                    <a:pt x="5738" y="4473"/>
                    <a:pt x="5911" y="4565"/>
                    <a:pt x="5871" y="4723"/>
                  </a:cubicBezTo>
                  <a:cubicBezTo>
                    <a:pt x="5835" y="4875"/>
                    <a:pt x="5628" y="4916"/>
                    <a:pt x="5616" y="5081"/>
                  </a:cubicBezTo>
                  <a:cubicBezTo>
                    <a:pt x="5580" y="5399"/>
                    <a:pt x="6015" y="5620"/>
                    <a:pt x="5904" y="5963"/>
                  </a:cubicBezTo>
                  <a:cubicBezTo>
                    <a:pt x="5871" y="6074"/>
                    <a:pt x="5808" y="6117"/>
                    <a:pt x="5724" y="6129"/>
                  </a:cubicBezTo>
                  <a:lnTo>
                    <a:pt x="5724" y="6136"/>
                  </a:lnTo>
                  <a:cubicBezTo>
                    <a:pt x="5753" y="6206"/>
                    <a:pt x="5775" y="6268"/>
                    <a:pt x="5794" y="6331"/>
                  </a:cubicBezTo>
                  <a:cubicBezTo>
                    <a:pt x="5938" y="6730"/>
                    <a:pt x="5890" y="7110"/>
                    <a:pt x="5628" y="7453"/>
                  </a:cubicBezTo>
                  <a:cubicBezTo>
                    <a:pt x="5457" y="7681"/>
                    <a:pt x="5292" y="7881"/>
                    <a:pt x="5034" y="8006"/>
                  </a:cubicBezTo>
                  <a:cubicBezTo>
                    <a:pt x="4912" y="8076"/>
                    <a:pt x="4669" y="8102"/>
                    <a:pt x="4580" y="8205"/>
                  </a:cubicBezTo>
                  <a:cubicBezTo>
                    <a:pt x="4347" y="8503"/>
                    <a:pt x="4739" y="8828"/>
                    <a:pt x="4809" y="9102"/>
                  </a:cubicBezTo>
                  <a:cubicBezTo>
                    <a:pt x="4897" y="9503"/>
                    <a:pt x="4664" y="10060"/>
                    <a:pt x="4388" y="10344"/>
                  </a:cubicBezTo>
                  <a:cubicBezTo>
                    <a:pt x="3931" y="10805"/>
                    <a:pt x="3444" y="10805"/>
                    <a:pt x="2862" y="10849"/>
                  </a:cubicBezTo>
                  <a:cubicBezTo>
                    <a:pt x="2838" y="10850"/>
                    <a:pt x="2816" y="10850"/>
                    <a:pt x="2796" y="10850"/>
                  </a:cubicBezTo>
                  <a:cubicBezTo>
                    <a:pt x="2766" y="10850"/>
                    <a:pt x="2741" y="10850"/>
                    <a:pt x="2718" y="10850"/>
                  </a:cubicBezTo>
                  <a:cubicBezTo>
                    <a:pt x="2633" y="10850"/>
                    <a:pt x="2587" y="10863"/>
                    <a:pt x="2526" y="10993"/>
                  </a:cubicBezTo>
                  <a:cubicBezTo>
                    <a:pt x="2430" y="11185"/>
                    <a:pt x="2559" y="11557"/>
                    <a:pt x="2581" y="11764"/>
                  </a:cubicBezTo>
                  <a:cubicBezTo>
                    <a:pt x="2636" y="12406"/>
                    <a:pt x="2504" y="12951"/>
                    <a:pt x="2139" y="13475"/>
                  </a:cubicBezTo>
                  <a:cubicBezTo>
                    <a:pt x="1987" y="13696"/>
                    <a:pt x="1802" y="13888"/>
                    <a:pt x="1608" y="14076"/>
                  </a:cubicBezTo>
                  <a:cubicBezTo>
                    <a:pt x="1663" y="14364"/>
                    <a:pt x="1656" y="14600"/>
                    <a:pt x="1836" y="14895"/>
                  </a:cubicBezTo>
                  <a:cubicBezTo>
                    <a:pt x="2028" y="15205"/>
                    <a:pt x="2201" y="15517"/>
                    <a:pt x="2278" y="15909"/>
                  </a:cubicBezTo>
                  <a:cubicBezTo>
                    <a:pt x="2415" y="16640"/>
                    <a:pt x="1961" y="17226"/>
                    <a:pt x="1257" y="17358"/>
                  </a:cubicBezTo>
                  <a:cubicBezTo>
                    <a:pt x="0" y="17586"/>
                    <a:pt x="1781" y="18288"/>
                    <a:pt x="1339" y="18867"/>
                  </a:cubicBezTo>
                  <a:cubicBezTo>
                    <a:pt x="1106" y="19172"/>
                    <a:pt x="615" y="19047"/>
                    <a:pt x="394" y="19461"/>
                  </a:cubicBezTo>
                  <a:cubicBezTo>
                    <a:pt x="365" y="19516"/>
                    <a:pt x="339" y="19578"/>
                    <a:pt x="317" y="19641"/>
                  </a:cubicBezTo>
                  <a:cubicBezTo>
                    <a:pt x="365" y="19663"/>
                    <a:pt x="414" y="19682"/>
                    <a:pt x="469" y="19696"/>
                  </a:cubicBezTo>
                  <a:cubicBezTo>
                    <a:pt x="614" y="19742"/>
                    <a:pt x="751" y="19800"/>
                    <a:pt x="906" y="19800"/>
                  </a:cubicBezTo>
                  <a:cubicBezTo>
                    <a:pt x="915" y="19800"/>
                    <a:pt x="924" y="19800"/>
                    <a:pt x="933" y="19800"/>
                  </a:cubicBezTo>
                  <a:cubicBezTo>
                    <a:pt x="1091" y="19792"/>
                    <a:pt x="1214" y="19667"/>
                    <a:pt x="1360" y="19667"/>
                  </a:cubicBezTo>
                  <a:cubicBezTo>
                    <a:pt x="1733" y="19667"/>
                    <a:pt x="1925" y="20246"/>
                    <a:pt x="2021" y="20516"/>
                  </a:cubicBezTo>
                  <a:cubicBezTo>
                    <a:pt x="2194" y="20972"/>
                    <a:pt x="2305" y="21179"/>
                    <a:pt x="2802" y="21179"/>
                  </a:cubicBezTo>
                  <a:cubicBezTo>
                    <a:pt x="3126" y="21179"/>
                    <a:pt x="3285" y="21256"/>
                    <a:pt x="3573" y="21378"/>
                  </a:cubicBezTo>
                  <a:cubicBezTo>
                    <a:pt x="3919" y="21518"/>
                    <a:pt x="4292" y="21462"/>
                    <a:pt x="4636" y="21607"/>
                  </a:cubicBezTo>
                  <a:cubicBezTo>
                    <a:pt x="4809" y="21681"/>
                    <a:pt x="4945" y="21813"/>
                    <a:pt x="5111" y="21909"/>
                  </a:cubicBezTo>
                  <a:cubicBezTo>
                    <a:pt x="5325" y="22027"/>
                    <a:pt x="5561" y="22097"/>
                    <a:pt x="5779" y="22200"/>
                  </a:cubicBezTo>
                  <a:cubicBezTo>
                    <a:pt x="5897" y="22263"/>
                    <a:pt x="6000" y="22330"/>
                    <a:pt x="6140" y="22366"/>
                  </a:cubicBezTo>
                  <a:cubicBezTo>
                    <a:pt x="6243" y="22392"/>
                    <a:pt x="6435" y="22366"/>
                    <a:pt x="6505" y="22469"/>
                  </a:cubicBezTo>
                  <a:cubicBezTo>
                    <a:pt x="6601" y="22621"/>
                    <a:pt x="6402" y="22971"/>
                    <a:pt x="6332" y="23108"/>
                  </a:cubicBezTo>
                  <a:cubicBezTo>
                    <a:pt x="6048" y="23690"/>
                    <a:pt x="5594" y="24110"/>
                    <a:pt x="5270" y="24646"/>
                  </a:cubicBezTo>
                  <a:cubicBezTo>
                    <a:pt x="5133" y="24875"/>
                    <a:pt x="5111" y="25206"/>
                    <a:pt x="4945" y="25413"/>
                  </a:cubicBezTo>
                  <a:cubicBezTo>
                    <a:pt x="4816" y="25571"/>
                    <a:pt x="4186" y="25696"/>
                    <a:pt x="4201" y="25867"/>
                  </a:cubicBezTo>
                  <a:cubicBezTo>
                    <a:pt x="4229" y="26184"/>
                    <a:pt x="3924" y="26412"/>
                    <a:pt x="3883" y="26744"/>
                  </a:cubicBezTo>
                  <a:cubicBezTo>
                    <a:pt x="3843" y="27020"/>
                    <a:pt x="3835" y="27275"/>
                    <a:pt x="3773" y="27544"/>
                  </a:cubicBezTo>
                  <a:cubicBezTo>
                    <a:pt x="3773" y="27551"/>
                    <a:pt x="3766" y="27563"/>
                    <a:pt x="3766" y="27571"/>
                  </a:cubicBezTo>
                  <a:cubicBezTo>
                    <a:pt x="3949" y="27679"/>
                    <a:pt x="4148" y="27699"/>
                    <a:pt x="4380" y="27699"/>
                  </a:cubicBezTo>
                  <a:cubicBezTo>
                    <a:pt x="4447" y="27699"/>
                    <a:pt x="4516" y="27697"/>
                    <a:pt x="4587" y="27696"/>
                  </a:cubicBezTo>
                  <a:cubicBezTo>
                    <a:pt x="4596" y="27696"/>
                    <a:pt x="4604" y="27695"/>
                    <a:pt x="4612" y="27695"/>
                  </a:cubicBezTo>
                  <a:cubicBezTo>
                    <a:pt x="5106" y="27695"/>
                    <a:pt x="5588" y="27903"/>
                    <a:pt x="6084" y="27917"/>
                  </a:cubicBezTo>
                  <a:cubicBezTo>
                    <a:pt x="6142" y="27919"/>
                    <a:pt x="6208" y="27926"/>
                    <a:pt x="6271" y="27926"/>
                  </a:cubicBezTo>
                  <a:cubicBezTo>
                    <a:pt x="6382" y="27926"/>
                    <a:pt x="6486" y="27905"/>
                    <a:pt x="6524" y="27799"/>
                  </a:cubicBezTo>
                  <a:cubicBezTo>
                    <a:pt x="6601" y="27585"/>
                    <a:pt x="6262" y="27460"/>
                    <a:pt x="6450" y="27268"/>
                  </a:cubicBezTo>
                  <a:cubicBezTo>
                    <a:pt x="6518" y="27197"/>
                    <a:pt x="6593" y="27169"/>
                    <a:pt x="6672" y="27169"/>
                  </a:cubicBezTo>
                  <a:cubicBezTo>
                    <a:pt x="6937" y="27169"/>
                    <a:pt x="7242" y="27482"/>
                    <a:pt x="7449" y="27530"/>
                  </a:cubicBezTo>
                  <a:cubicBezTo>
                    <a:pt x="7497" y="27540"/>
                    <a:pt x="7546" y="27543"/>
                    <a:pt x="7595" y="27543"/>
                  </a:cubicBezTo>
                  <a:cubicBezTo>
                    <a:pt x="7675" y="27543"/>
                    <a:pt x="7756" y="27535"/>
                    <a:pt x="7836" y="27535"/>
                  </a:cubicBezTo>
                  <a:cubicBezTo>
                    <a:pt x="7877" y="27535"/>
                    <a:pt x="7918" y="27537"/>
                    <a:pt x="7959" y="27544"/>
                  </a:cubicBezTo>
                  <a:cubicBezTo>
                    <a:pt x="8305" y="27600"/>
                    <a:pt x="8692" y="27821"/>
                    <a:pt x="9002" y="27986"/>
                  </a:cubicBezTo>
                  <a:cubicBezTo>
                    <a:pt x="9235" y="28109"/>
                    <a:pt x="9401" y="28248"/>
                    <a:pt x="9485" y="28426"/>
                  </a:cubicBezTo>
                  <a:cubicBezTo>
                    <a:pt x="9501" y="28425"/>
                    <a:pt x="9518" y="28424"/>
                    <a:pt x="9536" y="28424"/>
                  </a:cubicBezTo>
                  <a:cubicBezTo>
                    <a:pt x="9587" y="28424"/>
                    <a:pt x="9641" y="28430"/>
                    <a:pt x="9699" y="28441"/>
                  </a:cubicBezTo>
                  <a:cubicBezTo>
                    <a:pt x="10278" y="28551"/>
                    <a:pt x="10352" y="29296"/>
                    <a:pt x="10809" y="29380"/>
                  </a:cubicBezTo>
                  <a:cubicBezTo>
                    <a:pt x="10837" y="29385"/>
                    <a:pt x="10865" y="29387"/>
                    <a:pt x="10892" y="29387"/>
                  </a:cubicBezTo>
                  <a:cubicBezTo>
                    <a:pt x="11286" y="29387"/>
                    <a:pt x="11513" y="28899"/>
                    <a:pt x="11724" y="28640"/>
                  </a:cubicBezTo>
                  <a:cubicBezTo>
                    <a:pt x="11818" y="28528"/>
                    <a:pt x="11910" y="28485"/>
                    <a:pt x="12001" y="28485"/>
                  </a:cubicBezTo>
                  <a:cubicBezTo>
                    <a:pt x="12224" y="28485"/>
                    <a:pt x="12441" y="28746"/>
                    <a:pt x="12671" y="28916"/>
                  </a:cubicBezTo>
                  <a:cubicBezTo>
                    <a:pt x="12915" y="29103"/>
                    <a:pt x="13193" y="29162"/>
                    <a:pt x="13483" y="29162"/>
                  </a:cubicBezTo>
                  <a:cubicBezTo>
                    <a:pt x="13675" y="29162"/>
                    <a:pt x="13872" y="29136"/>
                    <a:pt x="14070" y="29104"/>
                  </a:cubicBezTo>
                  <a:cubicBezTo>
                    <a:pt x="14629" y="29008"/>
                    <a:pt x="15028" y="28765"/>
                    <a:pt x="15600" y="28758"/>
                  </a:cubicBezTo>
                  <a:cubicBezTo>
                    <a:pt x="15884" y="28758"/>
                    <a:pt x="16126" y="28695"/>
                    <a:pt x="16393" y="28621"/>
                  </a:cubicBezTo>
                  <a:cubicBezTo>
                    <a:pt x="16541" y="28581"/>
                    <a:pt x="16621" y="28560"/>
                    <a:pt x="16682" y="28560"/>
                  </a:cubicBezTo>
                  <a:cubicBezTo>
                    <a:pt x="16772" y="28560"/>
                    <a:pt x="16823" y="28605"/>
                    <a:pt x="16987" y="28702"/>
                  </a:cubicBezTo>
                  <a:cubicBezTo>
                    <a:pt x="17359" y="28931"/>
                    <a:pt x="17760" y="28787"/>
                    <a:pt x="18118" y="29089"/>
                  </a:cubicBezTo>
                  <a:cubicBezTo>
                    <a:pt x="18243" y="29193"/>
                    <a:pt x="18414" y="29469"/>
                    <a:pt x="18609" y="29476"/>
                  </a:cubicBezTo>
                  <a:cubicBezTo>
                    <a:pt x="18613" y="29476"/>
                    <a:pt x="18616" y="29476"/>
                    <a:pt x="18620" y="29476"/>
                  </a:cubicBezTo>
                  <a:cubicBezTo>
                    <a:pt x="18949" y="29476"/>
                    <a:pt x="18794" y="29164"/>
                    <a:pt x="18842" y="28931"/>
                  </a:cubicBezTo>
                  <a:cubicBezTo>
                    <a:pt x="18890" y="28717"/>
                    <a:pt x="18988" y="28628"/>
                    <a:pt x="18960" y="28366"/>
                  </a:cubicBezTo>
                  <a:cubicBezTo>
                    <a:pt x="18940" y="28145"/>
                    <a:pt x="18863" y="27946"/>
                    <a:pt x="18787" y="27744"/>
                  </a:cubicBezTo>
                  <a:cubicBezTo>
                    <a:pt x="18719" y="27551"/>
                    <a:pt x="18520" y="27186"/>
                    <a:pt x="18628" y="26994"/>
                  </a:cubicBezTo>
                  <a:cubicBezTo>
                    <a:pt x="18726" y="26828"/>
                    <a:pt x="19140" y="26725"/>
                    <a:pt x="19298" y="26670"/>
                  </a:cubicBezTo>
                  <a:cubicBezTo>
                    <a:pt x="19582" y="26571"/>
                    <a:pt x="19712" y="26566"/>
                    <a:pt x="19877" y="26309"/>
                  </a:cubicBezTo>
                  <a:cubicBezTo>
                    <a:pt x="19995" y="26139"/>
                    <a:pt x="20002" y="25944"/>
                    <a:pt x="20147" y="25785"/>
                  </a:cubicBezTo>
                  <a:cubicBezTo>
                    <a:pt x="20416" y="25511"/>
                    <a:pt x="21228" y="25442"/>
                    <a:pt x="21223" y="24973"/>
                  </a:cubicBezTo>
                  <a:cubicBezTo>
                    <a:pt x="21216" y="24759"/>
                    <a:pt x="21098" y="24759"/>
                    <a:pt x="20959" y="24620"/>
                  </a:cubicBezTo>
                  <a:cubicBezTo>
                    <a:pt x="20752" y="24428"/>
                    <a:pt x="20615" y="24137"/>
                    <a:pt x="20457" y="23911"/>
                  </a:cubicBezTo>
                  <a:cubicBezTo>
                    <a:pt x="20368" y="23779"/>
                    <a:pt x="20284" y="23649"/>
                    <a:pt x="20202" y="23517"/>
                  </a:cubicBezTo>
                  <a:lnTo>
                    <a:pt x="20195" y="23517"/>
                  </a:lnTo>
                  <a:cubicBezTo>
                    <a:pt x="20043" y="23277"/>
                    <a:pt x="19897" y="23027"/>
                    <a:pt x="19738" y="22786"/>
                  </a:cubicBezTo>
                  <a:cubicBezTo>
                    <a:pt x="19270" y="22061"/>
                    <a:pt x="18049" y="22392"/>
                    <a:pt x="18056" y="21263"/>
                  </a:cubicBezTo>
                  <a:cubicBezTo>
                    <a:pt x="18056" y="20689"/>
                    <a:pt x="17989" y="20415"/>
                    <a:pt x="17712" y="19917"/>
                  </a:cubicBezTo>
                  <a:cubicBezTo>
                    <a:pt x="17525" y="19593"/>
                    <a:pt x="17140" y="19055"/>
                    <a:pt x="17450" y="18704"/>
                  </a:cubicBezTo>
                  <a:cubicBezTo>
                    <a:pt x="17580" y="18552"/>
                    <a:pt x="17842" y="18545"/>
                    <a:pt x="18022" y="18490"/>
                  </a:cubicBezTo>
                  <a:cubicBezTo>
                    <a:pt x="18251" y="18413"/>
                    <a:pt x="18258" y="18379"/>
                    <a:pt x="18428" y="18206"/>
                  </a:cubicBezTo>
                  <a:cubicBezTo>
                    <a:pt x="18702" y="17933"/>
                    <a:pt x="19170" y="17620"/>
                    <a:pt x="19573" y="17620"/>
                  </a:cubicBezTo>
                  <a:cubicBezTo>
                    <a:pt x="19578" y="17620"/>
                    <a:pt x="19582" y="17620"/>
                    <a:pt x="19587" y="17620"/>
                  </a:cubicBezTo>
                  <a:cubicBezTo>
                    <a:pt x="19650" y="17698"/>
                    <a:pt x="19709" y="17727"/>
                    <a:pt x="19765" y="17727"/>
                  </a:cubicBezTo>
                  <a:cubicBezTo>
                    <a:pt x="19920" y="17727"/>
                    <a:pt x="20058" y="17507"/>
                    <a:pt x="20209" y="17461"/>
                  </a:cubicBezTo>
                  <a:cubicBezTo>
                    <a:pt x="20284" y="17440"/>
                    <a:pt x="20360" y="17433"/>
                    <a:pt x="20437" y="17433"/>
                  </a:cubicBezTo>
                  <a:cubicBezTo>
                    <a:pt x="20594" y="17433"/>
                    <a:pt x="20755" y="17462"/>
                    <a:pt x="20920" y="17462"/>
                  </a:cubicBezTo>
                  <a:cubicBezTo>
                    <a:pt x="21041" y="17462"/>
                    <a:pt x="21163" y="17446"/>
                    <a:pt x="21286" y="17392"/>
                  </a:cubicBezTo>
                  <a:cubicBezTo>
                    <a:pt x="21511" y="17288"/>
                    <a:pt x="21677" y="17089"/>
                    <a:pt x="21913" y="16986"/>
                  </a:cubicBezTo>
                  <a:cubicBezTo>
                    <a:pt x="22112" y="16897"/>
                    <a:pt x="22367" y="16856"/>
                    <a:pt x="22581" y="16801"/>
                  </a:cubicBezTo>
                  <a:cubicBezTo>
                    <a:pt x="23189" y="16642"/>
                    <a:pt x="23133" y="16668"/>
                    <a:pt x="23222" y="16089"/>
                  </a:cubicBezTo>
                  <a:cubicBezTo>
                    <a:pt x="23511" y="16178"/>
                    <a:pt x="23794" y="16255"/>
                    <a:pt x="23946" y="16532"/>
                  </a:cubicBezTo>
                  <a:cubicBezTo>
                    <a:pt x="24078" y="16779"/>
                    <a:pt x="23994" y="16897"/>
                    <a:pt x="24340" y="16938"/>
                  </a:cubicBezTo>
                  <a:cubicBezTo>
                    <a:pt x="24399" y="16945"/>
                    <a:pt x="24451" y="16948"/>
                    <a:pt x="24497" y="16948"/>
                  </a:cubicBezTo>
                  <a:cubicBezTo>
                    <a:pt x="25025" y="16948"/>
                    <a:pt x="24777" y="16504"/>
                    <a:pt x="24808" y="16111"/>
                  </a:cubicBezTo>
                  <a:lnTo>
                    <a:pt x="24808" y="16089"/>
                  </a:lnTo>
                  <a:cubicBezTo>
                    <a:pt x="24842" y="15779"/>
                    <a:pt x="25077" y="15614"/>
                    <a:pt x="25037" y="15282"/>
                  </a:cubicBezTo>
                  <a:cubicBezTo>
                    <a:pt x="25008" y="15049"/>
                    <a:pt x="24864" y="14765"/>
                    <a:pt x="24753" y="14566"/>
                  </a:cubicBezTo>
                  <a:cubicBezTo>
                    <a:pt x="24465" y="14049"/>
                    <a:pt x="24008" y="13593"/>
                    <a:pt x="24160" y="12980"/>
                  </a:cubicBezTo>
                  <a:cubicBezTo>
                    <a:pt x="24244" y="12670"/>
                    <a:pt x="24347" y="12442"/>
                    <a:pt x="24299" y="12103"/>
                  </a:cubicBezTo>
                  <a:cubicBezTo>
                    <a:pt x="24251" y="11716"/>
                    <a:pt x="23883" y="11365"/>
                    <a:pt x="23864" y="11022"/>
                  </a:cubicBezTo>
                  <a:cubicBezTo>
                    <a:pt x="23850" y="10779"/>
                    <a:pt x="24097" y="10539"/>
                    <a:pt x="24097" y="10281"/>
                  </a:cubicBezTo>
                  <a:cubicBezTo>
                    <a:pt x="24092" y="9916"/>
                    <a:pt x="23746" y="9661"/>
                    <a:pt x="23532" y="9407"/>
                  </a:cubicBezTo>
                  <a:cubicBezTo>
                    <a:pt x="23001" y="8758"/>
                    <a:pt x="23071" y="8688"/>
                    <a:pt x="23547" y="8124"/>
                  </a:cubicBezTo>
                  <a:cubicBezTo>
                    <a:pt x="23850" y="7773"/>
                    <a:pt x="23926" y="7047"/>
                    <a:pt x="23835" y="6475"/>
                  </a:cubicBezTo>
                  <a:cubicBezTo>
                    <a:pt x="23816" y="6290"/>
                    <a:pt x="23768" y="6117"/>
                    <a:pt x="23705" y="5985"/>
                  </a:cubicBezTo>
                  <a:cubicBezTo>
                    <a:pt x="23532" y="5612"/>
                    <a:pt x="23016" y="5483"/>
                    <a:pt x="22864" y="5081"/>
                  </a:cubicBezTo>
                  <a:cubicBezTo>
                    <a:pt x="22780" y="4882"/>
                    <a:pt x="22920" y="4558"/>
                    <a:pt x="22828" y="4399"/>
                  </a:cubicBezTo>
                  <a:cubicBezTo>
                    <a:pt x="22699" y="4192"/>
                    <a:pt x="21415" y="3964"/>
                    <a:pt x="21740" y="3481"/>
                  </a:cubicBezTo>
                  <a:cubicBezTo>
                    <a:pt x="21776" y="3430"/>
                    <a:pt x="21823" y="3417"/>
                    <a:pt x="21876" y="3417"/>
                  </a:cubicBezTo>
                  <a:cubicBezTo>
                    <a:pt x="21930" y="3417"/>
                    <a:pt x="21989" y="3430"/>
                    <a:pt x="22046" y="3430"/>
                  </a:cubicBezTo>
                  <a:cubicBezTo>
                    <a:pt x="22083" y="3430"/>
                    <a:pt x="22119" y="3425"/>
                    <a:pt x="22153" y="3407"/>
                  </a:cubicBezTo>
                  <a:cubicBezTo>
                    <a:pt x="22353" y="3296"/>
                    <a:pt x="22408" y="2931"/>
                    <a:pt x="22264" y="2765"/>
                  </a:cubicBezTo>
                  <a:cubicBezTo>
                    <a:pt x="22134" y="2599"/>
                    <a:pt x="21906" y="2669"/>
                    <a:pt x="21807" y="2433"/>
                  </a:cubicBezTo>
                  <a:cubicBezTo>
                    <a:pt x="21711" y="2205"/>
                    <a:pt x="21877" y="2128"/>
                    <a:pt x="21636" y="1970"/>
                  </a:cubicBezTo>
                  <a:cubicBezTo>
                    <a:pt x="21553" y="1918"/>
                    <a:pt x="21386" y="1886"/>
                    <a:pt x="21220" y="1886"/>
                  </a:cubicBezTo>
                  <a:cubicBezTo>
                    <a:pt x="21040" y="1886"/>
                    <a:pt x="20863" y="1923"/>
                    <a:pt x="20795" y="2013"/>
                  </a:cubicBezTo>
                  <a:cubicBezTo>
                    <a:pt x="20704" y="2128"/>
                    <a:pt x="20781" y="2405"/>
                    <a:pt x="20767" y="2551"/>
                  </a:cubicBezTo>
                  <a:cubicBezTo>
                    <a:pt x="20730" y="2897"/>
                    <a:pt x="20636" y="2989"/>
                    <a:pt x="20496" y="2989"/>
                  </a:cubicBezTo>
                  <a:cubicBezTo>
                    <a:pt x="20343" y="2989"/>
                    <a:pt x="20137" y="2878"/>
                    <a:pt x="19892" y="2868"/>
                  </a:cubicBezTo>
                  <a:cubicBezTo>
                    <a:pt x="19882" y="2868"/>
                    <a:pt x="19872" y="2868"/>
                    <a:pt x="19861" y="2868"/>
                  </a:cubicBezTo>
                  <a:cubicBezTo>
                    <a:pt x="19361" y="2868"/>
                    <a:pt x="19053" y="3386"/>
                    <a:pt x="18561" y="3455"/>
                  </a:cubicBezTo>
                  <a:cubicBezTo>
                    <a:pt x="18484" y="3464"/>
                    <a:pt x="18411" y="3468"/>
                    <a:pt x="18342" y="3468"/>
                  </a:cubicBezTo>
                  <a:cubicBezTo>
                    <a:pt x="18103" y="3468"/>
                    <a:pt x="17904" y="3424"/>
                    <a:pt x="17718" y="3424"/>
                  </a:cubicBezTo>
                  <a:cubicBezTo>
                    <a:pt x="17493" y="3424"/>
                    <a:pt x="17286" y="3488"/>
                    <a:pt x="17049" y="3772"/>
                  </a:cubicBezTo>
                  <a:cubicBezTo>
                    <a:pt x="16839" y="4015"/>
                    <a:pt x="16728" y="4226"/>
                    <a:pt x="16398" y="4226"/>
                  </a:cubicBezTo>
                  <a:cubicBezTo>
                    <a:pt x="16392" y="4226"/>
                    <a:pt x="16387" y="4226"/>
                    <a:pt x="16381" y="4226"/>
                  </a:cubicBezTo>
                  <a:cubicBezTo>
                    <a:pt x="16242" y="4226"/>
                    <a:pt x="16128" y="4137"/>
                    <a:pt x="15978" y="4137"/>
                  </a:cubicBezTo>
                  <a:cubicBezTo>
                    <a:pt x="15972" y="4137"/>
                    <a:pt x="15966" y="4137"/>
                    <a:pt x="15961" y="4137"/>
                  </a:cubicBezTo>
                  <a:cubicBezTo>
                    <a:pt x="15785" y="4144"/>
                    <a:pt x="15528" y="4266"/>
                    <a:pt x="15350" y="4266"/>
                  </a:cubicBezTo>
                  <a:cubicBezTo>
                    <a:pt x="15218" y="4266"/>
                    <a:pt x="15129" y="4200"/>
                    <a:pt x="15146" y="3971"/>
                  </a:cubicBezTo>
                  <a:cubicBezTo>
                    <a:pt x="15180" y="3544"/>
                    <a:pt x="16023" y="3467"/>
                    <a:pt x="16023" y="2998"/>
                  </a:cubicBezTo>
                  <a:cubicBezTo>
                    <a:pt x="16016" y="2813"/>
                    <a:pt x="15456" y="2544"/>
                    <a:pt x="15242" y="2503"/>
                  </a:cubicBezTo>
                  <a:cubicBezTo>
                    <a:pt x="15202" y="2495"/>
                    <a:pt x="15161" y="2492"/>
                    <a:pt x="15119" y="2492"/>
                  </a:cubicBezTo>
                  <a:cubicBezTo>
                    <a:pt x="14929" y="2492"/>
                    <a:pt x="14732" y="2561"/>
                    <a:pt x="14550" y="2561"/>
                  </a:cubicBezTo>
                  <a:cubicBezTo>
                    <a:pt x="14462" y="2561"/>
                    <a:pt x="14377" y="2545"/>
                    <a:pt x="14298" y="2496"/>
                  </a:cubicBezTo>
                  <a:cubicBezTo>
                    <a:pt x="14194" y="2426"/>
                    <a:pt x="14158" y="2260"/>
                    <a:pt x="14055" y="2186"/>
                  </a:cubicBezTo>
                  <a:cubicBezTo>
                    <a:pt x="13892" y="2061"/>
                    <a:pt x="13663" y="2061"/>
                    <a:pt x="13464" y="2006"/>
                  </a:cubicBezTo>
                  <a:cubicBezTo>
                    <a:pt x="12952" y="1869"/>
                    <a:pt x="12974" y="1667"/>
                    <a:pt x="13055" y="1254"/>
                  </a:cubicBezTo>
                  <a:cubicBezTo>
                    <a:pt x="13159" y="778"/>
                    <a:pt x="13015" y="667"/>
                    <a:pt x="12690" y="612"/>
                  </a:cubicBezTo>
                  <a:cubicBezTo>
                    <a:pt x="12609" y="598"/>
                    <a:pt x="12510" y="593"/>
                    <a:pt x="12402" y="578"/>
                  </a:cubicBezTo>
                  <a:cubicBezTo>
                    <a:pt x="11883" y="516"/>
                    <a:pt x="11532" y="103"/>
                    <a:pt x="11023" y="18"/>
                  </a:cubicBezTo>
                  <a:cubicBezTo>
                    <a:pt x="10948" y="7"/>
                    <a:pt x="10879" y="1"/>
                    <a:pt x="1081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g1f7b5ef0b07_0_286"/>
            <p:cNvSpPr/>
            <p:nvPr/>
          </p:nvSpPr>
          <p:spPr>
            <a:xfrm>
              <a:off x="6071650" y="2761350"/>
              <a:ext cx="137375" cy="97700"/>
            </a:xfrm>
            <a:custGeom>
              <a:rect b="b" l="l" r="r" t="t"/>
              <a:pathLst>
                <a:path extrusionOk="0" h="3908" w="5495">
                  <a:moveTo>
                    <a:pt x="4224" y="0"/>
                  </a:moveTo>
                  <a:cubicBezTo>
                    <a:pt x="4080" y="0"/>
                    <a:pt x="3961" y="8"/>
                    <a:pt x="3898" y="20"/>
                  </a:cubicBezTo>
                  <a:cubicBezTo>
                    <a:pt x="3607" y="68"/>
                    <a:pt x="3331" y="164"/>
                    <a:pt x="3035" y="183"/>
                  </a:cubicBezTo>
                  <a:cubicBezTo>
                    <a:pt x="2994" y="187"/>
                    <a:pt x="2953" y="188"/>
                    <a:pt x="2911" y="188"/>
                  </a:cubicBezTo>
                  <a:cubicBezTo>
                    <a:pt x="2824" y="188"/>
                    <a:pt x="2737" y="183"/>
                    <a:pt x="2650" y="183"/>
                  </a:cubicBezTo>
                  <a:cubicBezTo>
                    <a:pt x="2556" y="183"/>
                    <a:pt x="2463" y="190"/>
                    <a:pt x="2372" y="219"/>
                  </a:cubicBezTo>
                  <a:cubicBezTo>
                    <a:pt x="2076" y="322"/>
                    <a:pt x="2021" y="536"/>
                    <a:pt x="1862" y="765"/>
                  </a:cubicBezTo>
                  <a:cubicBezTo>
                    <a:pt x="1656" y="1046"/>
                    <a:pt x="1456" y="978"/>
                    <a:pt x="1158" y="1082"/>
                  </a:cubicBezTo>
                  <a:cubicBezTo>
                    <a:pt x="834" y="1190"/>
                    <a:pt x="1029" y="1322"/>
                    <a:pt x="988" y="1632"/>
                  </a:cubicBezTo>
                  <a:cubicBezTo>
                    <a:pt x="959" y="1846"/>
                    <a:pt x="1021" y="1791"/>
                    <a:pt x="841" y="1887"/>
                  </a:cubicBezTo>
                  <a:cubicBezTo>
                    <a:pt x="711" y="1964"/>
                    <a:pt x="567" y="1908"/>
                    <a:pt x="483" y="2045"/>
                  </a:cubicBezTo>
                  <a:cubicBezTo>
                    <a:pt x="401" y="2178"/>
                    <a:pt x="464" y="2516"/>
                    <a:pt x="442" y="2668"/>
                  </a:cubicBezTo>
                  <a:cubicBezTo>
                    <a:pt x="421" y="2778"/>
                    <a:pt x="394" y="2922"/>
                    <a:pt x="339" y="3011"/>
                  </a:cubicBezTo>
                  <a:cubicBezTo>
                    <a:pt x="284" y="3115"/>
                    <a:pt x="152" y="3122"/>
                    <a:pt x="118" y="3247"/>
                  </a:cubicBezTo>
                  <a:cubicBezTo>
                    <a:pt x="0" y="3694"/>
                    <a:pt x="1202" y="3908"/>
                    <a:pt x="1538" y="3908"/>
                  </a:cubicBezTo>
                  <a:cubicBezTo>
                    <a:pt x="1670" y="3874"/>
                    <a:pt x="1615" y="3737"/>
                    <a:pt x="1704" y="3627"/>
                  </a:cubicBezTo>
                  <a:cubicBezTo>
                    <a:pt x="1781" y="3542"/>
                    <a:pt x="1951" y="3591"/>
                    <a:pt x="2050" y="3494"/>
                  </a:cubicBezTo>
                  <a:cubicBezTo>
                    <a:pt x="2228" y="3309"/>
                    <a:pt x="2110" y="3177"/>
                    <a:pt x="2050" y="3019"/>
                  </a:cubicBezTo>
                  <a:cubicBezTo>
                    <a:pt x="1999" y="2896"/>
                    <a:pt x="1995" y="2687"/>
                    <a:pt x="1939" y="2579"/>
                  </a:cubicBezTo>
                  <a:cubicBezTo>
                    <a:pt x="1781" y="2240"/>
                    <a:pt x="1125" y="2406"/>
                    <a:pt x="1353" y="1791"/>
                  </a:cubicBezTo>
                  <a:cubicBezTo>
                    <a:pt x="1512" y="1363"/>
                    <a:pt x="1925" y="1613"/>
                    <a:pt x="2201" y="1363"/>
                  </a:cubicBezTo>
                  <a:cubicBezTo>
                    <a:pt x="2408" y="1178"/>
                    <a:pt x="2331" y="964"/>
                    <a:pt x="2634" y="791"/>
                  </a:cubicBezTo>
                  <a:cubicBezTo>
                    <a:pt x="2953" y="611"/>
                    <a:pt x="3311" y="459"/>
                    <a:pt x="3677" y="447"/>
                  </a:cubicBezTo>
                  <a:cubicBezTo>
                    <a:pt x="3731" y="445"/>
                    <a:pt x="3784" y="444"/>
                    <a:pt x="3836" y="444"/>
                  </a:cubicBezTo>
                  <a:cubicBezTo>
                    <a:pt x="4091" y="444"/>
                    <a:pt x="4316" y="475"/>
                    <a:pt x="4580" y="551"/>
                  </a:cubicBezTo>
                  <a:cubicBezTo>
                    <a:pt x="4690" y="579"/>
                    <a:pt x="4875" y="625"/>
                    <a:pt x="5036" y="625"/>
                  </a:cubicBezTo>
                  <a:cubicBezTo>
                    <a:pt x="5178" y="625"/>
                    <a:pt x="5303" y="590"/>
                    <a:pt x="5344" y="474"/>
                  </a:cubicBezTo>
                  <a:cubicBezTo>
                    <a:pt x="5495" y="95"/>
                    <a:pt x="4715" y="0"/>
                    <a:pt x="4224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g1f7b5ef0b07_0_286"/>
            <p:cNvSpPr/>
            <p:nvPr/>
          </p:nvSpPr>
          <p:spPr>
            <a:xfrm>
              <a:off x="6073750" y="3332825"/>
              <a:ext cx="322725" cy="195525"/>
            </a:xfrm>
            <a:custGeom>
              <a:rect b="b" l="l" r="r" t="t"/>
              <a:pathLst>
                <a:path extrusionOk="0" h="7821" w="12909">
                  <a:moveTo>
                    <a:pt x="7912" y="0"/>
                  </a:moveTo>
                  <a:cubicBezTo>
                    <a:pt x="7833" y="0"/>
                    <a:pt x="7758" y="28"/>
                    <a:pt x="7690" y="99"/>
                  </a:cubicBezTo>
                  <a:cubicBezTo>
                    <a:pt x="7502" y="292"/>
                    <a:pt x="7841" y="417"/>
                    <a:pt x="7764" y="630"/>
                  </a:cubicBezTo>
                  <a:cubicBezTo>
                    <a:pt x="7725" y="734"/>
                    <a:pt x="7624" y="756"/>
                    <a:pt x="7514" y="756"/>
                  </a:cubicBezTo>
                  <a:cubicBezTo>
                    <a:pt x="7449" y="756"/>
                    <a:pt x="7381" y="748"/>
                    <a:pt x="7322" y="746"/>
                  </a:cubicBezTo>
                  <a:cubicBezTo>
                    <a:pt x="6828" y="734"/>
                    <a:pt x="6346" y="527"/>
                    <a:pt x="5852" y="527"/>
                  </a:cubicBezTo>
                  <a:cubicBezTo>
                    <a:pt x="5844" y="527"/>
                    <a:pt x="5836" y="527"/>
                    <a:pt x="5827" y="527"/>
                  </a:cubicBezTo>
                  <a:cubicBezTo>
                    <a:pt x="5763" y="528"/>
                    <a:pt x="5701" y="529"/>
                    <a:pt x="5642" y="529"/>
                  </a:cubicBezTo>
                  <a:cubicBezTo>
                    <a:pt x="5400" y="529"/>
                    <a:pt x="5194" y="512"/>
                    <a:pt x="5006" y="402"/>
                  </a:cubicBezTo>
                  <a:cubicBezTo>
                    <a:pt x="4897" y="809"/>
                    <a:pt x="4667" y="911"/>
                    <a:pt x="4372" y="911"/>
                  </a:cubicBezTo>
                  <a:cubicBezTo>
                    <a:pt x="4217" y="911"/>
                    <a:pt x="4044" y="883"/>
                    <a:pt x="3862" y="856"/>
                  </a:cubicBezTo>
                  <a:cubicBezTo>
                    <a:pt x="3829" y="852"/>
                    <a:pt x="3799" y="850"/>
                    <a:pt x="3773" y="850"/>
                  </a:cubicBezTo>
                  <a:cubicBezTo>
                    <a:pt x="3558" y="850"/>
                    <a:pt x="3558" y="995"/>
                    <a:pt x="3453" y="1222"/>
                  </a:cubicBezTo>
                  <a:cubicBezTo>
                    <a:pt x="3338" y="1479"/>
                    <a:pt x="3187" y="1704"/>
                    <a:pt x="2944" y="1863"/>
                  </a:cubicBezTo>
                  <a:cubicBezTo>
                    <a:pt x="2310" y="2291"/>
                    <a:pt x="1545" y="2582"/>
                    <a:pt x="1041" y="3168"/>
                  </a:cubicBezTo>
                  <a:cubicBezTo>
                    <a:pt x="757" y="3500"/>
                    <a:pt x="690" y="3961"/>
                    <a:pt x="543" y="4360"/>
                  </a:cubicBezTo>
                  <a:cubicBezTo>
                    <a:pt x="440" y="4622"/>
                    <a:pt x="0" y="5001"/>
                    <a:pt x="75" y="5278"/>
                  </a:cubicBezTo>
                  <a:cubicBezTo>
                    <a:pt x="97" y="5280"/>
                    <a:pt x="118" y="5281"/>
                    <a:pt x="138" y="5281"/>
                  </a:cubicBezTo>
                  <a:cubicBezTo>
                    <a:pt x="364" y="5281"/>
                    <a:pt x="513" y="5144"/>
                    <a:pt x="707" y="5052"/>
                  </a:cubicBezTo>
                  <a:cubicBezTo>
                    <a:pt x="929" y="4941"/>
                    <a:pt x="1293" y="4830"/>
                    <a:pt x="1547" y="4830"/>
                  </a:cubicBezTo>
                  <a:cubicBezTo>
                    <a:pt x="1562" y="4830"/>
                    <a:pt x="1577" y="4830"/>
                    <a:pt x="1591" y="4831"/>
                  </a:cubicBezTo>
                  <a:cubicBezTo>
                    <a:pt x="2259" y="4850"/>
                    <a:pt x="2466" y="5782"/>
                    <a:pt x="2502" y="6306"/>
                  </a:cubicBezTo>
                  <a:cubicBezTo>
                    <a:pt x="2521" y="6590"/>
                    <a:pt x="2646" y="6775"/>
                    <a:pt x="2605" y="7022"/>
                  </a:cubicBezTo>
                  <a:cubicBezTo>
                    <a:pt x="2908" y="6933"/>
                    <a:pt x="3211" y="6808"/>
                    <a:pt x="3480" y="6760"/>
                  </a:cubicBezTo>
                  <a:cubicBezTo>
                    <a:pt x="3587" y="6740"/>
                    <a:pt x="3690" y="6732"/>
                    <a:pt x="3792" y="6732"/>
                  </a:cubicBezTo>
                  <a:cubicBezTo>
                    <a:pt x="4031" y="6732"/>
                    <a:pt x="4263" y="6777"/>
                    <a:pt x="4515" y="6816"/>
                  </a:cubicBezTo>
                  <a:cubicBezTo>
                    <a:pt x="4644" y="6836"/>
                    <a:pt x="4762" y="6848"/>
                    <a:pt x="4870" y="6848"/>
                  </a:cubicBezTo>
                  <a:cubicBezTo>
                    <a:pt x="5180" y="6848"/>
                    <a:pt x="5413" y="6744"/>
                    <a:pt x="5597" y="6402"/>
                  </a:cubicBezTo>
                  <a:cubicBezTo>
                    <a:pt x="5847" y="5934"/>
                    <a:pt x="5902" y="5665"/>
                    <a:pt x="6433" y="5374"/>
                  </a:cubicBezTo>
                  <a:cubicBezTo>
                    <a:pt x="6557" y="5307"/>
                    <a:pt x="6712" y="5195"/>
                    <a:pt x="6835" y="5195"/>
                  </a:cubicBezTo>
                  <a:cubicBezTo>
                    <a:pt x="6903" y="5195"/>
                    <a:pt x="6961" y="5230"/>
                    <a:pt x="6998" y="5326"/>
                  </a:cubicBezTo>
                  <a:cubicBezTo>
                    <a:pt x="7079" y="5554"/>
                    <a:pt x="6873" y="5838"/>
                    <a:pt x="6969" y="6092"/>
                  </a:cubicBezTo>
                  <a:cubicBezTo>
                    <a:pt x="7067" y="6347"/>
                    <a:pt x="7308" y="6450"/>
                    <a:pt x="7392" y="6700"/>
                  </a:cubicBezTo>
                  <a:cubicBezTo>
                    <a:pt x="7502" y="7022"/>
                    <a:pt x="7584" y="7320"/>
                    <a:pt x="7812" y="7604"/>
                  </a:cubicBezTo>
                  <a:cubicBezTo>
                    <a:pt x="7901" y="7715"/>
                    <a:pt x="8040" y="7820"/>
                    <a:pt x="8171" y="7820"/>
                  </a:cubicBezTo>
                  <a:cubicBezTo>
                    <a:pt x="8243" y="7820"/>
                    <a:pt x="8312" y="7789"/>
                    <a:pt x="8370" y="7712"/>
                  </a:cubicBezTo>
                  <a:cubicBezTo>
                    <a:pt x="8447" y="7609"/>
                    <a:pt x="8391" y="7424"/>
                    <a:pt x="8406" y="7313"/>
                  </a:cubicBezTo>
                  <a:cubicBezTo>
                    <a:pt x="8425" y="7078"/>
                    <a:pt x="8528" y="6859"/>
                    <a:pt x="8620" y="6645"/>
                  </a:cubicBezTo>
                  <a:cubicBezTo>
                    <a:pt x="8749" y="6321"/>
                    <a:pt x="8908" y="6383"/>
                    <a:pt x="9144" y="6169"/>
                  </a:cubicBezTo>
                  <a:cubicBezTo>
                    <a:pt x="9321" y="5996"/>
                    <a:pt x="9280" y="5761"/>
                    <a:pt x="9369" y="5540"/>
                  </a:cubicBezTo>
                  <a:cubicBezTo>
                    <a:pt x="9440" y="5359"/>
                    <a:pt x="9504" y="5289"/>
                    <a:pt x="9562" y="5289"/>
                  </a:cubicBezTo>
                  <a:cubicBezTo>
                    <a:pt x="9744" y="5289"/>
                    <a:pt x="9872" y="5976"/>
                    <a:pt x="9970" y="6107"/>
                  </a:cubicBezTo>
                  <a:cubicBezTo>
                    <a:pt x="10058" y="6214"/>
                    <a:pt x="10224" y="6325"/>
                    <a:pt x="10383" y="6325"/>
                  </a:cubicBezTo>
                  <a:cubicBezTo>
                    <a:pt x="10438" y="6325"/>
                    <a:pt x="10492" y="6311"/>
                    <a:pt x="10542" y="6280"/>
                  </a:cubicBezTo>
                  <a:cubicBezTo>
                    <a:pt x="10688" y="6182"/>
                    <a:pt x="10678" y="5954"/>
                    <a:pt x="10818" y="5954"/>
                  </a:cubicBezTo>
                  <a:cubicBezTo>
                    <a:pt x="10857" y="5954"/>
                    <a:pt x="10908" y="5972"/>
                    <a:pt x="10977" y="6015"/>
                  </a:cubicBezTo>
                  <a:cubicBezTo>
                    <a:pt x="11172" y="6148"/>
                    <a:pt x="11088" y="6417"/>
                    <a:pt x="11287" y="6527"/>
                  </a:cubicBezTo>
                  <a:cubicBezTo>
                    <a:pt x="11342" y="6559"/>
                    <a:pt x="11395" y="6573"/>
                    <a:pt x="11444" y="6573"/>
                  </a:cubicBezTo>
                  <a:cubicBezTo>
                    <a:pt x="11557" y="6573"/>
                    <a:pt x="11648" y="6498"/>
                    <a:pt x="11681" y="6388"/>
                  </a:cubicBezTo>
                  <a:cubicBezTo>
                    <a:pt x="11813" y="6008"/>
                    <a:pt x="11474" y="5443"/>
                    <a:pt x="11722" y="5093"/>
                  </a:cubicBezTo>
                  <a:lnTo>
                    <a:pt x="11722" y="5093"/>
                  </a:lnTo>
                  <a:cubicBezTo>
                    <a:pt x="11948" y="5131"/>
                    <a:pt x="12174" y="5366"/>
                    <a:pt x="12421" y="5366"/>
                  </a:cubicBezTo>
                  <a:cubicBezTo>
                    <a:pt x="12484" y="5366"/>
                    <a:pt x="12548" y="5351"/>
                    <a:pt x="12613" y="5314"/>
                  </a:cubicBezTo>
                  <a:cubicBezTo>
                    <a:pt x="12909" y="5141"/>
                    <a:pt x="12585" y="4768"/>
                    <a:pt x="12625" y="4499"/>
                  </a:cubicBezTo>
                  <a:cubicBezTo>
                    <a:pt x="12654" y="4319"/>
                    <a:pt x="12729" y="4141"/>
                    <a:pt x="12673" y="3968"/>
                  </a:cubicBezTo>
                  <a:cubicBezTo>
                    <a:pt x="12661" y="3906"/>
                    <a:pt x="12633" y="3850"/>
                    <a:pt x="12570" y="3788"/>
                  </a:cubicBezTo>
                  <a:cubicBezTo>
                    <a:pt x="12504" y="3723"/>
                    <a:pt x="12440" y="3699"/>
                    <a:pt x="12377" y="3699"/>
                  </a:cubicBezTo>
                  <a:cubicBezTo>
                    <a:pt x="12212" y="3699"/>
                    <a:pt x="12053" y="3864"/>
                    <a:pt x="11868" y="3898"/>
                  </a:cubicBezTo>
                  <a:cubicBezTo>
                    <a:pt x="11828" y="3907"/>
                    <a:pt x="11792" y="3911"/>
                    <a:pt x="11760" y="3911"/>
                  </a:cubicBezTo>
                  <a:cubicBezTo>
                    <a:pt x="11535" y="3911"/>
                    <a:pt x="11499" y="3712"/>
                    <a:pt x="11385" y="3519"/>
                  </a:cubicBezTo>
                  <a:cubicBezTo>
                    <a:pt x="11253" y="3300"/>
                    <a:pt x="11116" y="3216"/>
                    <a:pt x="10869" y="3134"/>
                  </a:cubicBezTo>
                  <a:cubicBezTo>
                    <a:pt x="10605" y="3038"/>
                    <a:pt x="10246" y="2913"/>
                    <a:pt x="10316" y="2615"/>
                  </a:cubicBezTo>
                  <a:cubicBezTo>
                    <a:pt x="10371" y="2368"/>
                    <a:pt x="10619" y="2139"/>
                    <a:pt x="10710" y="1899"/>
                  </a:cubicBezTo>
                  <a:cubicBezTo>
                    <a:pt x="10814" y="1637"/>
                    <a:pt x="10814" y="1431"/>
                    <a:pt x="10722" y="1258"/>
                  </a:cubicBezTo>
                  <a:cubicBezTo>
                    <a:pt x="10641" y="1077"/>
                    <a:pt x="10475" y="940"/>
                    <a:pt x="10239" y="815"/>
                  </a:cubicBezTo>
                  <a:cubicBezTo>
                    <a:pt x="9929" y="650"/>
                    <a:pt x="9545" y="431"/>
                    <a:pt x="9199" y="376"/>
                  </a:cubicBezTo>
                  <a:cubicBezTo>
                    <a:pt x="9157" y="368"/>
                    <a:pt x="9114" y="366"/>
                    <a:pt x="9070" y="366"/>
                  </a:cubicBezTo>
                  <a:cubicBezTo>
                    <a:pt x="8992" y="366"/>
                    <a:pt x="8912" y="374"/>
                    <a:pt x="8833" y="374"/>
                  </a:cubicBezTo>
                  <a:cubicBezTo>
                    <a:pt x="8785" y="374"/>
                    <a:pt x="8737" y="371"/>
                    <a:pt x="8689" y="361"/>
                  </a:cubicBezTo>
                  <a:cubicBezTo>
                    <a:pt x="8482" y="313"/>
                    <a:pt x="8177" y="0"/>
                    <a:pt x="791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g1f7b5ef0b07_0_286"/>
            <p:cNvSpPr/>
            <p:nvPr/>
          </p:nvSpPr>
          <p:spPr>
            <a:xfrm>
              <a:off x="6040950" y="2903050"/>
              <a:ext cx="26450" cy="22325"/>
            </a:xfrm>
            <a:custGeom>
              <a:rect b="b" l="l" r="r" t="t"/>
              <a:pathLst>
                <a:path extrusionOk="0" h="893" w="1058">
                  <a:moveTo>
                    <a:pt x="117" y="1"/>
                  </a:moveTo>
                  <a:cubicBezTo>
                    <a:pt x="77" y="1"/>
                    <a:pt x="42" y="10"/>
                    <a:pt x="29" y="40"/>
                  </a:cubicBezTo>
                  <a:cubicBezTo>
                    <a:pt x="0" y="95"/>
                    <a:pt x="44" y="109"/>
                    <a:pt x="70" y="143"/>
                  </a:cubicBezTo>
                  <a:cubicBezTo>
                    <a:pt x="92" y="179"/>
                    <a:pt x="99" y="198"/>
                    <a:pt x="99" y="246"/>
                  </a:cubicBezTo>
                  <a:cubicBezTo>
                    <a:pt x="132" y="364"/>
                    <a:pt x="173" y="474"/>
                    <a:pt x="209" y="585"/>
                  </a:cubicBezTo>
                  <a:cubicBezTo>
                    <a:pt x="221" y="655"/>
                    <a:pt x="221" y="722"/>
                    <a:pt x="221" y="792"/>
                  </a:cubicBezTo>
                  <a:cubicBezTo>
                    <a:pt x="259" y="802"/>
                    <a:pt x="298" y="805"/>
                    <a:pt x="338" y="805"/>
                  </a:cubicBezTo>
                  <a:cubicBezTo>
                    <a:pt x="382" y="805"/>
                    <a:pt x="426" y="801"/>
                    <a:pt x="470" y="801"/>
                  </a:cubicBezTo>
                  <a:cubicBezTo>
                    <a:pt x="517" y="801"/>
                    <a:pt x="563" y="805"/>
                    <a:pt x="608" y="820"/>
                  </a:cubicBezTo>
                  <a:cubicBezTo>
                    <a:pt x="689" y="849"/>
                    <a:pt x="746" y="893"/>
                    <a:pt x="829" y="893"/>
                  </a:cubicBezTo>
                  <a:cubicBezTo>
                    <a:pt x="844" y="893"/>
                    <a:pt x="860" y="891"/>
                    <a:pt x="877" y="888"/>
                  </a:cubicBezTo>
                  <a:cubicBezTo>
                    <a:pt x="1043" y="861"/>
                    <a:pt x="906" y="758"/>
                    <a:pt x="918" y="662"/>
                  </a:cubicBezTo>
                  <a:cubicBezTo>
                    <a:pt x="933" y="607"/>
                    <a:pt x="973" y="640"/>
                    <a:pt x="1014" y="607"/>
                  </a:cubicBezTo>
                  <a:cubicBezTo>
                    <a:pt x="1050" y="585"/>
                    <a:pt x="1058" y="537"/>
                    <a:pt x="1050" y="496"/>
                  </a:cubicBezTo>
                  <a:cubicBezTo>
                    <a:pt x="1033" y="404"/>
                    <a:pt x="951" y="371"/>
                    <a:pt x="869" y="371"/>
                  </a:cubicBezTo>
                  <a:cubicBezTo>
                    <a:pt x="845" y="371"/>
                    <a:pt x="822" y="374"/>
                    <a:pt x="800" y="378"/>
                  </a:cubicBezTo>
                  <a:cubicBezTo>
                    <a:pt x="760" y="387"/>
                    <a:pt x="725" y="395"/>
                    <a:pt x="691" y="395"/>
                  </a:cubicBezTo>
                  <a:cubicBezTo>
                    <a:pt x="645" y="395"/>
                    <a:pt x="602" y="381"/>
                    <a:pt x="553" y="337"/>
                  </a:cubicBezTo>
                  <a:cubicBezTo>
                    <a:pt x="428" y="234"/>
                    <a:pt x="423" y="54"/>
                    <a:pt x="243" y="20"/>
                  </a:cubicBezTo>
                  <a:cubicBezTo>
                    <a:pt x="214" y="13"/>
                    <a:pt x="163" y="1"/>
                    <a:pt x="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g1f7b5ef0b07_0_286"/>
            <p:cNvSpPr/>
            <p:nvPr/>
          </p:nvSpPr>
          <p:spPr>
            <a:xfrm>
              <a:off x="5992975" y="2913175"/>
              <a:ext cx="46675" cy="26825"/>
            </a:xfrm>
            <a:custGeom>
              <a:rect b="b" l="l" r="r" t="t"/>
              <a:pathLst>
                <a:path extrusionOk="0" h="1073" w="1867">
                  <a:moveTo>
                    <a:pt x="1046" y="1"/>
                  </a:moveTo>
                  <a:cubicBezTo>
                    <a:pt x="1040" y="1"/>
                    <a:pt x="1035" y="1"/>
                    <a:pt x="1030" y="2"/>
                  </a:cubicBezTo>
                  <a:cubicBezTo>
                    <a:pt x="941" y="17"/>
                    <a:pt x="912" y="223"/>
                    <a:pt x="850" y="291"/>
                  </a:cubicBezTo>
                  <a:cubicBezTo>
                    <a:pt x="775" y="382"/>
                    <a:pt x="755" y="405"/>
                    <a:pt x="715" y="405"/>
                  </a:cubicBezTo>
                  <a:cubicBezTo>
                    <a:pt x="686" y="405"/>
                    <a:pt x="647" y="393"/>
                    <a:pt x="569" y="387"/>
                  </a:cubicBezTo>
                  <a:cubicBezTo>
                    <a:pt x="446" y="381"/>
                    <a:pt x="310" y="347"/>
                    <a:pt x="209" y="347"/>
                  </a:cubicBezTo>
                  <a:cubicBezTo>
                    <a:pt x="76" y="347"/>
                    <a:pt x="0" y="406"/>
                    <a:pt x="86" y="663"/>
                  </a:cubicBezTo>
                  <a:cubicBezTo>
                    <a:pt x="175" y="918"/>
                    <a:pt x="499" y="1071"/>
                    <a:pt x="783" y="1071"/>
                  </a:cubicBezTo>
                  <a:cubicBezTo>
                    <a:pt x="790" y="1072"/>
                    <a:pt x="801" y="1073"/>
                    <a:pt x="814" y="1073"/>
                  </a:cubicBezTo>
                  <a:cubicBezTo>
                    <a:pt x="879" y="1073"/>
                    <a:pt x="1002" y="1061"/>
                    <a:pt x="1064" y="1009"/>
                  </a:cubicBezTo>
                  <a:cubicBezTo>
                    <a:pt x="1189" y="906"/>
                    <a:pt x="1162" y="733"/>
                    <a:pt x="1273" y="644"/>
                  </a:cubicBezTo>
                  <a:cubicBezTo>
                    <a:pt x="1443" y="512"/>
                    <a:pt x="1866" y="615"/>
                    <a:pt x="1790" y="235"/>
                  </a:cubicBezTo>
                  <a:cubicBezTo>
                    <a:pt x="1757" y="233"/>
                    <a:pt x="1723" y="233"/>
                    <a:pt x="1690" y="233"/>
                  </a:cubicBezTo>
                  <a:cubicBezTo>
                    <a:pt x="1674" y="233"/>
                    <a:pt x="1658" y="233"/>
                    <a:pt x="1642" y="233"/>
                  </a:cubicBezTo>
                  <a:cubicBezTo>
                    <a:pt x="1572" y="233"/>
                    <a:pt x="1504" y="232"/>
                    <a:pt x="1443" y="216"/>
                  </a:cubicBezTo>
                  <a:cubicBezTo>
                    <a:pt x="1334" y="182"/>
                    <a:pt x="1147" y="1"/>
                    <a:pt x="104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g1f7b5ef0b07_0_286"/>
            <p:cNvSpPr/>
            <p:nvPr/>
          </p:nvSpPr>
          <p:spPr>
            <a:xfrm>
              <a:off x="5987350" y="2782500"/>
              <a:ext cx="265850" cy="222950"/>
            </a:xfrm>
            <a:custGeom>
              <a:rect b="b" l="l" r="r" t="t"/>
              <a:pathLst>
                <a:path extrusionOk="0" h="8918" w="10634">
                  <a:moveTo>
                    <a:pt x="9417" y="6"/>
                  </a:moveTo>
                  <a:cubicBezTo>
                    <a:pt x="9184" y="6"/>
                    <a:pt x="8970" y="90"/>
                    <a:pt x="8736" y="90"/>
                  </a:cubicBezTo>
                  <a:cubicBezTo>
                    <a:pt x="8727" y="90"/>
                    <a:pt x="8718" y="89"/>
                    <a:pt x="8709" y="89"/>
                  </a:cubicBezTo>
                  <a:cubicBezTo>
                    <a:pt x="8517" y="84"/>
                    <a:pt x="8347" y="43"/>
                    <a:pt x="8170" y="43"/>
                  </a:cubicBezTo>
                  <a:cubicBezTo>
                    <a:pt x="8105" y="43"/>
                    <a:pt x="8039" y="48"/>
                    <a:pt x="7971" y="63"/>
                  </a:cubicBezTo>
                  <a:cubicBezTo>
                    <a:pt x="7573" y="137"/>
                    <a:pt x="6828" y="0"/>
                    <a:pt x="6558" y="310"/>
                  </a:cubicBezTo>
                  <a:cubicBezTo>
                    <a:pt x="6393" y="505"/>
                    <a:pt x="6359" y="793"/>
                    <a:pt x="6212" y="986"/>
                  </a:cubicBezTo>
                  <a:cubicBezTo>
                    <a:pt x="6068" y="1180"/>
                    <a:pt x="5890" y="1269"/>
                    <a:pt x="6049" y="1531"/>
                  </a:cubicBezTo>
                  <a:cubicBezTo>
                    <a:pt x="6193" y="1774"/>
                    <a:pt x="6510" y="1726"/>
                    <a:pt x="6496" y="2043"/>
                  </a:cubicBezTo>
                  <a:cubicBezTo>
                    <a:pt x="6489" y="2117"/>
                    <a:pt x="6352" y="2504"/>
                    <a:pt x="6282" y="2586"/>
                  </a:cubicBezTo>
                  <a:cubicBezTo>
                    <a:pt x="5883" y="3069"/>
                    <a:pt x="5028" y="2718"/>
                    <a:pt x="5083" y="3552"/>
                  </a:cubicBezTo>
                  <a:cubicBezTo>
                    <a:pt x="5116" y="3554"/>
                    <a:pt x="5151" y="3555"/>
                    <a:pt x="5188" y="3555"/>
                  </a:cubicBezTo>
                  <a:cubicBezTo>
                    <a:pt x="5496" y="3555"/>
                    <a:pt x="5914" y="3478"/>
                    <a:pt x="6172" y="3386"/>
                  </a:cubicBezTo>
                  <a:cubicBezTo>
                    <a:pt x="6359" y="3313"/>
                    <a:pt x="6702" y="2879"/>
                    <a:pt x="6903" y="2879"/>
                  </a:cubicBezTo>
                  <a:cubicBezTo>
                    <a:pt x="6948" y="2879"/>
                    <a:pt x="6985" y="2900"/>
                    <a:pt x="7013" y="2951"/>
                  </a:cubicBezTo>
                  <a:cubicBezTo>
                    <a:pt x="7227" y="3352"/>
                    <a:pt x="6393" y="3456"/>
                    <a:pt x="6208" y="3566"/>
                  </a:cubicBezTo>
                  <a:cubicBezTo>
                    <a:pt x="5889" y="3758"/>
                    <a:pt x="5698" y="3896"/>
                    <a:pt x="5377" y="3896"/>
                  </a:cubicBezTo>
                  <a:cubicBezTo>
                    <a:pt x="5309" y="3896"/>
                    <a:pt x="5234" y="3890"/>
                    <a:pt x="5150" y="3876"/>
                  </a:cubicBezTo>
                  <a:cubicBezTo>
                    <a:pt x="4765" y="3817"/>
                    <a:pt x="4150" y="3236"/>
                    <a:pt x="3745" y="3236"/>
                  </a:cubicBezTo>
                  <a:cubicBezTo>
                    <a:pt x="3674" y="3236"/>
                    <a:pt x="3609" y="3254"/>
                    <a:pt x="3552" y="3297"/>
                  </a:cubicBezTo>
                  <a:cubicBezTo>
                    <a:pt x="3379" y="3420"/>
                    <a:pt x="3413" y="3525"/>
                    <a:pt x="3192" y="3614"/>
                  </a:cubicBezTo>
                  <a:cubicBezTo>
                    <a:pt x="3062" y="3662"/>
                    <a:pt x="2916" y="3641"/>
                    <a:pt x="2786" y="3732"/>
                  </a:cubicBezTo>
                  <a:cubicBezTo>
                    <a:pt x="2550" y="3876"/>
                    <a:pt x="2351" y="4268"/>
                    <a:pt x="2510" y="4537"/>
                  </a:cubicBezTo>
                  <a:cubicBezTo>
                    <a:pt x="2605" y="4703"/>
                    <a:pt x="2751" y="4732"/>
                    <a:pt x="2904" y="4732"/>
                  </a:cubicBezTo>
                  <a:cubicBezTo>
                    <a:pt x="2988" y="4732"/>
                    <a:pt x="3075" y="4724"/>
                    <a:pt x="3158" y="4724"/>
                  </a:cubicBezTo>
                  <a:cubicBezTo>
                    <a:pt x="3238" y="4724"/>
                    <a:pt x="3314" y="4732"/>
                    <a:pt x="3379" y="4765"/>
                  </a:cubicBezTo>
                  <a:cubicBezTo>
                    <a:pt x="3649" y="4905"/>
                    <a:pt x="3608" y="5325"/>
                    <a:pt x="3918" y="5429"/>
                  </a:cubicBezTo>
                  <a:cubicBezTo>
                    <a:pt x="4139" y="5496"/>
                    <a:pt x="5352" y="5337"/>
                    <a:pt x="5054" y="5960"/>
                  </a:cubicBezTo>
                  <a:cubicBezTo>
                    <a:pt x="4984" y="6110"/>
                    <a:pt x="4818" y="6160"/>
                    <a:pt x="4622" y="6160"/>
                  </a:cubicBezTo>
                  <a:cubicBezTo>
                    <a:pt x="4280" y="6160"/>
                    <a:pt x="3846" y="6009"/>
                    <a:pt x="3663" y="5979"/>
                  </a:cubicBezTo>
                  <a:cubicBezTo>
                    <a:pt x="3596" y="5970"/>
                    <a:pt x="3532" y="5965"/>
                    <a:pt x="3469" y="5965"/>
                  </a:cubicBezTo>
                  <a:cubicBezTo>
                    <a:pt x="2980" y="5965"/>
                    <a:pt x="2596" y="6217"/>
                    <a:pt x="2130" y="6241"/>
                  </a:cubicBezTo>
                  <a:cubicBezTo>
                    <a:pt x="1820" y="6262"/>
                    <a:pt x="1709" y="6270"/>
                    <a:pt x="1491" y="6505"/>
                  </a:cubicBezTo>
                  <a:cubicBezTo>
                    <a:pt x="1325" y="6669"/>
                    <a:pt x="1284" y="6822"/>
                    <a:pt x="1008" y="6849"/>
                  </a:cubicBezTo>
                  <a:cubicBezTo>
                    <a:pt x="986" y="6851"/>
                    <a:pt x="964" y="6852"/>
                    <a:pt x="943" y="6852"/>
                  </a:cubicBezTo>
                  <a:cubicBezTo>
                    <a:pt x="788" y="6852"/>
                    <a:pt x="625" y="6806"/>
                    <a:pt x="466" y="6806"/>
                  </a:cubicBezTo>
                  <a:cubicBezTo>
                    <a:pt x="416" y="6806"/>
                    <a:pt x="367" y="6810"/>
                    <a:pt x="318" y="6822"/>
                  </a:cubicBezTo>
                  <a:cubicBezTo>
                    <a:pt x="200" y="6856"/>
                    <a:pt x="97" y="6904"/>
                    <a:pt x="1" y="6952"/>
                  </a:cubicBezTo>
                  <a:cubicBezTo>
                    <a:pt x="145" y="7036"/>
                    <a:pt x="289" y="7132"/>
                    <a:pt x="421" y="7195"/>
                  </a:cubicBezTo>
                  <a:cubicBezTo>
                    <a:pt x="735" y="7335"/>
                    <a:pt x="1293" y="7561"/>
                    <a:pt x="1739" y="7561"/>
                  </a:cubicBezTo>
                  <a:cubicBezTo>
                    <a:pt x="1860" y="7561"/>
                    <a:pt x="1972" y="7544"/>
                    <a:pt x="2070" y="7505"/>
                  </a:cubicBezTo>
                  <a:cubicBezTo>
                    <a:pt x="2406" y="7365"/>
                    <a:pt x="2324" y="6904"/>
                    <a:pt x="2634" y="6772"/>
                  </a:cubicBezTo>
                  <a:cubicBezTo>
                    <a:pt x="2708" y="6738"/>
                    <a:pt x="2795" y="6725"/>
                    <a:pt x="2887" y="6725"/>
                  </a:cubicBezTo>
                  <a:cubicBezTo>
                    <a:pt x="3131" y="6725"/>
                    <a:pt x="3412" y="6820"/>
                    <a:pt x="3586" y="6890"/>
                  </a:cubicBezTo>
                  <a:cubicBezTo>
                    <a:pt x="3870" y="7007"/>
                    <a:pt x="4305" y="7029"/>
                    <a:pt x="4559" y="7173"/>
                  </a:cubicBezTo>
                  <a:cubicBezTo>
                    <a:pt x="4828" y="7325"/>
                    <a:pt x="4807" y="7615"/>
                    <a:pt x="5021" y="7815"/>
                  </a:cubicBezTo>
                  <a:cubicBezTo>
                    <a:pt x="5448" y="8209"/>
                    <a:pt x="6090" y="8043"/>
                    <a:pt x="6270" y="8740"/>
                  </a:cubicBezTo>
                  <a:cubicBezTo>
                    <a:pt x="6282" y="8800"/>
                    <a:pt x="6297" y="8862"/>
                    <a:pt x="6304" y="8918"/>
                  </a:cubicBezTo>
                  <a:cubicBezTo>
                    <a:pt x="6496" y="8733"/>
                    <a:pt x="6683" y="8538"/>
                    <a:pt x="6835" y="8317"/>
                  </a:cubicBezTo>
                  <a:cubicBezTo>
                    <a:pt x="7200" y="7793"/>
                    <a:pt x="7332" y="7250"/>
                    <a:pt x="7277" y="6608"/>
                  </a:cubicBezTo>
                  <a:cubicBezTo>
                    <a:pt x="7255" y="6402"/>
                    <a:pt x="7123" y="6029"/>
                    <a:pt x="7222" y="5835"/>
                  </a:cubicBezTo>
                  <a:cubicBezTo>
                    <a:pt x="7285" y="5703"/>
                    <a:pt x="7331" y="5693"/>
                    <a:pt x="7422" y="5693"/>
                  </a:cubicBezTo>
                  <a:cubicBezTo>
                    <a:pt x="7438" y="5693"/>
                    <a:pt x="7456" y="5693"/>
                    <a:pt x="7475" y="5693"/>
                  </a:cubicBezTo>
                  <a:cubicBezTo>
                    <a:pt x="7500" y="5693"/>
                    <a:pt x="7527" y="5693"/>
                    <a:pt x="7558" y="5691"/>
                  </a:cubicBezTo>
                  <a:cubicBezTo>
                    <a:pt x="8137" y="5650"/>
                    <a:pt x="8627" y="5650"/>
                    <a:pt x="9082" y="5186"/>
                  </a:cubicBezTo>
                  <a:cubicBezTo>
                    <a:pt x="9358" y="4905"/>
                    <a:pt x="9593" y="4345"/>
                    <a:pt x="9505" y="3946"/>
                  </a:cubicBezTo>
                  <a:cubicBezTo>
                    <a:pt x="9435" y="3670"/>
                    <a:pt x="9041" y="3345"/>
                    <a:pt x="9276" y="3050"/>
                  </a:cubicBezTo>
                  <a:cubicBezTo>
                    <a:pt x="9365" y="2946"/>
                    <a:pt x="9608" y="2918"/>
                    <a:pt x="9730" y="2848"/>
                  </a:cubicBezTo>
                  <a:cubicBezTo>
                    <a:pt x="9985" y="2725"/>
                    <a:pt x="10151" y="2526"/>
                    <a:pt x="10324" y="2298"/>
                  </a:cubicBezTo>
                  <a:cubicBezTo>
                    <a:pt x="10586" y="1952"/>
                    <a:pt x="10634" y="1572"/>
                    <a:pt x="10490" y="1173"/>
                  </a:cubicBezTo>
                  <a:cubicBezTo>
                    <a:pt x="10468" y="1110"/>
                    <a:pt x="10449" y="1048"/>
                    <a:pt x="10420" y="981"/>
                  </a:cubicBezTo>
                  <a:lnTo>
                    <a:pt x="10420" y="974"/>
                  </a:lnTo>
                  <a:cubicBezTo>
                    <a:pt x="10254" y="510"/>
                    <a:pt x="10007" y="27"/>
                    <a:pt x="9468" y="8"/>
                  </a:cubicBezTo>
                  <a:cubicBezTo>
                    <a:pt x="9451" y="7"/>
                    <a:pt x="9434" y="6"/>
                    <a:pt x="9417" y="6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g1f7b5ef0b07_0_286"/>
            <p:cNvSpPr/>
            <p:nvPr/>
          </p:nvSpPr>
          <p:spPr>
            <a:xfrm>
              <a:off x="5934550" y="2950600"/>
              <a:ext cx="230600" cy="193975"/>
            </a:xfrm>
            <a:custGeom>
              <a:rect b="b" l="l" r="r" t="t"/>
              <a:pathLst>
                <a:path extrusionOk="0" h="7759" w="9224">
                  <a:moveTo>
                    <a:pt x="4999" y="1"/>
                  </a:moveTo>
                  <a:cubicBezTo>
                    <a:pt x="4907" y="1"/>
                    <a:pt x="4820" y="14"/>
                    <a:pt x="4746" y="48"/>
                  </a:cubicBezTo>
                  <a:cubicBezTo>
                    <a:pt x="4436" y="180"/>
                    <a:pt x="4518" y="641"/>
                    <a:pt x="4182" y="781"/>
                  </a:cubicBezTo>
                  <a:cubicBezTo>
                    <a:pt x="4084" y="820"/>
                    <a:pt x="3972" y="837"/>
                    <a:pt x="3851" y="837"/>
                  </a:cubicBezTo>
                  <a:cubicBezTo>
                    <a:pt x="3405" y="837"/>
                    <a:pt x="2847" y="611"/>
                    <a:pt x="2533" y="471"/>
                  </a:cubicBezTo>
                  <a:cubicBezTo>
                    <a:pt x="2401" y="408"/>
                    <a:pt x="2257" y="310"/>
                    <a:pt x="2113" y="228"/>
                  </a:cubicBezTo>
                  <a:cubicBezTo>
                    <a:pt x="1981" y="154"/>
                    <a:pt x="1844" y="84"/>
                    <a:pt x="1712" y="69"/>
                  </a:cubicBezTo>
                  <a:cubicBezTo>
                    <a:pt x="1696" y="68"/>
                    <a:pt x="1681" y="67"/>
                    <a:pt x="1665" y="67"/>
                  </a:cubicBezTo>
                  <a:cubicBezTo>
                    <a:pt x="1439" y="67"/>
                    <a:pt x="1202" y="253"/>
                    <a:pt x="988" y="305"/>
                  </a:cubicBezTo>
                  <a:cubicBezTo>
                    <a:pt x="642" y="401"/>
                    <a:pt x="291" y="464"/>
                    <a:pt x="1" y="634"/>
                  </a:cubicBezTo>
                  <a:cubicBezTo>
                    <a:pt x="37" y="649"/>
                    <a:pt x="70" y="677"/>
                    <a:pt x="92" y="711"/>
                  </a:cubicBezTo>
                  <a:cubicBezTo>
                    <a:pt x="195" y="884"/>
                    <a:pt x="78" y="1208"/>
                    <a:pt x="106" y="1401"/>
                  </a:cubicBezTo>
                  <a:cubicBezTo>
                    <a:pt x="162" y="1766"/>
                    <a:pt x="325" y="1843"/>
                    <a:pt x="649" y="1877"/>
                  </a:cubicBezTo>
                  <a:cubicBezTo>
                    <a:pt x="933" y="1905"/>
                    <a:pt x="981" y="2035"/>
                    <a:pt x="1084" y="2278"/>
                  </a:cubicBezTo>
                  <a:cubicBezTo>
                    <a:pt x="1195" y="2533"/>
                    <a:pt x="1313" y="2773"/>
                    <a:pt x="1541" y="2953"/>
                  </a:cubicBezTo>
                  <a:cubicBezTo>
                    <a:pt x="1644" y="3042"/>
                    <a:pt x="1774" y="3112"/>
                    <a:pt x="1899" y="3167"/>
                  </a:cubicBezTo>
                  <a:cubicBezTo>
                    <a:pt x="2050" y="3234"/>
                    <a:pt x="2286" y="3234"/>
                    <a:pt x="2416" y="3325"/>
                  </a:cubicBezTo>
                  <a:cubicBezTo>
                    <a:pt x="2541" y="3407"/>
                    <a:pt x="2560" y="3580"/>
                    <a:pt x="2678" y="3676"/>
                  </a:cubicBezTo>
                  <a:cubicBezTo>
                    <a:pt x="2802" y="3772"/>
                    <a:pt x="2995" y="3794"/>
                    <a:pt x="3134" y="3864"/>
                  </a:cubicBezTo>
                  <a:cubicBezTo>
                    <a:pt x="3382" y="3986"/>
                    <a:pt x="3507" y="4263"/>
                    <a:pt x="3574" y="4532"/>
                  </a:cubicBezTo>
                  <a:cubicBezTo>
                    <a:pt x="3636" y="4786"/>
                    <a:pt x="3629" y="5354"/>
                    <a:pt x="3905" y="5498"/>
                  </a:cubicBezTo>
                  <a:cubicBezTo>
                    <a:pt x="3946" y="5518"/>
                    <a:pt x="3985" y="5527"/>
                    <a:pt x="4024" y="5527"/>
                  </a:cubicBezTo>
                  <a:cubicBezTo>
                    <a:pt x="4255" y="5527"/>
                    <a:pt x="4462" y="5208"/>
                    <a:pt x="4709" y="5208"/>
                  </a:cubicBezTo>
                  <a:cubicBezTo>
                    <a:pt x="4737" y="5208"/>
                    <a:pt x="4765" y="5212"/>
                    <a:pt x="4795" y="5221"/>
                  </a:cubicBezTo>
                  <a:cubicBezTo>
                    <a:pt x="4996" y="5284"/>
                    <a:pt x="4968" y="5469"/>
                    <a:pt x="5023" y="5668"/>
                  </a:cubicBezTo>
                  <a:cubicBezTo>
                    <a:pt x="5078" y="5863"/>
                    <a:pt x="5189" y="6055"/>
                    <a:pt x="5285" y="6235"/>
                  </a:cubicBezTo>
                  <a:cubicBezTo>
                    <a:pt x="5477" y="6627"/>
                    <a:pt x="5857" y="6855"/>
                    <a:pt x="6174" y="7139"/>
                  </a:cubicBezTo>
                  <a:cubicBezTo>
                    <a:pt x="6498" y="7435"/>
                    <a:pt x="6760" y="7627"/>
                    <a:pt x="7125" y="7759"/>
                  </a:cubicBezTo>
                  <a:cubicBezTo>
                    <a:pt x="7147" y="7696"/>
                    <a:pt x="7173" y="7634"/>
                    <a:pt x="7202" y="7579"/>
                  </a:cubicBezTo>
                  <a:cubicBezTo>
                    <a:pt x="7423" y="7165"/>
                    <a:pt x="7911" y="7290"/>
                    <a:pt x="8147" y="6985"/>
                  </a:cubicBezTo>
                  <a:cubicBezTo>
                    <a:pt x="8589" y="6406"/>
                    <a:pt x="6808" y="5704"/>
                    <a:pt x="8065" y="5476"/>
                  </a:cubicBezTo>
                  <a:cubicBezTo>
                    <a:pt x="8767" y="5344"/>
                    <a:pt x="9223" y="4758"/>
                    <a:pt x="9084" y="4027"/>
                  </a:cubicBezTo>
                  <a:cubicBezTo>
                    <a:pt x="9009" y="3635"/>
                    <a:pt x="8836" y="3323"/>
                    <a:pt x="8644" y="3013"/>
                  </a:cubicBezTo>
                  <a:cubicBezTo>
                    <a:pt x="8464" y="2718"/>
                    <a:pt x="8471" y="2482"/>
                    <a:pt x="8416" y="2194"/>
                  </a:cubicBezTo>
                  <a:cubicBezTo>
                    <a:pt x="8409" y="2138"/>
                    <a:pt x="8394" y="2076"/>
                    <a:pt x="8382" y="2013"/>
                  </a:cubicBezTo>
                  <a:cubicBezTo>
                    <a:pt x="8202" y="1317"/>
                    <a:pt x="7560" y="1482"/>
                    <a:pt x="7133" y="1091"/>
                  </a:cubicBezTo>
                  <a:cubicBezTo>
                    <a:pt x="6919" y="889"/>
                    <a:pt x="6940" y="601"/>
                    <a:pt x="6671" y="449"/>
                  </a:cubicBezTo>
                  <a:cubicBezTo>
                    <a:pt x="6417" y="305"/>
                    <a:pt x="5982" y="283"/>
                    <a:pt x="5698" y="166"/>
                  </a:cubicBezTo>
                  <a:cubicBezTo>
                    <a:pt x="5524" y="96"/>
                    <a:pt x="5243" y="1"/>
                    <a:pt x="4999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g1f7b5ef0b07_0_286"/>
            <p:cNvSpPr/>
            <p:nvPr/>
          </p:nvSpPr>
          <p:spPr>
            <a:xfrm>
              <a:off x="5911675" y="1984275"/>
              <a:ext cx="62250" cy="103650"/>
            </a:xfrm>
            <a:custGeom>
              <a:rect b="b" l="l" r="r" t="t"/>
              <a:pathLst>
                <a:path extrusionOk="0" h="4146" w="2490">
                  <a:moveTo>
                    <a:pt x="2165" y="1"/>
                  </a:moveTo>
                  <a:cubicBezTo>
                    <a:pt x="1776" y="1"/>
                    <a:pt x="1070" y="377"/>
                    <a:pt x="841" y="631"/>
                  </a:cubicBezTo>
                  <a:cubicBezTo>
                    <a:pt x="565" y="943"/>
                    <a:pt x="716" y="1419"/>
                    <a:pt x="716" y="1791"/>
                  </a:cubicBezTo>
                  <a:cubicBezTo>
                    <a:pt x="723" y="2294"/>
                    <a:pt x="387" y="2515"/>
                    <a:pt x="178" y="2935"/>
                  </a:cubicBezTo>
                  <a:cubicBezTo>
                    <a:pt x="0" y="3286"/>
                    <a:pt x="0" y="3750"/>
                    <a:pt x="19" y="4142"/>
                  </a:cubicBezTo>
                  <a:cubicBezTo>
                    <a:pt x="64" y="4144"/>
                    <a:pt x="108" y="4145"/>
                    <a:pt x="151" y="4145"/>
                  </a:cubicBezTo>
                  <a:cubicBezTo>
                    <a:pt x="497" y="4145"/>
                    <a:pt x="773" y="4056"/>
                    <a:pt x="937" y="3695"/>
                  </a:cubicBezTo>
                  <a:cubicBezTo>
                    <a:pt x="1081" y="3370"/>
                    <a:pt x="1000" y="2942"/>
                    <a:pt x="1262" y="2659"/>
                  </a:cubicBezTo>
                  <a:cubicBezTo>
                    <a:pt x="1495" y="2397"/>
                    <a:pt x="1862" y="2383"/>
                    <a:pt x="2055" y="2061"/>
                  </a:cubicBezTo>
                  <a:cubicBezTo>
                    <a:pt x="2235" y="1763"/>
                    <a:pt x="2228" y="1412"/>
                    <a:pt x="2247" y="1073"/>
                  </a:cubicBezTo>
                  <a:cubicBezTo>
                    <a:pt x="2268" y="825"/>
                    <a:pt x="2490" y="357"/>
                    <a:pt x="2220" y="4"/>
                  </a:cubicBezTo>
                  <a:cubicBezTo>
                    <a:pt x="2203" y="2"/>
                    <a:pt x="2184" y="1"/>
                    <a:pt x="2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g1f7b5ef0b07_0_286"/>
            <p:cNvSpPr/>
            <p:nvPr/>
          </p:nvSpPr>
          <p:spPr>
            <a:xfrm>
              <a:off x="5807525" y="4019550"/>
              <a:ext cx="47275" cy="40050"/>
            </a:xfrm>
            <a:custGeom>
              <a:rect b="b" l="l" r="r" t="t"/>
              <a:pathLst>
                <a:path extrusionOk="0" h="1602" w="1891">
                  <a:moveTo>
                    <a:pt x="560" y="0"/>
                  </a:moveTo>
                  <a:cubicBezTo>
                    <a:pt x="466" y="0"/>
                    <a:pt x="373" y="28"/>
                    <a:pt x="283" y="99"/>
                  </a:cubicBezTo>
                  <a:cubicBezTo>
                    <a:pt x="278" y="97"/>
                    <a:pt x="272" y="96"/>
                    <a:pt x="267" y="96"/>
                  </a:cubicBezTo>
                  <a:cubicBezTo>
                    <a:pt x="151" y="96"/>
                    <a:pt x="1" y="491"/>
                    <a:pt x="28" y="603"/>
                  </a:cubicBezTo>
                  <a:cubicBezTo>
                    <a:pt x="76" y="829"/>
                    <a:pt x="372" y="781"/>
                    <a:pt x="526" y="851"/>
                  </a:cubicBezTo>
                  <a:cubicBezTo>
                    <a:pt x="836" y="995"/>
                    <a:pt x="792" y="1519"/>
                    <a:pt x="1165" y="1596"/>
                  </a:cubicBezTo>
                  <a:cubicBezTo>
                    <a:pt x="1187" y="1599"/>
                    <a:pt x="1209" y="1601"/>
                    <a:pt x="1230" y="1601"/>
                  </a:cubicBezTo>
                  <a:cubicBezTo>
                    <a:pt x="1547" y="1601"/>
                    <a:pt x="1761" y="1184"/>
                    <a:pt x="1806" y="920"/>
                  </a:cubicBezTo>
                  <a:cubicBezTo>
                    <a:pt x="1891" y="485"/>
                    <a:pt x="1600" y="452"/>
                    <a:pt x="1290" y="327"/>
                  </a:cubicBezTo>
                  <a:cubicBezTo>
                    <a:pt x="1128" y="260"/>
                    <a:pt x="846" y="0"/>
                    <a:pt x="560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g1f7b5ef0b07_0_286"/>
            <p:cNvSpPr/>
            <p:nvPr/>
          </p:nvSpPr>
          <p:spPr>
            <a:xfrm>
              <a:off x="5784075" y="2082450"/>
              <a:ext cx="68800" cy="63175"/>
            </a:xfrm>
            <a:custGeom>
              <a:rect b="b" l="l" r="r" t="t"/>
              <a:pathLst>
                <a:path extrusionOk="0" h="2527" w="2752">
                  <a:moveTo>
                    <a:pt x="1649" y="1"/>
                  </a:moveTo>
                  <a:cubicBezTo>
                    <a:pt x="1346" y="22"/>
                    <a:pt x="1235" y="340"/>
                    <a:pt x="1021" y="484"/>
                  </a:cubicBezTo>
                  <a:cubicBezTo>
                    <a:pt x="779" y="642"/>
                    <a:pt x="450" y="657"/>
                    <a:pt x="241" y="856"/>
                  </a:cubicBezTo>
                  <a:cubicBezTo>
                    <a:pt x="0" y="1111"/>
                    <a:pt x="15" y="1877"/>
                    <a:pt x="144" y="2216"/>
                  </a:cubicBezTo>
                  <a:cubicBezTo>
                    <a:pt x="234" y="2443"/>
                    <a:pt x="353" y="2527"/>
                    <a:pt x="481" y="2527"/>
                  </a:cubicBezTo>
                  <a:cubicBezTo>
                    <a:pt x="724" y="2527"/>
                    <a:pt x="998" y="2218"/>
                    <a:pt x="1151" y="2014"/>
                  </a:cubicBezTo>
                  <a:cubicBezTo>
                    <a:pt x="1497" y="1560"/>
                    <a:pt x="2158" y="1678"/>
                    <a:pt x="2519" y="1214"/>
                  </a:cubicBezTo>
                  <a:cubicBezTo>
                    <a:pt x="2670" y="1022"/>
                    <a:pt x="2752" y="690"/>
                    <a:pt x="2538" y="513"/>
                  </a:cubicBezTo>
                  <a:cubicBezTo>
                    <a:pt x="2463" y="445"/>
                    <a:pt x="2387" y="421"/>
                    <a:pt x="2310" y="421"/>
                  </a:cubicBezTo>
                  <a:cubicBezTo>
                    <a:pt x="2119" y="421"/>
                    <a:pt x="1921" y="569"/>
                    <a:pt x="1716" y="569"/>
                  </a:cubicBezTo>
                  <a:cubicBezTo>
                    <a:pt x="1707" y="569"/>
                    <a:pt x="1698" y="568"/>
                    <a:pt x="1690" y="568"/>
                  </a:cubicBezTo>
                  <a:cubicBezTo>
                    <a:pt x="1670" y="409"/>
                    <a:pt x="1690" y="215"/>
                    <a:pt x="1656" y="70"/>
                  </a:cubicBezTo>
                  <a:cubicBezTo>
                    <a:pt x="1730" y="56"/>
                    <a:pt x="1800" y="56"/>
                    <a:pt x="1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g1f7b5ef0b07_0_286"/>
            <p:cNvSpPr/>
            <p:nvPr/>
          </p:nvSpPr>
          <p:spPr>
            <a:xfrm>
              <a:off x="5685975" y="4022300"/>
              <a:ext cx="95900" cy="65550"/>
            </a:xfrm>
            <a:custGeom>
              <a:rect b="b" l="l" r="r" t="t"/>
              <a:pathLst>
                <a:path extrusionOk="0" h="2622" w="3836">
                  <a:moveTo>
                    <a:pt x="2283" y="1"/>
                  </a:moveTo>
                  <a:cubicBezTo>
                    <a:pt x="2106" y="1"/>
                    <a:pt x="1936" y="16"/>
                    <a:pt x="1814" y="29"/>
                  </a:cubicBezTo>
                  <a:cubicBezTo>
                    <a:pt x="1509" y="65"/>
                    <a:pt x="1435" y="217"/>
                    <a:pt x="1228" y="397"/>
                  </a:cubicBezTo>
                  <a:cubicBezTo>
                    <a:pt x="1070" y="534"/>
                    <a:pt x="856" y="534"/>
                    <a:pt x="656" y="534"/>
                  </a:cubicBezTo>
                  <a:cubicBezTo>
                    <a:pt x="579" y="534"/>
                    <a:pt x="487" y="524"/>
                    <a:pt x="398" y="524"/>
                  </a:cubicBezTo>
                  <a:cubicBezTo>
                    <a:pt x="295" y="524"/>
                    <a:pt x="197" y="537"/>
                    <a:pt x="130" y="596"/>
                  </a:cubicBezTo>
                  <a:cubicBezTo>
                    <a:pt x="34" y="685"/>
                    <a:pt x="0" y="899"/>
                    <a:pt x="48" y="1017"/>
                  </a:cubicBezTo>
                  <a:cubicBezTo>
                    <a:pt x="48" y="1245"/>
                    <a:pt x="82" y="1858"/>
                    <a:pt x="373" y="1906"/>
                  </a:cubicBezTo>
                  <a:cubicBezTo>
                    <a:pt x="382" y="1907"/>
                    <a:pt x="391" y="1908"/>
                    <a:pt x="400" y="1908"/>
                  </a:cubicBezTo>
                  <a:cubicBezTo>
                    <a:pt x="609" y="1908"/>
                    <a:pt x="699" y="1541"/>
                    <a:pt x="738" y="1382"/>
                  </a:cubicBezTo>
                  <a:cubicBezTo>
                    <a:pt x="767" y="1378"/>
                    <a:pt x="794" y="1375"/>
                    <a:pt x="821" y="1375"/>
                  </a:cubicBezTo>
                  <a:cubicBezTo>
                    <a:pt x="1068" y="1375"/>
                    <a:pt x="1193" y="1572"/>
                    <a:pt x="1199" y="1803"/>
                  </a:cubicBezTo>
                  <a:cubicBezTo>
                    <a:pt x="1203" y="2023"/>
                    <a:pt x="1241" y="2064"/>
                    <a:pt x="1307" y="2064"/>
                  </a:cubicBezTo>
                  <a:cubicBezTo>
                    <a:pt x="1346" y="2064"/>
                    <a:pt x="1395" y="2049"/>
                    <a:pt x="1453" y="2049"/>
                  </a:cubicBezTo>
                  <a:cubicBezTo>
                    <a:pt x="1505" y="2049"/>
                    <a:pt x="1563" y="2061"/>
                    <a:pt x="1627" y="2106"/>
                  </a:cubicBezTo>
                  <a:cubicBezTo>
                    <a:pt x="1704" y="2168"/>
                    <a:pt x="1745" y="2355"/>
                    <a:pt x="1834" y="2430"/>
                  </a:cubicBezTo>
                  <a:cubicBezTo>
                    <a:pt x="1925" y="2519"/>
                    <a:pt x="2028" y="2562"/>
                    <a:pt x="2139" y="2589"/>
                  </a:cubicBezTo>
                  <a:cubicBezTo>
                    <a:pt x="2227" y="2610"/>
                    <a:pt x="2317" y="2621"/>
                    <a:pt x="2408" y="2621"/>
                  </a:cubicBezTo>
                  <a:cubicBezTo>
                    <a:pt x="2692" y="2621"/>
                    <a:pt x="2973" y="2512"/>
                    <a:pt x="3150" y="2293"/>
                  </a:cubicBezTo>
                  <a:cubicBezTo>
                    <a:pt x="3275" y="2142"/>
                    <a:pt x="3309" y="1961"/>
                    <a:pt x="3386" y="1796"/>
                  </a:cubicBezTo>
                  <a:cubicBezTo>
                    <a:pt x="3456" y="1651"/>
                    <a:pt x="3545" y="1548"/>
                    <a:pt x="3641" y="1423"/>
                  </a:cubicBezTo>
                  <a:cubicBezTo>
                    <a:pt x="3725" y="1313"/>
                    <a:pt x="3835" y="1176"/>
                    <a:pt x="3792" y="1024"/>
                  </a:cubicBezTo>
                  <a:cubicBezTo>
                    <a:pt x="3758" y="873"/>
                    <a:pt x="3629" y="851"/>
                    <a:pt x="3470" y="810"/>
                  </a:cubicBezTo>
                  <a:cubicBezTo>
                    <a:pt x="3283" y="762"/>
                    <a:pt x="3227" y="781"/>
                    <a:pt x="3153" y="596"/>
                  </a:cubicBezTo>
                  <a:cubicBezTo>
                    <a:pt x="3098" y="450"/>
                    <a:pt x="3110" y="291"/>
                    <a:pt x="2994" y="176"/>
                  </a:cubicBezTo>
                  <a:cubicBezTo>
                    <a:pt x="2843" y="37"/>
                    <a:pt x="2555" y="1"/>
                    <a:pt x="2283" y="1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g1f7b5ef0b07_0_286"/>
            <p:cNvSpPr/>
            <p:nvPr/>
          </p:nvSpPr>
          <p:spPr>
            <a:xfrm>
              <a:off x="5650475" y="1871600"/>
              <a:ext cx="41050" cy="49725"/>
            </a:xfrm>
            <a:custGeom>
              <a:rect b="b" l="l" r="r" t="t"/>
              <a:pathLst>
                <a:path extrusionOk="0" h="1989" w="1642">
                  <a:moveTo>
                    <a:pt x="0" y="0"/>
                  </a:moveTo>
                  <a:cubicBezTo>
                    <a:pt x="4" y="406"/>
                    <a:pt x="460" y="1989"/>
                    <a:pt x="1020" y="1989"/>
                  </a:cubicBezTo>
                  <a:cubicBezTo>
                    <a:pt x="1107" y="1989"/>
                    <a:pt x="1197" y="1950"/>
                    <a:pt x="1288" y="1863"/>
                  </a:cubicBezTo>
                  <a:cubicBezTo>
                    <a:pt x="1641" y="1531"/>
                    <a:pt x="1351" y="952"/>
                    <a:pt x="1192" y="635"/>
                  </a:cubicBezTo>
                  <a:cubicBezTo>
                    <a:pt x="964" y="200"/>
                    <a:pt x="805" y="6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g1f7b5ef0b07_0_286"/>
            <p:cNvSpPr/>
            <p:nvPr/>
          </p:nvSpPr>
          <p:spPr>
            <a:xfrm>
              <a:off x="5642725" y="1786250"/>
              <a:ext cx="85900" cy="68375"/>
            </a:xfrm>
            <a:custGeom>
              <a:rect b="b" l="l" r="r" t="t"/>
              <a:pathLst>
                <a:path extrusionOk="0" h="2735" w="3436">
                  <a:moveTo>
                    <a:pt x="671" y="1"/>
                  </a:moveTo>
                  <a:cubicBezTo>
                    <a:pt x="341" y="1"/>
                    <a:pt x="90" y="41"/>
                    <a:pt x="115" y="180"/>
                  </a:cubicBezTo>
                  <a:cubicBezTo>
                    <a:pt x="0" y="415"/>
                    <a:pt x="425" y="711"/>
                    <a:pt x="606" y="906"/>
                  </a:cubicBezTo>
                  <a:cubicBezTo>
                    <a:pt x="908" y="1242"/>
                    <a:pt x="889" y="1331"/>
                    <a:pt x="952" y="1773"/>
                  </a:cubicBezTo>
                  <a:cubicBezTo>
                    <a:pt x="1009" y="2204"/>
                    <a:pt x="1225" y="2735"/>
                    <a:pt x="1513" y="2735"/>
                  </a:cubicBezTo>
                  <a:cubicBezTo>
                    <a:pt x="1636" y="2735"/>
                    <a:pt x="1773" y="2637"/>
                    <a:pt x="1915" y="2393"/>
                  </a:cubicBezTo>
                  <a:cubicBezTo>
                    <a:pt x="2081" y="2119"/>
                    <a:pt x="2136" y="1843"/>
                    <a:pt x="2413" y="1648"/>
                  </a:cubicBezTo>
                  <a:cubicBezTo>
                    <a:pt x="2730" y="1437"/>
                    <a:pt x="3054" y="1485"/>
                    <a:pt x="3191" y="1021"/>
                  </a:cubicBezTo>
                  <a:cubicBezTo>
                    <a:pt x="3436" y="252"/>
                    <a:pt x="2587" y="84"/>
                    <a:pt x="2014" y="84"/>
                  </a:cubicBezTo>
                  <a:cubicBezTo>
                    <a:pt x="2002" y="84"/>
                    <a:pt x="1990" y="84"/>
                    <a:pt x="1978" y="84"/>
                  </a:cubicBezTo>
                  <a:cubicBezTo>
                    <a:pt x="1771" y="84"/>
                    <a:pt x="1142" y="1"/>
                    <a:pt x="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g1f7b5ef0b07_0_286"/>
            <p:cNvSpPr/>
            <p:nvPr/>
          </p:nvSpPr>
          <p:spPr>
            <a:xfrm>
              <a:off x="5579225" y="4078950"/>
              <a:ext cx="43625" cy="48625"/>
            </a:xfrm>
            <a:custGeom>
              <a:rect b="b" l="l" r="r" t="t"/>
              <a:pathLst>
                <a:path extrusionOk="0" h="1945" w="1745">
                  <a:moveTo>
                    <a:pt x="993" y="1"/>
                  </a:moveTo>
                  <a:cubicBezTo>
                    <a:pt x="866" y="1"/>
                    <a:pt x="744" y="40"/>
                    <a:pt x="608" y="97"/>
                  </a:cubicBezTo>
                  <a:cubicBezTo>
                    <a:pt x="449" y="164"/>
                    <a:pt x="159" y="219"/>
                    <a:pt x="96" y="407"/>
                  </a:cubicBezTo>
                  <a:cubicBezTo>
                    <a:pt x="0" y="683"/>
                    <a:pt x="317" y="599"/>
                    <a:pt x="291" y="806"/>
                  </a:cubicBezTo>
                  <a:cubicBezTo>
                    <a:pt x="284" y="923"/>
                    <a:pt x="152" y="909"/>
                    <a:pt x="207" y="1048"/>
                  </a:cubicBezTo>
                  <a:cubicBezTo>
                    <a:pt x="250" y="1144"/>
                    <a:pt x="413" y="1060"/>
                    <a:pt x="435" y="1310"/>
                  </a:cubicBezTo>
                  <a:cubicBezTo>
                    <a:pt x="236" y="1433"/>
                    <a:pt x="207" y="1702"/>
                    <a:pt x="394" y="1805"/>
                  </a:cubicBezTo>
                  <a:cubicBezTo>
                    <a:pt x="500" y="1871"/>
                    <a:pt x="746" y="1945"/>
                    <a:pt x="901" y="1945"/>
                  </a:cubicBezTo>
                  <a:cubicBezTo>
                    <a:pt x="928" y="1945"/>
                    <a:pt x="953" y="1942"/>
                    <a:pt x="973" y="1937"/>
                  </a:cubicBezTo>
                  <a:cubicBezTo>
                    <a:pt x="1151" y="1889"/>
                    <a:pt x="1180" y="1613"/>
                    <a:pt x="1103" y="1433"/>
                  </a:cubicBezTo>
                  <a:cubicBezTo>
                    <a:pt x="1014" y="1200"/>
                    <a:pt x="815" y="1137"/>
                    <a:pt x="1098" y="950"/>
                  </a:cubicBezTo>
                  <a:cubicBezTo>
                    <a:pt x="1415" y="750"/>
                    <a:pt x="1745" y="255"/>
                    <a:pt x="1242" y="53"/>
                  </a:cubicBezTo>
                  <a:cubicBezTo>
                    <a:pt x="1155" y="16"/>
                    <a:pt x="1073" y="1"/>
                    <a:pt x="993" y="1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g1f7b5ef0b07_0_286"/>
            <p:cNvSpPr/>
            <p:nvPr/>
          </p:nvSpPr>
          <p:spPr>
            <a:xfrm>
              <a:off x="5575225" y="2538750"/>
              <a:ext cx="43375" cy="45650"/>
            </a:xfrm>
            <a:custGeom>
              <a:rect b="b" l="l" r="r" t="t"/>
              <a:pathLst>
                <a:path extrusionOk="0" h="1826" w="1735">
                  <a:moveTo>
                    <a:pt x="918" y="1"/>
                  </a:moveTo>
                  <a:cubicBezTo>
                    <a:pt x="716" y="1"/>
                    <a:pt x="409" y="50"/>
                    <a:pt x="307" y="177"/>
                  </a:cubicBezTo>
                  <a:cubicBezTo>
                    <a:pt x="148" y="364"/>
                    <a:pt x="271" y="619"/>
                    <a:pt x="271" y="840"/>
                  </a:cubicBezTo>
                  <a:cubicBezTo>
                    <a:pt x="271" y="1049"/>
                    <a:pt x="1" y="1825"/>
                    <a:pt x="330" y="1825"/>
                  </a:cubicBezTo>
                  <a:cubicBezTo>
                    <a:pt x="368" y="1825"/>
                    <a:pt x="414" y="1815"/>
                    <a:pt x="470" y="1792"/>
                  </a:cubicBezTo>
                  <a:cubicBezTo>
                    <a:pt x="691" y="1703"/>
                    <a:pt x="672" y="1364"/>
                    <a:pt x="838" y="1205"/>
                  </a:cubicBezTo>
                  <a:cubicBezTo>
                    <a:pt x="989" y="1061"/>
                    <a:pt x="1222" y="1109"/>
                    <a:pt x="1374" y="970"/>
                  </a:cubicBezTo>
                  <a:cubicBezTo>
                    <a:pt x="1734" y="641"/>
                    <a:pt x="1547" y="177"/>
                    <a:pt x="1023" y="6"/>
                  </a:cubicBezTo>
                  <a:cubicBezTo>
                    <a:pt x="993" y="3"/>
                    <a:pt x="958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g1f7b5ef0b07_0_286"/>
            <p:cNvSpPr/>
            <p:nvPr/>
          </p:nvSpPr>
          <p:spPr>
            <a:xfrm>
              <a:off x="5564075" y="2118500"/>
              <a:ext cx="77475" cy="66800"/>
            </a:xfrm>
            <a:custGeom>
              <a:rect b="b" l="l" r="r" t="t"/>
              <a:pathLst>
                <a:path extrusionOk="0" h="2672" w="3099">
                  <a:moveTo>
                    <a:pt x="2387" y="0"/>
                  </a:moveTo>
                  <a:cubicBezTo>
                    <a:pt x="2385" y="0"/>
                    <a:pt x="2382" y="0"/>
                    <a:pt x="2380" y="0"/>
                  </a:cubicBezTo>
                  <a:cubicBezTo>
                    <a:pt x="2084" y="0"/>
                    <a:pt x="1793" y="243"/>
                    <a:pt x="1558" y="366"/>
                  </a:cubicBezTo>
                  <a:cubicBezTo>
                    <a:pt x="1277" y="519"/>
                    <a:pt x="1055" y="512"/>
                    <a:pt x="760" y="568"/>
                  </a:cubicBezTo>
                  <a:cubicBezTo>
                    <a:pt x="407" y="628"/>
                    <a:pt x="448" y="726"/>
                    <a:pt x="407" y="1043"/>
                  </a:cubicBezTo>
                  <a:cubicBezTo>
                    <a:pt x="366" y="1353"/>
                    <a:pt x="186" y="1630"/>
                    <a:pt x="152" y="1940"/>
                  </a:cubicBezTo>
                  <a:cubicBezTo>
                    <a:pt x="118" y="2098"/>
                    <a:pt x="1" y="2449"/>
                    <a:pt x="130" y="2600"/>
                  </a:cubicBezTo>
                  <a:cubicBezTo>
                    <a:pt x="179" y="2652"/>
                    <a:pt x="243" y="2672"/>
                    <a:pt x="312" y="2672"/>
                  </a:cubicBezTo>
                  <a:cubicBezTo>
                    <a:pt x="498" y="2672"/>
                    <a:pt x="728" y="2528"/>
                    <a:pt x="849" y="2442"/>
                  </a:cubicBezTo>
                  <a:cubicBezTo>
                    <a:pt x="1144" y="2235"/>
                    <a:pt x="1344" y="1966"/>
                    <a:pt x="1601" y="1733"/>
                  </a:cubicBezTo>
                  <a:cubicBezTo>
                    <a:pt x="1800" y="1546"/>
                    <a:pt x="2026" y="1421"/>
                    <a:pt x="2221" y="1250"/>
                  </a:cubicBezTo>
                  <a:cubicBezTo>
                    <a:pt x="2496" y="1008"/>
                    <a:pt x="3099" y="0"/>
                    <a:pt x="2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g1f7b5ef0b07_0_286"/>
            <p:cNvSpPr/>
            <p:nvPr/>
          </p:nvSpPr>
          <p:spPr>
            <a:xfrm>
              <a:off x="5521475" y="2350275"/>
              <a:ext cx="42925" cy="53525"/>
            </a:xfrm>
            <a:custGeom>
              <a:rect b="b" l="l" r="r" t="t"/>
              <a:pathLst>
                <a:path extrusionOk="0" h="2141" w="1717">
                  <a:moveTo>
                    <a:pt x="1407" y="0"/>
                  </a:moveTo>
                  <a:cubicBezTo>
                    <a:pt x="1001" y="207"/>
                    <a:pt x="436" y="421"/>
                    <a:pt x="333" y="916"/>
                  </a:cubicBezTo>
                  <a:cubicBezTo>
                    <a:pt x="296" y="1089"/>
                    <a:pt x="366" y="1288"/>
                    <a:pt x="318" y="1461"/>
                  </a:cubicBezTo>
                  <a:cubicBezTo>
                    <a:pt x="256" y="1701"/>
                    <a:pt x="1" y="1855"/>
                    <a:pt x="42" y="2129"/>
                  </a:cubicBezTo>
                  <a:cubicBezTo>
                    <a:pt x="91" y="2137"/>
                    <a:pt x="138" y="2141"/>
                    <a:pt x="182" y="2141"/>
                  </a:cubicBezTo>
                  <a:cubicBezTo>
                    <a:pt x="710" y="2141"/>
                    <a:pt x="841" y="1598"/>
                    <a:pt x="1236" y="1336"/>
                  </a:cubicBezTo>
                  <a:cubicBezTo>
                    <a:pt x="1498" y="1165"/>
                    <a:pt x="1657" y="1110"/>
                    <a:pt x="1697" y="764"/>
                  </a:cubicBezTo>
                  <a:cubicBezTo>
                    <a:pt x="1717" y="524"/>
                    <a:pt x="1642" y="233"/>
                    <a:pt x="1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g1f7b5ef0b07_0_286"/>
            <p:cNvSpPr/>
            <p:nvPr/>
          </p:nvSpPr>
          <p:spPr>
            <a:xfrm>
              <a:off x="5403375" y="2429300"/>
              <a:ext cx="152250" cy="127000"/>
            </a:xfrm>
            <a:custGeom>
              <a:rect b="b" l="l" r="r" t="t"/>
              <a:pathLst>
                <a:path extrusionOk="0" h="5080" w="6090">
                  <a:moveTo>
                    <a:pt x="3665" y="1"/>
                  </a:moveTo>
                  <a:cubicBezTo>
                    <a:pt x="3634" y="1"/>
                    <a:pt x="3602" y="2"/>
                    <a:pt x="3571" y="4"/>
                  </a:cubicBezTo>
                  <a:cubicBezTo>
                    <a:pt x="3317" y="18"/>
                    <a:pt x="3084" y="100"/>
                    <a:pt x="2745" y="343"/>
                  </a:cubicBezTo>
                  <a:cubicBezTo>
                    <a:pt x="2497" y="520"/>
                    <a:pt x="2283" y="638"/>
                    <a:pt x="1986" y="722"/>
                  </a:cubicBezTo>
                  <a:cubicBezTo>
                    <a:pt x="1709" y="804"/>
                    <a:pt x="1296" y="797"/>
                    <a:pt x="1070" y="984"/>
                  </a:cubicBezTo>
                  <a:cubicBezTo>
                    <a:pt x="758" y="1232"/>
                    <a:pt x="1020" y="1467"/>
                    <a:pt x="875" y="1748"/>
                  </a:cubicBezTo>
                  <a:cubicBezTo>
                    <a:pt x="717" y="2046"/>
                    <a:pt x="263" y="2032"/>
                    <a:pt x="8" y="2205"/>
                  </a:cubicBezTo>
                  <a:cubicBezTo>
                    <a:pt x="1" y="2493"/>
                    <a:pt x="207" y="2777"/>
                    <a:pt x="296" y="3046"/>
                  </a:cubicBezTo>
                  <a:cubicBezTo>
                    <a:pt x="428" y="3466"/>
                    <a:pt x="476" y="3853"/>
                    <a:pt x="952" y="3949"/>
                  </a:cubicBezTo>
                  <a:cubicBezTo>
                    <a:pt x="989" y="3958"/>
                    <a:pt x="1027" y="3961"/>
                    <a:pt x="1066" y="3961"/>
                  </a:cubicBezTo>
                  <a:cubicBezTo>
                    <a:pt x="1530" y="3961"/>
                    <a:pt x="2071" y="3405"/>
                    <a:pt x="2451" y="3405"/>
                  </a:cubicBezTo>
                  <a:cubicBezTo>
                    <a:pt x="2591" y="3405"/>
                    <a:pt x="2709" y="3481"/>
                    <a:pt x="2793" y="3687"/>
                  </a:cubicBezTo>
                  <a:cubicBezTo>
                    <a:pt x="2952" y="4067"/>
                    <a:pt x="3098" y="4466"/>
                    <a:pt x="3379" y="4735"/>
                  </a:cubicBezTo>
                  <a:cubicBezTo>
                    <a:pt x="3531" y="4894"/>
                    <a:pt x="3718" y="5012"/>
                    <a:pt x="3973" y="5060"/>
                  </a:cubicBezTo>
                  <a:cubicBezTo>
                    <a:pt x="4039" y="5073"/>
                    <a:pt x="4108" y="5080"/>
                    <a:pt x="4176" y="5080"/>
                  </a:cubicBezTo>
                  <a:cubicBezTo>
                    <a:pt x="4755" y="5080"/>
                    <a:pt x="5387" y="4621"/>
                    <a:pt x="5676" y="4190"/>
                  </a:cubicBezTo>
                  <a:cubicBezTo>
                    <a:pt x="6090" y="3570"/>
                    <a:pt x="5794" y="3156"/>
                    <a:pt x="5643" y="2541"/>
                  </a:cubicBezTo>
                  <a:cubicBezTo>
                    <a:pt x="5503" y="2017"/>
                    <a:pt x="5607" y="1465"/>
                    <a:pt x="5484" y="934"/>
                  </a:cubicBezTo>
                  <a:cubicBezTo>
                    <a:pt x="5429" y="693"/>
                    <a:pt x="5326" y="196"/>
                    <a:pt x="5083" y="59"/>
                  </a:cubicBezTo>
                  <a:cubicBezTo>
                    <a:pt x="5039" y="35"/>
                    <a:pt x="4976" y="27"/>
                    <a:pt x="4903" y="27"/>
                  </a:cubicBezTo>
                  <a:cubicBezTo>
                    <a:pt x="4742" y="27"/>
                    <a:pt x="4537" y="68"/>
                    <a:pt x="4405" y="68"/>
                  </a:cubicBezTo>
                  <a:cubicBezTo>
                    <a:pt x="4392" y="68"/>
                    <a:pt x="4379" y="67"/>
                    <a:pt x="4367" y="66"/>
                  </a:cubicBezTo>
                  <a:cubicBezTo>
                    <a:pt x="4086" y="37"/>
                    <a:pt x="3867" y="1"/>
                    <a:pt x="36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g1f7b5ef0b07_0_286"/>
            <p:cNvSpPr/>
            <p:nvPr/>
          </p:nvSpPr>
          <p:spPr>
            <a:xfrm>
              <a:off x="5496125" y="2190050"/>
              <a:ext cx="65225" cy="72975"/>
            </a:xfrm>
            <a:custGeom>
              <a:rect b="b" l="l" r="r" t="t"/>
              <a:pathLst>
                <a:path extrusionOk="0" h="2919" w="2609">
                  <a:moveTo>
                    <a:pt x="1690" y="0"/>
                  </a:moveTo>
                  <a:cubicBezTo>
                    <a:pt x="1462" y="243"/>
                    <a:pt x="1421" y="587"/>
                    <a:pt x="1284" y="870"/>
                  </a:cubicBezTo>
                  <a:cubicBezTo>
                    <a:pt x="1152" y="1159"/>
                    <a:pt x="952" y="1320"/>
                    <a:pt x="739" y="1545"/>
                  </a:cubicBezTo>
                  <a:cubicBezTo>
                    <a:pt x="573" y="1726"/>
                    <a:pt x="1" y="2711"/>
                    <a:pt x="366" y="2913"/>
                  </a:cubicBezTo>
                  <a:cubicBezTo>
                    <a:pt x="374" y="2917"/>
                    <a:pt x="382" y="2919"/>
                    <a:pt x="391" y="2919"/>
                  </a:cubicBezTo>
                  <a:cubicBezTo>
                    <a:pt x="576" y="2919"/>
                    <a:pt x="1039" y="2063"/>
                    <a:pt x="1243" y="1932"/>
                  </a:cubicBezTo>
                  <a:cubicBezTo>
                    <a:pt x="1476" y="1788"/>
                    <a:pt x="1572" y="1788"/>
                    <a:pt x="1705" y="1512"/>
                  </a:cubicBezTo>
                  <a:cubicBezTo>
                    <a:pt x="1849" y="1202"/>
                    <a:pt x="1897" y="1187"/>
                    <a:pt x="2159" y="1014"/>
                  </a:cubicBezTo>
                  <a:cubicBezTo>
                    <a:pt x="2608" y="719"/>
                    <a:pt x="2387" y="118"/>
                    <a:pt x="1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g1f7b5ef0b07_0_286"/>
            <p:cNvSpPr/>
            <p:nvPr/>
          </p:nvSpPr>
          <p:spPr>
            <a:xfrm>
              <a:off x="5419825" y="2135725"/>
              <a:ext cx="484950" cy="826825"/>
            </a:xfrm>
            <a:custGeom>
              <a:rect b="b" l="l" r="r" t="t"/>
              <a:pathLst>
                <a:path extrusionOk="0" h="33073" w="19398">
                  <a:moveTo>
                    <a:pt x="11267" y="1"/>
                  </a:moveTo>
                  <a:cubicBezTo>
                    <a:pt x="10331" y="1"/>
                    <a:pt x="10443" y="950"/>
                    <a:pt x="9957" y="1539"/>
                  </a:cubicBezTo>
                  <a:cubicBezTo>
                    <a:pt x="9190" y="1794"/>
                    <a:pt x="9433" y="3014"/>
                    <a:pt x="8743" y="3312"/>
                  </a:cubicBezTo>
                  <a:cubicBezTo>
                    <a:pt x="8647" y="3354"/>
                    <a:pt x="8557" y="3372"/>
                    <a:pt x="8472" y="3372"/>
                  </a:cubicBezTo>
                  <a:cubicBezTo>
                    <a:pt x="7951" y="3372"/>
                    <a:pt x="7598" y="2704"/>
                    <a:pt x="7079" y="2704"/>
                  </a:cubicBezTo>
                  <a:cubicBezTo>
                    <a:pt x="6997" y="2704"/>
                    <a:pt x="6910" y="2721"/>
                    <a:pt x="6818" y="2760"/>
                  </a:cubicBezTo>
                  <a:cubicBezTo>
                    <a:pt x="6018" y="3099"/>
                    <a:pt x="6818" y="3899"/>
                    <a:pt x="6749" y="4560"/>
                  </a:cubicBezTo>
                  <a:cubicBezTo>
                    <a:pt x="6667" y="5319"/>
                    <a:pt x="6136" y="5304"/>
                    <a:pt x="5783" y="5843"/>
                  </a:cubicBezTo>
                  <a:cubicBezTo>
                    <a:pt x="5177" y="6775"/>
                    <a:pt x="6254" y="7842"/>
                    <a:pt x="6398" y="8760"/>
                  </a:cubicBezTo>
                  <a:cubicBezTo>
                    <a:pt x="6542" y="9663"/>
                    <a:pt x="6446" y="9711"/>
                    <a:pt x="5804" y="10271"/>
                  </a:cubicBezTo>
                  <a:cubicBezTo>
                    <a:pt x="5417" y="10608"/>
                    <a:pt x="5122" y="10987"/>
                    <a:pt x="5273" y="11555"/>
                  </a:cubicBezTo>
                  <a:cubicBezTo>
                    <a:pt x="5360" y="11875"/>
                    <a:pt x="5484" y="12001"/>
                    <a:pt x="5635" y="12001"/>
                  </a:cubicBezTo>
                  <a:cubicBezTo>
                    <a:pt x="6171" y="12001"/>
                    <a:pt x="7039" y="10403"/>
                    <a:pt x="7737" y="10403"/>
                  </a:cubicBezTo>
                  <a:cubicBezTo>
                    <a:pt x="7772" y="10403"/>
                    <a:pt x="7806" y="10407"/>
                    <a:pt x="7840" y="10416"/>
                  </a:cubicBezTo>
                  <a:cubicBezTo>
                    <a:pt x="8094" y="11485"/>
                    <a:pt x="7114" y="12477"/>
                    <a:pt x="6797" y="13395"/>
                  </a:cubicBezTo>
                  <a:cubicBezTo>
                    <a:pt x="6405" y="14519"/>
                    <a:pt x="7513" y="14596"/>
                    <a:pt x="8350" y="14596"/>
                  </a:cubicBezTo>
                  <a:cubicBezTo>
                    <a:pt x="8483" y="14596"/>
                    <a:pt x="8609" y="14594"/>
                    <a:pt x="8721" y="14594"/>
                  </a:cubicBezTo>
                  <a:cubicBezTo>
                    <a:pt x="8893" y="14594"/>
                    <a:pt x="9151" y="14564"/>
                    <a:pt x="9405" y="14564"/>
                  </a:cubicBezTo>
                  <a:cubicBezTo>
                    <a:pt x="9679" y="14564"/>
                    <a:pt x="9950" y="14599"/>
                    <a:pt x="10101" y="14746"/>
                  </a:cubicBezTo>
                  <a:cubicBezTo>
                    <a:pt x="10658" y="15291"/>
                    <a:pt x="9887" y="15498"/>
                    <a:pt x="9695" y="15918"/>
                  </a:cubicBezTo>
                  <a:cubicBezTo>
                    <a:pt x="9522" y="16298"/>
                    <a:pt x="9562" y="16947"/>
                    <a:pt x="9714" y="17312"/>
                  </a:cubicBezTo>
                  <a:cubicBezTo>
                    <a:pt x="9908" y="17761"/>
                    <a:pt x="10452" y="17925"/>
                    <a:pt x="10610" y="18367"/>
                  </a:cubicBezTo>
                  <a:cubicBezTo>
                    <a:pt x="10838" y="19023"/>
                    <a:pt x="10315" y="19097"/>
                    <a:pt x="10038" y="19532"/>
                  </a:cubicBezTo>
                  <a:cubicBezTo>
                    <a:pt x="9755" y="20001"/>
                    <a:pt x="9908" y="20532"/>
                    <a:pt x="9728" y="21015"/>
                  </a:cubicBezTo>
                  <a:cubicBezTo>
                    <a:pt x="9627" y="21019"/>
                    <a:pt x="9530" y="21021"/>
                    <a:pt x="9436" y="21021"/>
                  </a:cubicBezTo>
                  <a:cubicBezTo>
                    <a:pt x="8781" y="21021"/>
                    <a:pt x="8305" y="20919"/>
                    <a:pt x="7707" y="20532"/>
                  </a:cubicBezTo>
                  <a:cubicBezTo>
                    <a:pt x="7450" y="20371"/>
                    <a:pt x="6697" y="19883"/>
                    <a:pt x="6177" y="19883"/>
                  </a:cubicBezTo>
                  <a:cubicBezTo>
                    <a:pt x="6012" y="19883"/>
                    <a:pt x="5870" y="19932"/>
                    <a:pt x="5775" y="20056"/>
                  </a:cubicBezTo>
                  <a:cubicBezTo>
                    <a:pt x="5610" y="20270"/>
                    <a:pt x="5908" y="20734"/>
                    <a:pt x="5838" y="20974"/>
                  </a:cubicBezTo>
                  <a:cubicBezTo>
                    <a:pt x="5749" y="21258"/>
                    <a:pt x="5343" y="21347"/>
                    <a:pt x="5307" y="21546"/>
                  </a:cubicBezTo>
                  <a:cubicBezTo>
                    <a:pt x="5232" y="22010"/>
                    <a:pt x="6081" y="22445"/>
                    <a:pt x="6037" y="23127"/>
                  </a:cubicBezTo>
                  <a:cubicBezTo>
                    <a:pt x="5941" y="24831"/>
                    <a:pt x="4459" y="24610"/>
                    <a:pt x="3260" y="25023"/>
                  </a:cubicBezTo>
                  <a:cubicBezTo>
                    <a:pt x="2659" y="25230"/>
                    <a:pt x="2563" y="25410"/>
                    <a:pt x="2625" y="26052"/>
                  </a:cubicBezTo>
                  <a:cubicBezTo>
                    <a:pt x="2685" y="26658"/>
                    <a:pt x="2752" y="26766"/>
                    <a:pt x="3137" y="26766"/>
                  </a:cubicBezTo>
                  <a:cubicBezTo>
                    <a:pt x="3227" y="26766"/>
                    <a:pt x="3336" y="26760"/>
                    <a:pt x="3466" y="26753"/>
                  </a:cubicBezTo>
                  <a:cubicBezTo>
                    <a:pt x="3540" y="26749"/>
                    <a:pt x="3612" y="26748"/>
                    <a:pt x="3682" y="26748"/>
                  </a:cubicBezTo>
                  <a:cubicBezTo>
                    <a:pt x="4511" y="26748"/>
                    <a:pt x="5062" y="27014"/>
                    <a:pt x="5576" y="27657"/>
                  </a:cubicBezTo>
                  <a:cubicBezTo>
                    <a:pt x="5941" y="28120"/>
                    <a:pt x="6114" y="28354"/>
                    <a:pt x="6715" y="28430"/>
                  </a:cubicBezTo>
                  <a:cubicBezTo>
                    <a:pt x="6760" y="28436"/>
                    <a:pt x="6805" y="28438"/>
                    <a:pt x="6849" y="28438"/>
                  </a:cubicBezTo>
                  <a:cubicBezTo>
                    <a:pt x="7270" y="28438"/>
                    <a:pt x="7658" y="28212"/>
                    <a:pt x="8046" y="28212"/>
                  </a:cubicBezTo>
                  <a:cubicBezTo>
                    <a:pt x="8078" y="28212"/>
                    <a:pt x="8110" y="28213"/>
                    <a:pt x="8142" y="28217"/>
                  </a:cubicBezTo>
                  <a:cubicBezTo>
                    <a:pt x="9005" y="28320"/>
                    <a:pt x="8431" y="28450"/>
                    <a:pt x="8073" y="28719"/>
                  </a:cubicBezTo>
                  <a:cubicBezTo>
                    <a:pt x="7722" y="28988"/>
                    <a:pt x="7542" y="29471"/>
                    <a:pt x="7135" y="29615"/>
                  </a:cubicBezTo>
                  <a:cubicBezTo>
                    <a:pt x="6988" y="29668"/>
                    <a:pt x="6845" y="29689"/>
                    <a:pt x="6706" y="29689"/>
                  </a:cubicBezTo>
                  <a:cubicBezTo>
                    <a:pt x="6131" y="29689"/>
                    <a:pt x="5612" y="29328"/>
                    <a:pt x="5044" y="29328"/>
                  </a:cubicBezTo>
                  <a:cubicBezTo>
                    <a:pt x="4867" y="29328"/>
                    <a:pt x="4685" y="29364"/>
                    <a:pt x="4495" y="29457"/>
                  </a:cubicBezTo>
                  <a:cubicBezTo>
                    <a:pt x="4252" y="29574"/>
                    <a:pt x="4108" y="29829"/>
                    <a:pt x="3853" y="29940"/>
                  </a:cubicBezTo>
                  <a:cubicBezTo>
                    <a:pt x="3625" y="30031"/>
                    <a:pt x="3392" y="29954"/>
                    <a:pt x="3183" y="30031"/>
                  </a:cubicBezTo>
                  <a:cubicBezTo>
                    <a:pt x="2810" y="30168"/>
                    <a:pt x="2591" y="30355"/>
                    <a:pt x="2342" y="30684"/>
                  </a:cubicBezTo>
                  <a:cubicBezTo>
                    <a:pt x="1755" y="31465"/>
                    <a:pt x="1316" y="32016"/>
                    <a:pt x="253" y="32126"/>
                  </a:cubicBezTo>
                  <a:cubicBezTo>
                    <a:pt x="1" y="32691"/>
                    <a:pt x="606" y="32968"/>
                    <a:pt x="1013" y="32968"/>
                  </a:cubicBezTo>
                  <a:cubicBezTo>
                    <a:pt x="1029" y="32968"/>
                    <a:pt x="1044" y="32968"/>
                    <a:pt x="1058" y="32967"/>
                  </a:cubicBezTo>
                  <a:cubicBezTo>
                    <a:pt x="1928" y="32928"/>
                    <a:pt x="2470" y="32085"/>
                    <a:pt x="3295" y="32085"/>
                  </a:cubicBezTo>
                  <a:cubicBezTo>
                    <a:pt x="3470" y="32085"/>
                    <a:pt x="3658" y="32123"/>
                    <a:pt x="3865" y="32215"/>
                  </a:cubicBezTo>
                  <a:cubicBezTo>
                    <a:pt x="4318" y="32414"/>
                    <a:pt x="4450" y="32763"/>
                    <a:pt x="4667" y="32763"/>
                  </a:cubicBezTo>
                  <a:cubicBezTo>
                    <a:pt x="4780" y="32763"/>
                    <a:pt x="4916" y="32668"/>
                    <a:pt x="5134" y="32407"/>
                  </a:cubicBezTo>
                  <a:cubicBezTo>
                    <a:pt x="5480" y="32001"/>
                    <a:pt x="5396" y="31828"/>
                    <a:pt x="5970" y="31706"/>
                  </a:cubicBezTo>
                  <a:cubicBezTo>
                    <a:pt x="6125" y="31672"/>
                    <a:pt x="6359" y="31654"/>
                    <a:pt x="6596" y="31654"/>
                  </a:cubicBezTo>
                  <a:cubicBezTo>
                    <a:pt x="6845" y="31654"/>
                    <a:pt x="7096" y="31674"/>
                    <a:pt x="7258" y="31713"/>
                  </a:cubicBezTo>
                  <a:cubicBezTo>
                    <a:pt x="7852" y="31850"/>
                    <a:pt x="7873" y="32333"/>
                    <a:pt x="8479" y="32477"/>
                  </a:cubicBezTo>
                  <a:cubicBezTo>
                    <a:pt x="8635" y="32514"/>
                    <a:pt x="8793" y="32529"/>
                    <a:pt x="8950" y="32529"/>
                  </a:cubicBezTo>
                  <a:cubicBezTo>
                    <a:pt x="9642" y="32529"/>
                    <a:pt x="10341" y="32236"/>
                    <a:pt x="11004" y="32201"/>
                  </a:cubicBezTo>
                  <a:cubicBezTo>
                    <a:pt x="11051" y="32198"/>
                    <a:pt x="11098" y="32197"/>
                    <a:pt x="11145" y="32197"/>
                  </a:cubicBezTo>
                  <a:cubicBezTo>
                    <a:pt x="12412" y="32197"/>
                    <a:pt x="13682" y="33073"/>
                    <a:pt x="15014" y="33073"/>
                  </a:cubicBezTo>
                  <a:cubicBezTo>
                    <a:pt x="15400" y="33073"/>
                    <a:pt x="15792" y="32999"/>
                    <a:pt x="16190" y="32809"/>
                  </a:cubicBezTo>
                  <a:cubicBezTo>
                    <a:pt x="17901" y="31994"/>
                    <a:pt x="15522" y="31256"/>
                    <a:pt x="16156" y="30098"/>
                  </a:cubicBezTo>
                  <a:cubicBezTo>
                    <a:pt x="16591" y="29298"/>
                    <a:pt x="18067" y="29408"/>
                    <a:pt x="18679" y="28781"/>
                  </a:cubicBezTo>
                  <a:cubicBezTo>
                    <a:pt x="19210" y="28229"/>
                    <a:pt x="19398" y="27236"/>
                    <a:pt x="19321" y="26513"/>
                  </a:cubicBezTo>
                  <a:cubicBezTo>
                    <a:pt x="19232" y="25754"/>
                    <a:pt x="18922" y="25566"/>
                    <a:pt x="18163" y="25352"/>
                  </a:cubicBezTo>
                  <a:cubicBezTo>
                    <a:pt x="17886" y="25278"/>
                    <a:pt x="16742" y="25359"/>
                    <a:pt x="16591" y="25208"/>
                  </a:cubicBezTo>
                  <a:cubicBezTo>
                    <a:pt x="16252" y="24872"/>
                    <a:pt x="16872" y="24132"/>
                    <a:pt x="16942" y="23802"/>
                  </a:cubicBezTo>
                  <a:cubicBezTo>
                    <a:pt x="17074" y="23161"/>
                    <a:pt x="16721" y="22656"/>
                    <a:pt x="16658" y="22063"/>
                  </a:cubicBezTo>
                  <a:cubicBezTo>
                    <a:pt x="16562" y="20981"/>
                    <a:pt x="17274" y="19960"/>
                    <a:pt x="16735" y="18927"/>
                  </a:cubicBezTo>
                  <a:cubicBezTo>
                    <a:pt x="16418" y="18319"/>
                    <a:pt x="15750" y="18050"/>
                    <a:pt x="15370" y="17497"/>
                  </a:cubicBezTo>
                  <a:cubicBezTo>
                    <a:pt x="15053" y="17028"/>
                    <a:pt x="14736" y="16272"/>
                    <a:pt x="14707" y="15697"/>
                  </a:cubicBezTo>
                  <a:cubicBezTo>
                    <a:pt x="14638" y="14416"/>
                    <a:pt x="15327" y="13237"/>
                    <a:pt x="13948" y="12415"/>
                  </a:cubicBezTo>
                  <a:cubicBezTo>
                    <a:pt x="13494" y="12146"/>
                    <a:pt x="12129" y="11994"/>
                    <a:pt x="11908" y="11442"/>
                  </a:cubicBezTo>
                  <a:cubicBezTo>
                    <a:pt x="11711" y="10947"/>
                    <a:pt x="11934" y="10877"/>
                    <a:pt x="12233" y="10877"/>
                  </a:cubicBezTo>
                  <a:cubicBezTo>
                    <a:pt x="12350" y="10877"/>
                    <a:pt x="12480" y="10888"/>
                    <a:pt x="12601" y="10888"/>
                  </a:cubicBezTo>
                  <a:cubicBezTo>
                    <a:pt x="12732" y="10888"/>
                    <a:pt x="12853" y="10875"/>
                    <a:pt x="12936" y="10822"/>
                  </a:cubicBezTo>
                  <a:cubicBezTo>
                    <a:pt x="13232" y="10629"/>
                    <a:pt x="13261" y="10271"/>
                    <a:pt x="13369" y="9933"/>
                  </a:cubicBezTo>
                  <a:cubicBezTo>
                    <a:pt x="13501" y="9526"/>
                    <a:pt x="13446" y="9560"/>
                    <a:pt x="13660" y="9257"/>
                  </a:cubicBezTo>
                  <a:cubicBezTo>
                    <a:pt x="13950" y="8849"/>
                    <a:pt x="14481" y="8380"/>
                    <a:pt x="14866" y="8029"/>
                  </a:cubicBezTo>
                  <a:cubicBezTo>
                    <a:pt x="15570" y="7388"/>
                    <a:pt x="16702" y="6297"/>
                    <a:pt x="16190" y="5179"/>
                  </a:cubicBezTo>
                  <a:cubicBezTo>
                    <a:pt x="15577" y="3829"/>
                    <a:pt x="11730" y="5285"/>
                    <a:pt x="12191" y="3490"/>
                  </a:cubicBezTo>
                  <a:cubicBezTo>
                    <a:pt x="12432" y="2553"/>
                    <a:pt x="13700" y="2380"/>
                    <a:pt x="14433" y="1952"/>
                  </a:cubicBezTo>
                  <a:cubicBezTo>
                    <a:pt x="15640" y="1243"/>
                    <a:pt x="14964" y="566"/>
                    <a:pt x="13907" y="561"/>
                  </a:cubicBezTo>
                  <a:cubicBezTo>
                    <a:pt x="13426" y="554"/>
                    <a:pt x="12996" y="566"/>
                    <a:pt x="12542" y="458"/>
                  </a:cubicBezTo>
                  <a:cubicBezTo>
                    <a:pt x="12100" y="347"/>
                    <a:pt x="11723" y="8"/>
                    <a:pt x="11288" y="1"/>
                  </a:cubicBezTo>
                  <a:cubicBezTo>
                    <a:pt x="11281" y="1"/>
                    <a:pt x="11274" y="1"/>
                    <a:pt x="11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g1f7b5ef0b07_0_286"/>
            <p:cNvSpPr/>
            <p:nvPr/>
          </p:nvSpPr>
          <p:spPr>
            <a:xfrm>
              <a:off x="5250425" y="2408800"/>
              <a:ext cx="247121" cy="268235"/>
            </a:xfrm>
            <a:custGeom>
              <a:rect b="b" l="l" r="r" t="t"/>
              <a:pathLst>
                <a:path extrusionOk="0" h="13238" w="12196">
                  <a:moveTo>
                    <a:pt x="9301" y="0"/>
                  </a:moveTo>
                  <a:cubicBezTo>
                    <a:pt x="9258" y="0"/>
                    <a:pt x="9213" y="3"/>
                    <a:pt x="9167" y="9"/>
                  </a:cubicBezTo>
                  <a:cubicBezTo>
                    <a:pt x="8497" y="93"/>
                    <a:pt x="8603" y="389"/>
                    <a:pt x="8271" y="783"/>
                  </a:cubicBezTo>
                  <a:cubicBezTo>
                    <a:pt x="8043" y="1052"/>
                    <a:pt x="7512" y="1030"/>
                    <a:pt x="7505" y="1384"/>
                  </a:cubicBezTo>
                  <a:cubicBezTo>
                    <a:pt x="7490" y="1701"/>
                    <a:pt x="8002" y="1956"/>
                    <a:pt x="8036" y="2244"/>
                  </a:cubicBezTo>
                  <a:cubicBezTo>
                    <a:pt x="8057" y="2431"/>
                    <a:pt x="7754" y="2859"/>
                    <a:pt x="7601" y="2996"/>
                  </a:cubicBezTo>
                  <a:cubicBezTo>
                    <a:pt x="7483" y="3104"/>
                    <a:pt x="7356" y="3143"/>
                    <a:pt x="7219" y="3143"/>
                  </a:cubicBezTo>
                  <a:cubicBezTo>
                    <a:pt x="7043" y="3143"/>
                    <a:pt x="6852" y="3079"/>
                    <a:pt x="6649" y="3018"/>
                  </a:cubicBezTo>
                  <a:cubicBezTo>
                    <a:pt x="6291" y="2914"/>
                    <a:pt x="5959" y="2907"/>
                    <a:pt x="5635" y="2734"/>
                  </a:cubicBezTo>
                  <a:cubicBezTo>
                    <a:pt x="5332" y="2568"/>
                    <a:pt x="5099" y="2321"/>
                    <a:pt x="4746" y="2314"/>
                  </a:cubicBezTo>
                  <a:cubicBezTo>
                    <a:pt x="4729" y="2313"/>
                    <a:pt x="4711" y="2313"/>
                    <a:pt x="4690" y="2313"/>
                  </a:cubicBezTo>
                  <a:cubicBezTo>
                    <a:pt x="4429" y="2313"/>
                    <a:pt x="3877" y="2357"/>
                    <a:pt x="3705" y="2479"/>
                  </a:cubicBezTo>
                  <a:cubicBezTo>
                    <a:pt x="3189" y="2823"/>
                    <a:pt x="3850" y="3830"/>
                    <a:pt x="3297" y="4195"/>
                  </a:cubicBezTo>
                  <a:cubicBezTo>
                    <a:pt x="2980" y="4409"/>
                    <a:pt x="2442" y="4313"/>
                    <a:pt x="2526" y="4928"/>
                  </a:cubicBezTo>
                  <a:cubicBezTo>
                    <a:pt x="2581" y="5334"/>
                    <a:pt x="3023" y="5851"/>
                    <a:pt x="3230" y="6197"/>
                  </a:cubicBezTo>
                  <a:cubicBezTo>
                    <a:pt x="3588" y="6790"/>
                    <a:pt x="3967" y="7499"/>
                    <a:pt x="3408" y="8114"/>
                  </a:cubicBezTo>
                  <a:cubicBezTo>
                    <a:pt x="3160" y="8383"/>
                    <a:pt x="2884" y="8458"/>
                    <a:pt x="2533" y="8499"/>
                  </a:cubicBezTo>
                  <a:cubicBezTo>
                    <a:pt x="2043" y="8554"/>
                    <a:pt x="2105" y="8609"/>
                    <a:pt x="1862" y="9011"/>
                  </a:cubicBezTo>
                  <a:cubicBezTo>
                    <a:pt x="1718" y="9237"/>
                    <a:pt x="1512" y="9494"/>
                    <a:pt x="1235" y="9583"/>
                  </a:cubicBezTo>
                  <a:cubicBezTo>
                    <a:pt x="1189" y="9599"/>
                    <a:pt x="1131" y="9604"/>
                    <a:pt x="1067" y="9604"/>
                  </a:cubicBezTo>
                  <a:cubicBezTo>
                    <a:pt x="961" y="9604"/>
                    <a:pt x="839" y="9590"/>
                    <a:pt x="729" y="9590"/>
                  </a:cubicBezTo>
                  <a:cubicBezTo>
                    <a:pt x="624" y="9590"/>
                    <a:pt x="530" y="9603"/>
                    <a:pt x="471" y="9652"/>
                  </a:cubicBezTo>
                  <a:cubicBezTo>
                    <a:pt x="228" y="9859"/>
                    <a:pt x="471" y="10176"/>
                    <a:pt x="498" y="10412"/>
                  </a:cubicBezTo>
                  <a:cubicBezTo>
                    <a:pt x="538" y="10796"/>
                    <a:pt x="305" y="10832"/>
                    <a:pt x="221" y="11106"/>
                  </a:cubicBezTo>
                  <a:cubicBezTo>
                    <a:pt x="0" y="11873"/>
                    <a:pt x="995" y="11839"/>
                    <a:pt x="1209" y="12307"/>
                  </a:cubicBezTo>
                  <a:cubicBezTo>
                    <a:pt x="1353" y="12625"/>
                    <a:pt x="1132" y="12839"/>
                    <a:pt x="1574" y="13012"/>
                  </a:cubicBezTo>
                  <a:cubicBezTo>
                    <a:pt x="1836" y="13120"/>
                    <a:pt x="2208" y="13064"/>
                    <a:pt x="2492" y="13115"/>
                  </a:cubicBezTo>
                  <a:cubicBezTo>
                    <a:pt x="2903" y="13196"/>
                    <a:pt x="3339" y="13238"/>
                    <a:pt x="3774" y="13238"/>
                  </a:cubicBezTo>
                  <a:cubicBezTo>
                    <a:pt x="4077" y="13238"/>
                    <a:pt x="4379" y="13217"/>
                    <a:pt x="4671" y="13175"/>
                  </a:cubicBezTo>
                  <a:cubicBezTo>
                    <a:pt x="5505" y="13052"/>
                    <a:pt x="6269" y="12817"/>
                    <a:pt x="7058" y="12541"/>
                  </a:cubicBezTo>
                  <a:cubicBezTo>
                    <a:pt x="7276" y="12466"/>
                    <a:pt x="7488" y="12438"/>
                    <a:pt x="7696" y="12438"/>
                  </a:cubicBezTo>
                  <a:cubicBezTo>
                    <a:pt x="8238" y="12438"/>
                    <a:pt x="8761" y="12626"/>
                    <a:pt x="9333" y="12666"/>
                  </a:cubicBezTo>
                  <a:cubicBezTo>
                    <a:pt x="9359" y="12667"/>
                    <a:pt x="9384" y="12668"/>
                    <a:pt x="9409" y="12668"/>
                  </a:cubicBezTo>
                  <a:cubicBezTo>
                    <a:pt x="10024" y="12668"/>
                    <a:pt x="10392" y="12189"/>
                    <a:pt x="10672" y="11644"/>
                  </a:cubicBezTo>
                  <a:cubicBezTo>
                    <a:pt x="11056" y="10907"/>
                    <a:pt x="11311" y="10087"/>
                    <a:pt x="11678" y="9335"/>
                  </a:cubicBezTo>
                  <a:cubicBezTo>
                    <a:pt x="11988" y="8693"/>
                    <a:pt x="12195" y="7831"/>
                    <a:pt x="11885" y="7148"/>
                  </a:cubicBezTo>
                  <a:cubicBezTo>
                    <a:pt x="11727" y="6783"/>
                    <a:pt x="11568" y="6694"/>
                    <a:pt x="11650" y="6278"/>
                  </a:cubicBezTo>
                  <a:cubicBezTo>
                    <a:pt x="11678" y="6134"/>
                    <a:pt x="11734" y="5824"/>
                    <a:pt x="11808" y="5555"/>
                  </a:cubicBezTo>
                  <a:cubicBezTo>
                    <a:pt x="11525" y="5286"/>
                    <a:pt x="11381" y="4887"/>
                    <a:pt x="11222" y="4507"/>
                  </a:cubicBezTo>
                  <a:cubicBezTo>
                    <a:pt x="11138" y="4301"/>
                    <a:pt x="11020" y="4225"/>
                    <a:pt x="10880" y="4225"/>
                  </a:cubicBezTo>
                  <a:cubicBezTo>
                    <a:pt x="10500" y="4225"/>
                    <a:pt x="9959" y="4781"/>
                    <a:pt x="9495" y="4781"/>
                  </a:cubicBezTo>
                  <a:cubicBezTo>
                    <a:pt x="9456" y="4781"/>
                    <a:pt x="9418" y="4778"/>
                    <a:pt x="9381" y="4769"/>
                  </a:cubicBezTo>
                  <a:cubicBezTo>
                    <a:pt x="8905" y="4673"/>
                    <a:pt x="8855" y="4286"/>
                    <a:pt x="8725" y="3866"/>
                  </a:cubicBezTo>
                  <a:cubicBezTo>
                    <a:pt x="8636" y="3597"/>
                    <a:pt x="8430" y="3313"/>
                    <a:pt x="8434" y="3025"/>
                  </a:cubicBezTo>
                  <a:cubicBezTo>
                    <a:pt x="8692" y="2852"/>
                    <a:pt x="9146" y="2866"/>
                    <a:pt x="9304" y="2568"/>
                  </a:cubicBezTo>
                  <a:cubicBezTo>
                    <a:pt x="9449" y="2287"/>
                    <a:pt x="9187" y="2052"/>
                    <a:pt x="9497" y="1804"/>
                  </a:cubicBezTo>
                  <a:cubicBezTo>
                    <a:pt x="9725" y="1617"/>
                    <a:pt x="10138" y="1624"/>
                    <a:pt x="10415" y="1542"/>
                  </a:cubicBezTo>
                  <a:cubicBezTo>
                    <a:pt x="10712" y="1458"/>
                    <a:pt x="10926" y="1340"/>
                    <a:pt x="11174" y="1163"/>
                  </a:cubicBezTo>
                  <a:cubicBezTo>
                    <a:pt x="11513" y="920"/>
                    <a:pt x="11746" y="838"/>
                    <a:pt x="12000" y="824"/>
                  </a:cubicBezTo>
                  <a:cubicBezTo>
                    <a:pt x="11871" y="624"/>
                    <a:pt x="11746" y="418"/>
                    <a:pt x="11554" y="271"/>
                  </a:cubicBezTo>
                  <a:cubicBezTo>
                    <a:pt x="11418" y="171"/>
                    <a:pt x="11294" y="138"/>
                    <a:pt x="11171" y="138"/>
                  </a:cubicBezTo>
                  <a:cubicBezTo>
                    <a:pt x="10942" y="138"/>
                    <a:pt x="10717" y="252"/>
                    <a:pt x="10429" y="252"/>
                  </a:cubicBezTo>
                  <a:cubicBezTo>
                    <a:pt x="10418" y="252"/>
                    <a:pt x="10407" y="252"/>
                    <a:pt x="10395" y="252"/>
                  </a:cubicBezTo>
                  <a:cubicBezTo>
                    <a:pt x="10002" y="239"/>
                    <a:pt x="9706" y="0"/>
                    <a:pt x="930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g1f7b5ef0b07_0_286"/>
            <p:cNvSpPr/>
            <p:nvPr/>
          </p:nvSpPr>
          <p:spPr>
            <a:xfrm>
              <a:off x="5384100" y="2964825"/>
              <a:ext cx="885700" cy="831725"/>
            </a:xfrm>
            <a:custGeom>
              <a:rect b="b" l="l" r="r" t="t"/>
              <a:pathLst>
                <a:path extrusionOk="0" h="33269" w="35428">
                  <a:moveTo>
                    <a:pt x="20306" y="0"/>
                  </a:moveTo>
                  <a:cubicBezTo>
                    <a:pt x="20202" y="0"/>
                    <a:pt x="20098" y="3"/>
                    <a:pt x="19993" y="10"/>
                  </a:cubicBezTo>
                  <a:cubicBezTo>
                    <a:pt x="19178" y="58"/>
                    <a:pt x="18772" y="589"/>
                    <a:pt x="18758" y="1368"/>
                  </a:cubicBezTo>
                  <a:cubicBezTo>
                    <a:pt x="18751" y="1718"/>
                    <a:pt x="18868" y="2043"/>
                    <a:pt x="18801" y="2396"/>
                  </a:cubicBezTo>
                  <a:cubicBezTo>
                    <a:pt x="18703" y="2857"/>
                    <a:pt x="18558" y="2776"/>
                    <a:pt x="18200" y="2905"/>
                  </a:cubicBezTo>
                  <a:cubicBezTo>
                    <a:pt x="17950" y="2994"/>
                    <a:pt x="17854" y="3244"/>
                    <a:pt x="17614" y="3374"/>
                  </a:cubicBezTo>
                  <a:cubicBezTo>
                    <a:pt x="17379" y="3506"/>
                    <a:pt x="17047" y="3569"/>
                    <a:pt x="16773" y="3569"/>
                  </a:cubicBezTo>
                  <a:cubicBezTo>
                    <a:pt x="16734" y="3569"/>
                    <a:pt x="16696" y="3569"/>
                    <a:pt x="16658" y="3569"/>
                  </a:cubicBezTo>
                  <a:cubicBezTo>
                    <a:pt x="16444" y="3569"/>
                    <a:pt x="16240" y="3574"/>
                    <a:pt x="16035" y="3643"/>
                  </a:cubicBezTo>
                  <a:cubicBezTo>
                    <a:pt x="15833" y="3706"/>
                    <a:pt x="15682" y="3775"/>
                    <a:pt x="15468" y="3787"/>
                  </a:cubicBezTo>
                  <a:cubicBezTo>
                    <a:pt x="15450" y="3788"/>
                    <a:pt x="15431" y="3789"/>
                    <a:pt x="15412" y="3789"/>
                  </a:cubicBezTo>
                  <a:cubicBezTo>
                    <a:pt x="15255" y="3789"/>
                    <a:pt x="15072" y="3759"/>
                    <a:pt x="14903" y="3759"/>
                  </a:cubicBezTo>
                  <a:cubicBezTo>
                    <a:pt x="14790" y="3759"/>
                    <a:pt x="14683" y="3772"/>
                    <a:pt x="14593" y="3816"/>
                  </a:cubicBezTo>
                  <a:cubicBezTo>
                    <a:pt x="14399" y="3898"/>
                    <a:pt x="14344" y="4155"/>
                    <a:pt x="14269" y="4326"/>
                  </a:cubicBezTo>
                  <a:cubicBezTo>
                    <a:pt x="14074" y="4782"/>
                    <a:pt x="13889" y="5155"/>
                    <a:pt x="13351" y="5236"/>
                  </a:cubicBezTo>
                  <a:cubicBezTo>
                    <a:pt x="13296" y="5244"/>
                    <a:pt x="13242" y="5248"/>
                    <a:pt x="13189" y="5248"/>
                  </a:cubicBezTo>
                  <a:cubicBezTo>
                    <a:pt x="12632" y="5248"/>
                    <a:pt x="12153" y="4852"/>
                    <a:pt x="11662" y="4657"/>
                  </a:cubicBezTo>
                  <a:cubicBezTo>
                    <a:pt x="11426" y="4568"/>
                    <a:pt x="10833" y="4561"/>
                    <a:pt x="10689" y="4318"/>
                  </a:cubicBezTo>
                  <a:cubicBezTo>
                    <a:pt x="10564" y="4119"/>
                    <a:pt x="10710" y="3610"/>
                    <a:pt x="10641" y="3360"/>
                  </a:cubicBezTo>
                  <a:cubicBezTo>
                    <a:pt x="10599" y="3191"/>
                    <a:pt x="10511" y="3145"/>
                    <a:pt x="10398" y="3145"/>
                  </a:cubicBezTo>
                  <a:cubicBezTo>
                    <a:pt x="10264" y="3145"/>
                    <a:pt x="10094" y="3211"/>
                    <a:pt x="9927" y="3211"/>
                  </a:cubicBezTo>
                  <a:cubicBezTo>
                    <a:pt x="9892" y="3211"/>
                    <a:pt x="9856" y="3208"/>
                    <a:pt x="9821" y="3201"/>
                  </a:cubicBezTo>
                  <a:cubicBezTo>
                    <a:pt x="9659" y="3167"/>
                    <a:pt x="9279" y="2760"/>
                    <a:pt x="9069" y="2760"/>
                  </a:cubicBezTo>
                  <a:cubicBezTo>
                    <a:pt x="9027" y="2760"/>
                    <a:pt x="8991" y="2777"/>
                    <a:pt x="8966" y="2817"/>
                  </a:cubicBezTo>
                  <a:cubicBezTo>
                    <a:pt x="8896" y="2913"/>
                    <a:pt x="9028" y="3112"/>
                    <a:pt x="9040" y="3215"/>
                  </a:cubicBezTo>
                  <a:cubicBezTo>
                    <a:pt x="9069" y="3403"/>
                    <a:pt x="9033" y="3602"/>
                    <a:pt x="9047" y="3787"/>
                  </a:cubicBezTo>
                  <a:cubicBezTo>
                    <a:pt x="9069" y="4189"/>
                    <a:pt x="9393" y="4520"/>
                    <a:pt x="9434" y="4934"/>
                  </a:cubicBezTo>
                  <a:cubicBezTo>
                    <a:pt x="9461" y="5222"/>
                    <a:pt x="9235" y="5347"/>
                    <a:pt x="9124" y="5575"/>
                  </a:cubicBezTo>
                  <a:cubicBezTo>
                    <a:pt x="8870" y="6092"/>
                    <a:pt x="9276" y="6383"/>
                    <a:pt x="9345" y="6844"/>
                  </a:cubicBezTo>
                  <a:cubicBezTo>
                    <a:pt x="9378" y="7071"/>
                    <a:pt x="9252" y="7146"/>
                    <a:pt x="9086" y="7146"/>
                  </a:cubicBezTo>
                  <a:cubicBezTo>
                    <a:pt x="9009" y="7146"/>
                    <a:pt x="8923" y="7130"/>
                    <a:pt x="8841" y="7106"/>
                  </a:cubicBezTo>
                  <a:cubicBezTo>
                    <a:pt x="8530" y="7012"/>
                    <a:pt x="8365" y="6666"/>
                    <a:pt x="8045" y="6666"/>
                  </a:cubicBezTo>
                  <a:cubicBezTo>
                    <a:pt x="8011" y="6666"/>
                    <a:pt x="7975" y="6670"/>
                    <a:pt x="7937" y="6678"/>
                  </a:cubicBezTo>
                  <a:cubicBezTo>
                    <a:pt x="7692" y="6734"/>
                    <a:pt x="7603" y="6838"/>
                    <a:pt x="7480" y="6838"/>
                  </a:cubicBezTo>
                  <a:cubicBezTo>
                    <a:pt x="7407" y="6838"/>
                    <a:pt x="7322" y="6801"/>
                    <a:pt x="7185" y="6693"/>
                  </a:cubicBezTo>
                  <a:cubicBezTo>
                    <a:pt x="6997" y="6540"/>
                    <a:pt x="6845" y="6453"/>
                    <a:pt x="6661" y="6453"/>
                  </a:cubicBezTo>
                  <a:cubicBezTo>
                    <a:pt x="6571" y="6453"/>
                    <a:pt x="6472" y="6474"/>
                    <a:pt x="6359" y="6520"/>
                  </a:cubicBezTo>
                  <a:cubicBezTo>
                    <a:pt x="6198" y="6583"/>
                    <a:pt x="6069" y="6630"/>
                    <a:pt x="5944" y="6630"/>
                  </a:cubicBezTo>
                  <a:cubicBezTo>
                    <a:pt x="5836" y="6630"/>
                    <a:pt x="5731" y="6595"/>
                    <a:pt x="5614" y="6505"/>
                  </a:cubicBezTo>
                  <a:cubicBezTo>
                    <a:pt x="5316" y="6284"/>
                    <a:pt x="5296" y="5878"/>
                    <a:pt x="5027" y="5616"/>
                  </a:cubicBezTo>
                  <a:cubicBezTo>
                    <a:pt x="4798" y="5392"/>
                    <a:pt x="4304" y="5110"/>
                    <a:pt x="3909" y="5110"/>
                  </a:cubicBezTo>
                  <a:cubicBezTo>
                    <a:pt x="3770" y="5110"/>
                    <a:pt x="3643" y="5145"/>
                    <a:pt x="3545" y="5229"/>
                  </a:cubicBezTo>
                  <a:cubicBezTo>
                    <a:pt x="3372" y="5376"/>
                    <a:pt x="3235" y="5590"/>
                    <a:pt x="3076" y="5753"/>
                  </a:cubicBezTo>
                  <a:cubicBezTo>
                    <a:pt x="2958" y="5871"/>
                    <a:pt x="2925" y="5974"/>
                    <a:pt x="2745" y="5988"/>
                  </a:cubicBezTo>
                  <a:cubicBezTo>
                    <a:pt x="2739" y="5989"/>
                    <a:pt x="2734" y="5989"/>
                    <a:pt x="2728" y="5989"/>
                  </a:cubicBezTo>
                  <a:cubicBezTo>
                    <a:pt x="2513" y="5989"/>
                    <a:pt x="2180" y="5724"/>
                    <a:pt x="2021" y="5616"/>
                  </a:cubicBezTo>
                  <a:cubicBezTo>
                    <a:pt x="1737" y="5436"/>
                    <a:pt x="1335" y="5137"/>
                    <a:pt x="954" y="5137"/>
                  </a:cubicBezTo>
                  <a:cubicBezTo>
                    <a:pt x="852" y="5137"/>
                    <a:pt x="751" y="5158"/>
                    <a:pt x="654" y="5210"/>
                  </a:cubicBezTo>
                  <a:cubicBezTo>
                    <a:pt x="503" y="5292"/>
                    <a:pt x="428" y="5457"/>
                    <a:pt x="454" y="5630"/>
                  </a:cubicBezTo>
                  <a:cubicBezTo>
                    <a:pt x="510" y="5919"/>
                    <a:pt x="1103" y="6755"/>
                    <a:pt x="709" y="6892"/>
                  </a:cubicBezTo>
                  <a:cubicBezTo>
                    <a:pt x="663" y="6909"/>
                    <a:pt x="617" y="6915"/>
                    <a:pt x="572" y="6915"/>
                  </a:cubicBezTo>
                  <a:cubicBezTo>
                    <a:pt x="494" y="6915"/>
                    <a:pt x="417" y="6898"/>
                    <a:pt x="344" y="6898"/>
                  </a:cubicBezTo>
                  <a:cubicBezTo>
                    <a:pt x="271" y="6898"/>
                    <a:pt x="202" y="6915"/>
                    <a:pt x="137" y="6981"/>
                  </a:cubicBezTo>
                  <a:cubicBezTo>
                    <a:pt x="0" y="7127"/>
                    <a:pt x="27" y="7341"/>
                    <a:pt x="123" y="7478"/>
                  </a:cubicBezTo>
                  <a:cubicBezTo>
                    <a:pt x="226" y="7630"/>
                    <a:pt x="358" y="7699"/>
                    <a:pt x="414" y="7892"/>
                  </a:cubicBezTo>
                  <a:cubicBezTo>
                    <a:pt x="454" y="8057"/>
                    <a:pt x="392" y="8245"/>
                    <a:pt x="462" y="8403"/>
                  </a:cubicBezTo>
                  <a:cubicBezTo>
                    <a:pt x="694" y="8351"/>
                    <a:pt x="941" y="8269"/>
                    <a:pt x="1191" y="8269"/>
                  </a:cubicBezTo>
                  <a:cubicBezTo>
                    <a:pt x="1238" y="8269"/>
                    <a:pt x="1285" y="8272"/>
                    <a:pt x="1332" y="8278"/>
                  </a:cubicBezTo>
                  <a:cubicBezTo>
                    <a:pt x="1661" y="8319"/>
                    <a:pt x="1697" y="8478"/>
                    <a:pt x="1841" y="8721"/>
                  </a:cubicBezTo>
                  <a:cubicBezTo>
                    <a:pt x="2026" y="9038"/>
                    <a:pt x="2372" y="9004"/>
                    <a:pt x="2682" y="9141"/>
                  </a:cubicBezTo>
                  <a:cubicBezTo>
                    <a:pt x="2937" y="9252"/>
                    <a:pt x="3199" y="9369"/>
                    <a:pt x="3413" y="9547"/>
                  </a:cubicBezTo>
                  <a:cubicBezTo>
                    <a:pt x="3564" y="9679"/>
                    <a:pt x="3641" y="9879"/>
                    <a:pt x="3785" y="10004"/>
                  </a:cubicBezTo>
                  <a:cubicBezTo>
                    <a:pt x="3944" y="10149"/>
                    <a:pt x="4195" y="10155"/>
                    <a:pt x="4406" y="10155"/>
                  </a:cubicBezTo>
                  <a:cubicBezTo>
                    <a:pt x="4425" y="10155"/>
                    <a:pt x="4444" y="10155"/>
                    <a:pt x="4463" y="10155"/>
                  </a:cubicBezTo>
                  <a:cubicBezTo>
                    <a:pt x="4605" y="10155"/>
                    <a:pt x="4759" y="10131"/>
                    <a:pt x="4899" y="10131"/>
                  </a:cubicBezTo>
                  <a:cubicBezTo>
                    <a:pt x="5128" y="10131"/>
                    <a:pt x="5317" y="10196"/>
                    <a:pt x="5352" y="10535"/>
                  </a:cubicBezTo>
                  <a:cubicBezTo>
                    <a:pt x="5400" y="10967"/>
                    <a:pt x="4869" y="10982"/>
                    <a:pt x="4835" y="11347"/>
                  </a:cubicBezTo>
                  <a:cubicBezTo>
                    <a:pt x="4813" y="11596"/>
                    <a:pt x="4985" y="11669"/>
                    <a:pt x="5207" y="11669"/>
                  </a:cubicBezTo>
                  <a:cubicBezTo>
                    <a:pt x="5490" y="11669"/>
                    <a:pt x="5853" y="11550"/>
                    <a:pt x="5993" y="11527"/>
                  </a:cubicBezTo>
                  <a:cubicBezTo>
                    <a:pt x="6086" y="11511"/>
                    <a:pt x="6177" y="11501"/>
                    <a:pt x="6264" y="11501"/>
                  </a:cubicBezTo>
                  <a:cubicBezTo>
                    <a:pt x="6518" y="11501"/>
                    <a:pt x="6735" y="11587"/>
                    <a:pt x="6868" y="11859"/>
                  </a:cubicBezTo>
                  <a:cubicBezTo>
                    <a:pt x="6909" y="11948"/>
                    <a:pt x="7007" y="12210"/>
                    <a:pt x="6890" y="12294"/>
                  </a:cubicBezTo>
                  <a:cubicBezTo>
                    <a:pt x="6871" y="12305"/>
                    <a:pt x="6852" y="12310"/>
                    <a:pt x="6831" y="12310"/>
                  </a:cubicBezTo>
                  <a:cubicBezTo>
                    <a:pt x="6715" y="12310"/>
                    <a:pt x="6568" y="12160"/>
                    <a:pt x="6503" y="12114"/>
                  </a:cubicBezTo>
                  <a:cubicBezTo>
                    <a:pt x="6394" y="12036"/>
                    <a:pt x="6131" y="11864"/>
                    <a:pt x="5932" y="11864"/>
                  </a:cubicBezTo>
                  <a:cubicBezTo>
                    <a:pt x="5827" y="11864"/>
                    <a:pt x="5741" y="11911"/>
                    <a:pt x="5703" y="12044"/>
                  </a:cubicBezTo>
                  <a:cubicBezTo>
                    <a:pt x="5662" y="12183"/>
                    <a:pt x="5820" y="12320"/>
                    <a:pt x="5890" y="12424"/>
                  </a:cubicBezTo>
                  <a:cubicBezTo>
                    <a:pt x="5993" y="12582"/>
                    <a:pt x="6027" y="12693"/>
                    <a:pt x="6020" y="12892"/>
                  </a:cubicBezTo>
                  <a:cubicBezTo>
                    <a:pt x="5794" y="12840"/>
                    <a:pt x="5677" y="12613"/>
                    <a:pt x="5429" y="12613"/>
                  </a:cubicBezTo>
                  <a:cubicBezTo>
                    <a:pt x="5412" y="12613"/>
                    <a:pt x="5396" y="12614"/>
                    <a:pt x="5378" y="12616"/>
                  </a:cubicBezTo>
                  <a:cubicBezTo>
                    <a:pt x="5330" y="12995"/>
                    <a:pt x="5530" y="13279"/>
                    <a:pt x="5743" y="13541"/>
                  </a:cubicBezTo>
                  <a:cubicBezTo>
                    <a:pt x="6049" y="13935"/>
                    <a:pt x="6234" y="14529"/>
                    <a:pt x="6344" y="15009"/>
                  </a:cubicBezTo>
                  <a:cubicBezTo>
                    <a:pt x="6428" y="15334"/>
                    <a:pt x="7000" y="15451"/>
                    <a:pt x="7276" y="15617"/>
                  </a:cubicBezTo>
                  <a:cubicBezTo>
                    <a:pt x="7387" y="15680"/>
                    <a:pt x="7779" y="15893"/>
                    <a:pt x="7510" y="15982"/>
                  </a:cubicBezTo>
                  <a:cubicBezTo>
                    <a:pt x="7499" y="15986"/>
                    <a:pt x="7487" y="15988"/>
                    <a:pt x="7473" y="15988"/>
                  </a:cubicBezTo>
                  <a:cubicBezTo>
                    <a:pt x="7358" y="15988"/>
                    <a:pt x="7154" y="15862"/>
                    <a:pt x="7055" y="15838"/>
                  </a:cubicBezTo>
                  <a:cubicBezTo>
                    <a:pt x="6948" y="15810"/>
                    <a:pt x="6781" y="15759"/>
                    <a:pt x="6644" y="15759"/>
                  </a:cubicBezTo>
                  <a:cubicBezTo>
                    <a:pt x="6551" y="15759"/>
                    <a:pt x="6471" y="15782"/>
                    <a:pt x="6435" y="15853"/>
                  </a:cubicBezTo>
                  <a:cubicBezTo>
                    <a:pt x="6380" y="15956"/>
                    <a:pt x="6447" y="16155"/>
                    <a:pt x="6496" y="16244"/>
                  </a:cubicBezTo>
                  <a:cubicBezTo>
                    <a:pt x="6676" y="16605"/>
                    <a:pt x="7291" y="16624"/>
                    <a:pt x="7387" y="16996"/>
                  </a:cubicBezTo>
                  <a:cubicBezTo>
                    <a:pt x="7421" y="17129"/>
                    <a:pt x="7380" y="17217"/>
                    <a:pt x="7454" y="17342"/>
                  </a:cubicBezTo>
                  <a:cubicBezTo>
                    <a:pt x="7510" y="17431"/>
                    <a:pt x="7635" y="17424"/>
                    <a:pt x="7579" y="17568"/>
                  </a:cubicBezTo>
                  <a:cubicBezTo>
                    <a:pt x="7538" y="17672"/>
                    <a:pt x="7445" y="17699"/>
                    <a:pt x="7336" y="17699"/>
                  </a:cubicBezTo>
                  <a:cubicBezTo>
                    <a:pt x="7218" y="17699"/>
                    <a:pt x="7081" y="17667"/>
                    <a:pt x="6974" y="17667"/>
                  </a:cubicBezTo>
                  <a:cubicBezTo>
                    <a:pt x="6931" y="17667"/>
                    <a:pt x="6893" y="17672"/>
                    <a:pt x="6863" y="17686"/>
                  </a:cubicBezTo>
                  <a:cubicBezTo>
                    <a:pt x="6620" y="17804"/>
                    <a:pt x="6786" y="18191"/>
                    <a:pt x="6952" y="18306"/>
                  </a:cubicBezTo>
                  <a:cubicBezTo>
                    <a:pt x="7159" y="18460"/>
                    <a:pt x="7572" y="18638"/>
                    <a:pt x="7289" y="18936"/>
                  </a:cubicBezTo>
                  <a:cubicBezTo>
                    <a:pt x="7192" y="19039"/>
                    <a:pt x="6979" y="19017"/>
                    <a:pt x="6875" y="19113"/>
                  </a:cubicBezTo>
                  <a:cubicBezTo>
                    <a:pt x="6786" y="19190"/>
                    <a:pt x="6753" y="19320"/>
                    <a:pt x="6709" y="19423"/>
                  </a:cubicBezTo>
                  <a:cubicBezTo>
                    <a:pt x="6572" y="19789"/>
                    <a:pt x="6539" y="20176"/>
                    <a:pt x="6344" y="20529"/>
                  </a:cubicBezTo>
                  <a:cubicBezTo>
                    <a:pt x="6200" y="20795"/>
                    <a:pt x="5979" y="21072"/>
                    <a:pt x="5957" y="21382"/>
                  </a:cubicBezTo>
                  <a:cubicBezTo>
                    <a:pt x="5938" y="21776"/>
                    <a:pt x="6277" y="21721"/>
                    <a:pt x="6385" y="22038"/>
                  </a:cubicBezTo>
                  <a:cubicBezTo>
                    <a:pt x="6517" y="22410"/>
                    <a:pt x="5828" y="22487"/>
                    <a:pt x="5606" y="22713"/>
                  </a:cubicBezTo>
                  <a:cubicBezTo>
                    <a:pt x="5220" y="23122"/>
                    <a:pt x="5068" y="23797"/>
                    <a:pt x="4938" y="24321"/>
                  </a:cubicBezTo>
                  <a:cubicBezTo>
                    <a:pt x="4773" y="24989"/>
                    <a:pt x="4559" y="25729"/>
                    <a:pt x="4020" y="26190"/>
                  </a:cubicBezTo>
                  <a:cubicBezTo>
                    <a:pt x="3814" y="26368"/>
                    <a:pt x="3578" y="26555"/>
                    <a:pt x="3324" y="26666"/>
                  </a:cubicBezTo>
                  <a:cubicBezTo>
                    <a:pt x="3249" y="26700"/>
                    <a:pt x="3143" y="26733"/>
                    <a:pt x="3040" y="26776"/>
                  </a:cubicBezTo>
                  <a:cubicBezTo>
                    <a:pt x="3091" y="26880"/>
                    <a:pt x="3124" y="26990"/>
                    <a:pt x="3220" y="27053"/>
                  </a:cubicBezTo>
                  <a:cubicBezTo>
                    <a:pt x="3277" y="27087"/>
                    <a:pt x="3339" y="27097"/>
                    <a:pt x="3403" y="27097"/>
                  </a:cubicBezTo>
                  <a:cubicBezTo>
                    <a:pt x="3496" y="27097"/>
                    <a:pt x="3593" y="27076"/>
                    <a:pt x="3686" y="27076"/>
                  </a:cubicBezTo>
                  <a:cubicBezTo>
                    <a:pt x="3735" y="27076"/>
                    <a:pt x="3783" y="27082"/>
                    <a:pt x="3828" y="27101"/>
                  </a:cubicBezTo>
                  <a:cubicBezTo>
                    <a:pt x="4042" y="27183"/>
                    <a:pt x="3944" y="27418"/>
                    <a:pt x="3924" y="27584"/>
                  </a:cubicBezTo>
                  <a:cubicBezTo>
                    <a:pt x="3903" y="27824"/>
                    <a:pt x="3972" y="27901"/>
                    <a:pt x="4153" y="28038"/>
                  </a:cubicBezTo>
                  <a:cubicBezTo>
                    <a:pt x="4525" y="28322"/>
                    <a:pt x="4924" y="28624"/>
                    <a:pt x="5352" y="28824"/>
                  </a:cubicBezTo>
                  <a:cubicBezTo>
                    <a:pt x="5599" y="28941"/>
                    <a:pt x="5849" y="29011"/>
                    <a:pt x="6008" y="29244"/>
                  </a:cubicBezTo>
                  <a:cubicBezTo>
                    <a:pt x="6133" y="29448"/>
                    <a:pt x="6253" y="29491"/>
                    <a:pt x="6436" y="29491"/>
                  </a:cubicBezTo>
                  <a:cubicBezTo>
                    <a:pt x="6502" y="29491"/>
                    <a:pt x="6576" y="29485"/>
                    <a:pt x="6661" y="29480"/>
                  </a:cubicBezTo>
                  <a:cubicBezTo>
                    <a:pt x="6679" y="29479"/>
                    <a:pt x="6696" y="29479"/>
                    <a:pt x="6713" y="29479"/>
                  </a:cubicBezTo>
                  <a:cubicBezTo>
                    <a:pt x="7192" y="29479"/>
                    <a:pt x="7454" y="29765"/>
                    <a:pt x="7856" y="30004"/>
                  </a:cubicBezTo>
                  <a:cubicBezTo>
                    <a:pt x="8172" y="30194"/>
                    <a:pt x="8403" y="30293"/>
                    <a:pt x="8706" y="30293"/>
                  </a:cubicBezTo>
                  <a:cubicBezTo>
                    <a:pt x="8819" y="30293"/>
                    <a:pt x="8942" y="30279"/>
                    <a:pt x="9084" y="30251"/>
                  </a:cubicBezTo>
                  <a:cubicBezTo>
                    <a:pt x="9237" y="30219"/>
                    <a:pt x="9393" y="30203"/>
                    <a:pt x="9548" y="30203"/>
                  </a:cubicBezTo>
                  <a:cubicBezTo>
                    <a:pt x="9934" y="30203"/>
                    <a:pt x="10312" y="30307"/>
                    <a:pt x="10626" y="30549"/>
                  </a:cubicBezTo>
                  <a:cubicBezTo>
                    <a:pt x="10840" y="30708"/>
                    <a:pt x="10965" y="30893"/>
                    <a:pt x="11227" y="30996"/>
                  </a:cubicBezTo>
                  <a:cubicBezTo>
                    <a:pt x="11374" y="31051"/>
                    <a:pt x="11806" y="31155"/>
                    <a:pt x="11828" y="31301"/>
                  </a:cubicBezTo>
                  <a:cubicBezTo>
                    <a:pt x="11993" y="31335"/>
                    <a:pt x="12303" y="31556"/>
                    <a:pt x="12462" y="31666"/>
                  </a:cubicBezTo>
                  <a:cubicBezTo>
                    <a:pt x="12635" y="31777"/>
                    <a:pt x="12710" y="31921"/>
                    <a:pt x="12758" y="32106"/>
                  </a:cubicBezTo>
                  <a:cubicBezTo>
                    <a:pt x="12872" y="32597"/>
                    <a:pt x="13450" y="32604"/>
                    <a:pt x="13886" y="32604"/>
                  </a:cubicBezTo>
                  <a:cubicBezTo>
                    <a:pt x="13899" y="32604"/>
                    <a:pt x="13911" y="32604"/>
                    <a:pt x="13923" y="32604"/>
                  </a:cubicBezTo>
                  <a:cubicBezTo>
                    <a:pt x="13964" y="32604"/>
                    <a:pt x="14002" y="32603"/>
                    <a:pt x="14039" y="32603"/>
                  </a:cubicBezTo>
                  <a:cubicBezTo>
                    <a:pt x="14191" y="32603"/>
                    <a:pt x="14317" y="32612"/>
                    <a:pt x="14454" y="32707"/>
                  </a:cubicBezTo>
                  <a:cubicBezTo>
                    <a:pt x="14661" y="32851"/>
                    <a:pt x="14848" y="33017"/>
                    <a:pt x="15069" y="33135"/>
                  </a:cubicBezTo>
                  <a:cubicBezTo>
                    <a:pt x="15206" y="33208"/>
                    <a:pt x="15375" y="33268"/>
                    <a:pt x="15538" y="33268"/>
                  </a:cubicBezTo>
                  <a:cubicBezTo>
                    <a:pt x="15573" y="33268"/>
                    <a:pt x="15607" y="33266"/>
                    <a:pt x="15641" y="33260"/>
                  </a:cubicBezTo>
                  <a:cubicBezTo>
                    <a:pt x="15833" y="33224"/>
                    <a:pt x="15944" y="33039"/>
                    <a:pt x="16139" y="32998"/>
                  </a:cubicBezTo>
                  <a:cubicBezTo>
                    <a:pt x="16178" y="32989"/>
                    <a:pt x="16221" y="32986"/>
                    <a:pt x="16265" y="32986"/>
                  </a:cubicBezTo>
                  <a:cubicBezTo>
                    <a:pt x="16296" y="32986"/>
                    <a:pt x="16328" y="32987"/>
                    <a:pt x="16360" y="32990"/>
                  </a:cubicBezTo>
                  <a:cubicBezTo>
                    <a:pt x="16408" y="32817"/>
                    <a:pt x="16434" y="32630"/>
                    <a:pt x="16427" y="32479"/>
                  </a:cubicBezTo>
                  <a:cubicBezTo>
                    <a:pt x="16420" y="32315"/>
                    <a:pt x="16352" y="32190"/>
                    <a:pt x="16364" y="32024"/>
                  </a:cubicBezTo>
                  <a:cubicBezTo>
                    <a:pt x="16379" y="31825"/>
                    <a:pt x="16511" y="31246"/>
                    <a:pt x="16670" y="31162"/>
                  </a:cubicBezTo>
                  <a:cubicBezTo>
                    <a:pt x="16896" y="31025"/>
                    <a:pt x="16847" y="30556"/>
                    <a:pt x="17035" y="30357"/>
                  </a:cubicBezTo>
                  <a:cubicBezTo>
                    <a:pt x="17145" y="30225"/>
                    <a:pt x="17330" y="30225"/>
                    <a:pt x="17489" y="30191"/>
                  </a:cubicBezTo>
                  <a:cubicBezTo>
                    <a:pt x="17703" y="30136"/>
                    <a:pt x="17950" y="30044"/>
                    <a:pt x="18131" y="29907"/>
                  </a:cubicBezTo>
                  <a:cubicBezTo>
                    <a:pt x="18378" y="29715"/>
                    <a:pt x="18537" y="29612"/>
                    <a:pt x="18854" y="29487"/>
                  </a:cubicBezTo>
                  <a:cubicBezTo>
                    <a:pt x="19171" y="29362"/>
                    <a:pt x="19447" y="29247"/>
                    <a:pt x="19793" y="29191"/>
                  </a:cubicBezTo>
                  <a:cubicBezTo>
                    <a:pt x="19866" y="29183"/>
                    <a:pt x="19996" y="29158"/>
                    <a:pt x="20112" y="29158"/>
                  </a:cubicBezTo>
                  <a:cubicBezTo>
                    <a:pt x="20184" y="29158"/>
                    <a:pt x="20251" y="29168"/>
                    <a:pt x="20296" y="29196"/>
                  </a:cubicBezTo>
                  <a:cubicBezTo>
                    <a:pt x="20380" y="29251"/>
                    <a:pt x="20358" y="29384"/>
                    <a:pt x="20413" y="29453"/>
                  </a:cubicBezTo>
                  <a:cubicBezTo>
                    <a:pt x="20518" y="29596"/>
                    <a:pt x="20890" y="29835"/>
                    <a:pt x="21134" y="29835"/>
                  </a:cubicBezTo>
                  <a:cubicBezTo>
                    <a:pt x="21183" y="29835"/>
                    <a:pt x="21226" y="29826"/>
                    <a:pt x="21262" y="29804"/>
                  </a:cubicBezTo>
                  <a:cubicBezTo>
                    <a:pt x="21413" y="29715"/>
                    <a:pt x="21358" y="29535"/>
                    <a:pt x="21593" y="29513"/>
                  </a:cubicBezTo>
                  <a:cubicBezTo>
                    <a:pt x="21611" y="29513"/>
                    <a:pt x="21628" y="29512"/>
                    <a:pt x="21643" y="29512"/>
                  </a:cubicBezTo>
                  <a:cubicBezTo>
                    <a:pt x="21734" y="29512"/>
                    <a:pt x="21779" y="29529"/>
                    <a:pt x="21826" y="29624"/>
                  </a:cubicBezTo>
                  <a:cubicBezTo>
                    <a:pt x="21855" y="29679"/>
                    <a:pt x="21826" y="29811"/>
                    <a:pt x="21841" y="29881"/>
                  </a:cubicBezTo>
                  <a:cubicBezTo>
                    <a:pt x="21877" y="30011"/>
                    <a:pt x="21944" y="30080"/>
                    <a:pt x="22021" y="30169"/>
                  </a:cubicBezTo>
                  <a:cubicBezTo>
                    <a:pt x="22104" y="30274"/>
                    <a:pt x="22174" y="30329"/>
                    <a:pt x="22247" y="30329"/>
                  </a:cubicBezTo>
                  <a:cubicBezTo>
                    <a:pt x="22313" y="30329"/>
                    <a:pt x="22383" y="30283"/>
                    <a:pt x="22468" y="30184"/>
                  </a:cubicBezTo>
                  <a:cubicBezTo>
                    <a:pt x="22564" y="30074"/>
                    <a:pt x="22702" y="29809"/>
                    <a:pt x="22839" y="29809"/>
                  </a:cubicBezTo>
                  <a:cubicBezTo>
                    <a:pt x="22891" y="29809"/>
                    <a:pt x="22943" y="29847"/>
                    <a:pt x="22992" y="29948"/>
                  </a:cubicBezTo>
                  <a:cubicBezTo>
                    <a:pt x="23076" y="30121"/>
                    <a:pt x="23076" y="30460"/>
                    <a:pt x="23083" y="30652"/>
                  </a:cubicBezTo>
                  <a:cubicBezTo>
                    <a:pt x="23109" y="30656"/>
                    <a:pt x="23136" y="30658"/>
                    <a:pt x="23165" y="30658"/>
                  </a:cubicBezTo>
                  <a:cubicBezTo>
                    <a:pt x="23244" y="30658"/>
                    <a:pt x="23333" y="30647"/>
                    <a:pt x="23417" y="30647"/>
                  </a:cubicBezTo>
                  <a:cubicBezTo>
                    <a:pt x="23472" y="30647"/>
                    <a:pt x="23524" y="30651"/>
                    <a:pt x="23571" y="30667"/>
                  </a:cubicBezTo>
                  <a:cubicBezTo>
                    <a:pt x="23737" y="30715"/>
                    <a:pt x="23696" y="30693"/>
                    <a:pt x="23725" y="30866"/>
                  </a:cubicBezTo>
                  <a:cubicBezTo>
                    <a:pt x="23785" y="31232"/>
                    <a:pt x="23773" y="31258"/>
                    <a:pt x="24172" y="31328"/>
                  </a:cubicBezTo>
                  <a:cubicBezTo>
                    <a:pt x="24455" y="31376"/>
                    <a:pt x="24703" y="31431"/>
                    <a:pt x="24986" y="31438"/>
                  </a:cubicBezTo>
                  <a:cubicBezTo>
                    <a:pt x="25323" y="31453"/>
                    <a:pt x="25303" y="31582"/>
                    <a:pt x="25537" y="31763"/>
                  </a:cubicBezTo>
                  <a:cubicBezTo>
                    <a:pt x="25623" y="31829"/>
                    <a:pt x="25731" y="31852"/>
                    <a:pt x="25850" y="31852"/>
                  </a:cubicBezTo>
                  <a:cubicBezTo>
                    <a:pt x="26111" y="31852"/>
                    <a:pt x="26420" y="31741"/>
                    <a:pt x="26647" y="31741"/>
                  </a:cubicBezTo>
                  <a:cubicBezTo>
                    <a:pt x="26924" y="31741"/>
                    <a:pt x="27152" y="31780"/>
                    <a:pt x="27366" y="31780"/>
                  </a:cubicBezTo>
                  <a:cubicBezTo>
                    <a:pt x="27605" y="31780"/>
                    <a:pt x="27828" y="31731"/>
                    <a:pt x="28081" y="31527"/>
                  </a:cubicBezTo>
                  <a:cubicBezTo>
                    <a:pt x="28483" y="31205"/>
                    <a:pt x="28766" y="30777"/>
                    <a:pt x="29131" y="30446"/>
                  </a:cubicBezTo>
                  <a:cubicBezTo>
                    <a:pt x="29297" y="30302"/>
                    <a:pt x="29449" y="30169"/>
                    <a:pt x="29655" y="30088"/>
                  </a:cubicBezTo>
                  <a:cubicBezTo>
                    <a:pt x="29855" y="30004"/>
                    <a:pt x="30069" y="30011"/>
                    <a:pt x="30275" y="29948"/>
                  </a:cubicBezTo>
                  <a:cubicBezTo>
                    <a:pt x="30511" y="29886"/>
                    <a:pt x="30684" y="29771"/>
                    <a:pt x="30799" y="29605"/>
                  </a:cubicBezTo>
                  <a:cubicBezTo>
                    <a:pt x="30883" y="29487"/>
                    <a:pt x="30931" y="29348"/>
                    <a:pt x="30958" y="29177"/>
                  </a:cubicBezTo>
                  <a:cubicBezTo>
                    <a:pt x="30979" y="29018"/>
                    <a:pt x="31035" y="28713"/>
                    <a:pt x="30924" y="28603"/>
                  </a:cubicBezTo>
                  <a:cubicBezTo>
                    <a:pt x="30806" y="28480"/>
                    <a:pt x="30434" y="28487"/>
                    <a:pt x="30282" y="28439"/>
                  </a:cubicBezTo>
                  <a:cubicBezTo>
                    <a:pt x="30109" y="28389"/>
                    <a:pt x="29766" y="28285"/>
                    <a:pt x="29703" y="28093"/>
                  </a:cubicBezTo>
                  <a:cubicBezTo>
                    <a:pt x="29634" y="27879"/>
                    <a:pt x="29862" y="27699"/>
                    <a:pt x="29924" y="27529"/>
                  </a:cubicBezTo>
                  <a:cubicBezTo>
                    <a:pt x="29999" y="27327"/>
                    <a:pt x="29972" y="27031"/>
                    <a:pt x="29944" y="26824"/>
                  </a:cubicBezTo>
                  <a:cubicBezTo>
                    <a:pt x="29869" y="26356"/>
                    <a:pt x="29862" y="25493"/>
                    <a:pt x="29420" y="25308"/>
                  </a:cubicBezTo>
                  <a:cubicBezTo>
                    <a:pt x="29151" y="25198"/>
                    <a:pt x="28711" y="24948"/>
                    <a:pt x="28937" y="24631"/>
                  </a:cubicBezTo>
                  <a:cubicBezTo>
                    <a:pt x="29139" y="24335"/>
                    <a:pt x="29766" y="24258"/>
                    <a:pt x="30083" y="24107"/>
                  </a:cubicBezTo>
                  <a:cubicBezTo>
                    <a:pt x="30386" y="23970"/>
                    <a:pt x="30463" y="23756"/>
                    <a:pt x="30482" y="23439"/>
                  </a:cubicBezTo>
                  <a:cubicBezTo>
                    <a:pt x="30511" y="23018"/>
                    <a:pt x="30193" y="22915"/>
                    <a:pt x="30061" y="22554"/>
                  </a:cubicBezTo>
                  <a:cubicBezTo>
                    <a:pt x="29972" y="22307"/>
                    <a:pt x="30069" y="22100"/>
                    <a:pt x="30157" y="21865"/>
                  </a:cubicBezTo>
                  <a:cubicBezTo>
                    <a:pt x="30172" y="21824"/>
                    <a:pt x="30186" y="21783"/>
                    <a:pt x="30193" y="21742"/>
                  </a:cubicBezTo>
                  <a:cubicBezTo>
                    <a:pt x="30234" y="21492"/>
                    <a:pt x="30109" y="21307"/>
                    <a:pt x="30090" y="21024"/>
                  </a:cubicBezTo>
                  <a:cubicBezTo>
                    <a:pt x="30054" y="20500"/>
                    <a:pt x="29847" y="19570"/>
                    <a:pt x="29179" y="19548"/>
                  </a:cubicBezTo>
                  <a:cubicBezTo>
                    <a:pt x="29165" y="19548"/>
                    <a:pt x="29150" y="19547"/>
                    <a:pt x="29135" y="19547"/>
                  </a:cubicBezTo>
                  <a:cubicBezTo>
                    <a:pt x="28881" y="19547"/>
                    <a:pt x="28518" y="19658"/>
                    <a:pt x="28298" y="19769"/>
                  </a:cubicBezTo>
                  <a:cubicBezTo>
                    <a:pt x="28100" y="19865"/>
                    <a:pt x="27950" y="20001"/>
                    <a:pt x="27723" y="20001"/>
                  </a:cubicBezTo>
                  <a:cubicBezTo>
                    <a:pt x="27704" y="20001"/>
                    <a:pt x="27684" y="20000"/>
                    <a:pt x="27663" y="19998"/>
                  </a:cubicBezTo>
                  <a:cubicBezTo>
                    <a:pt x="27586" y="19721"/>
                    <a:pt x="28028" y="19342"/>
                    <a:pt x="28132" y="19080"/>
                  </a:cubicBezTo>
                  <a:cubicBezTo>
                    <a:pt x="28276" y="18678"/>
                    <a:pt x="28346" y="18217"/>
                    <a:pt x="28627" y="17885"/>
                  </a:cubicBezTo>
                  <a:cubicBezTo>
                    <a:pt x="29131" y="17299"/>
                    <a:pt x="29896" y="17011"/>
                    <a:pt x="30530" y="16583"/>
                  </a:cubicBezTo>
                  <a:cubicBezTo>
                    <a:pt x="30773" y="16424"/>
                    <a:pt x="30924" y="16196"/>
                    <a:pt x="31042" y="15942"/>
                  </a:cubicBezTo>
                  <a:cubicBezTo>
                    <a:pt x="31147" y="15715"/>
                    <a:pt x="31147" y="15570"/>
                    <a:pt x="31360" y="15570"/>
                  </a:cubicBezTo>
                  <a:cubicBezTo>
                    <a:pt x="31386" y="15570"/>
                    <a:pt x="31415" y="15572"/>
                    <a:pt x="31448" y="15576"/>
                  </a:cubicBezTo>
                  <a:cubicBezTo>
                    <a:pt x="31630" y="15602"/>
                    <a:pt x="31803" y="15629"/>
                    <a:pt x="31958" y="15629"/>
                  </a:cubicBezTo>
                  <a:cubicBezTo>
                    <a:pt x="32254" y="15629"/>
                    <a:pt x="32485" y="15528"/>
                    <a:pt x="32594" y="15120"/>
                  </a:cubicBezTo>
                  <a:cubicBezTo>
                    <a:pt x="32594" y="15115"/>
                    <a:pt x="32599" y="15100"/>
                    <a:pt x="32599" y="15093"/>
                  </a:cubicBezTo>
                  <a:cubicBezTo>
                    <a:pt x="32661" y="14824"/>
                    <a:pt x="32669" y="14569"/>
                    <a:pt x="32709" y="14293"/>
                  </a:cubicBezTo>
                  <a:cubicBezTo>
                    <a:pt x="32753" y="13961"/>
                    <a:pt x="33055" y="13736"/>
                    <a:pt x="33027" y="13418"/>
                  </a:cubicBezTo>
                  <a:cubicBezTo>
                    <a:pt x="33015" y="13245"/>
                    <a:pt x="33642" y="13120"/>
                    <a:pt x="33771" y="12962"/>
                  </a:cubicBezTo>
                  <a:cubicBezTo>
                    <a:pt x="33937" y="12755"/>
                    <a:pt x="33959" y="12424"/>
                    <a:pt x="34096" y="12198"/>
                  </a:cubicBezTo>
                  <a:cubicBezTo>
                    <a:pt x="34420" y="11659"/>
                    <a:pt x="34877" y="11239"/>
                    <a:pt x="35158" y="10660"/>
                  </a:cubicBezTo>
                  <a:cubicBezTo>
                    <a:pt x="35228" y="10520"/>
                    <a:pt x="35427" y="10170"/>
                    <a:pt x="35331" y="10018"/>
                  </a:cubicBezTo>
                  <a:cubicBezTo>
                    <a:pt x="35261" y="9915"/>
                    <a:pt x="35069" y="9941"/>
                    <a:pt x="34966" y="9915"/>
                  </a:cubicBezTo>
                  <a:cubicBezTo>
                    <a:pt x="34826" y="9879"/>
                    <a:pt x="34723" y="9812"/>
                    <a:pt x="34608" y="9749"/>
                  </a:cubicBezTo>
                  <a:cubicBezTo>
                    <a:pt x="34387" y="9646"/>
                    <a:pt x="34151" y="9576"/>
                    <a:pt x="33937" y="9458"/>
                  </a:cubicBezTo>
                  <a:cubicBezTo>
                    <a:pt x="33771" y="9362"/>
                    <a:pt x="33635" y="9232"/>
                    <a:pt x="33462" y="9156"/>
                  </a:cubicBezTo>
                  <a:cubicBezTo>
                    <a:pt x="33118" y="9011"/>
                    <a:pt x="32745" y="9067"/>
                    <a:pt x="32399" y="8927"/>
                  </a:cubicBezTo>
                  <a:cubicBezTo>
                    <a:pt x="32111" y="8805"/>
                    <a:pt x="31952" y="8728"/>
                    <a:pt x="31628" y="8728"/>
                  </a:cubicBezTo>
                  <a:cubicBezTo>
                    <a:pt x="31131" y="8728"/>
                    <a:pt x="31020" y="8521"/>
                    <a:pt x="30847" y="8067"/>
                  </a:cubicBezTo>
                  <a:cubicBezTo>
                    <a:pt x="30751" y="7798"/>
                    <a:pt x="30559" y="7219"/>
                    <a:pt x="30186" y="7219"/>
                  </a:cubicBezTo>
                  <a:cubicBezTo>
                    <a:pt x="30040" y="7219"/>
                    <a:pt x="29917" y="7341"/>
                    <a:pt x="29759" y="7349"/>
                  </a:cubicBezTo>
                  <a:cubicBezTo>
                    <a:pt x="29750" y="7349"/>
                    <a:pt x="29741" y="7349"/>
                    <a:pt x="29732" y="7349"/>
                  </a:cubicBezTo>
                  <a:cubicBezTo>
                    <a:pt x="29577" y="7349"/>
                    <a:pt x="29440" y="7291"/>
                    <a:pt x="29297" y="7245"/>
                  </a:cubicBezTo>
                  <a:cubicBezTo>
                    <a:pt x="29242" y="7231"/>
                    <a:pt x="29194" y="7212"/>
                    <a:pt x="29143" y="7190"/>
                  </a:cubicBezTo>
                  <a:cubicBezTo>
                    <a:pt x="28778" y="7060"/>
                    <a:pt x="28516" y="6866"/>
                    <a:pt x="28192" y="6570"/>
                  </a:cubicBezTo>
                  <a:cubicBezTo>
                    <a:pt x="27875" y="6286"/>
                    <a:pt x="27495" y="6061"/>
                    <a:pt x="27303" y="5666"/>
                  </a:cubicBezTo>
                  <a:cubicBezTo>
                    <a:pt x="27207" y="5486"/>
                    <a:pt x="27096" y="5294"/>
                    <a:pt x="27041" y="5102"/>
                  </a:cubicBezTo>
                  <a:cubicBezTo>
                    <a:pt x="26986" y="4900"/>
                    <a:pt x="27014" y="4715"/>
                    <a:pt x="26813" y="4652"/>
                  </a:cubicBezTo>
                  <a:cubicBezTo>
                    <a:pt x="26783" y="4643"/>
                    <a:pt x="26755" y="4639"/>
                    <a:pt x="26727" y="4639"/>
                  </a:cubicBezTo>
                  <a:cubicBezTo>
                    <a:pt x="26480" y="4639"/>
                    <a:pt x="26273" y="4958"/>
                    <a:pt x="26042" y="4958"/>
                  </a:cubicBezTo>
                  <a:cubicBezTo>
                    <a:pt x="26003" y="4958"/>
                    <a:pt x="25964" y="4949"/>
                    <a:pt x="25923" y="4929"/>
                  </a:cubicBezTo>
                  <a:cubicBezTo>
                    <a:pt x="25647" y="4785"/>
                    <a:pt x="25654" y="4217"/>
                    <a:pt x="25594" y="3960"/>
                  </a:cubicBezTo>
                  <a:cubicBezTo>
                    <a:pt x="25525" y="3694"/>
                    <a:pt x="25400" y="3417"/>
                    <a:pt x="25152" y="3292"/>
                  </a:cubicBezTo>
                  <a:cubicBezTo>
                    <a:pt x="25015" y="3223"/>
                    <a:pt x="24820" y="3203"/>
                    <a:pt x="24698" y="3107"/>
                  </a:cubicBezTo>
                  <a:cubicBezTo>
                    <a:pt x="24580" y="3009"/>
                    <a:pt x="24559" y="2838"/>
                    <a:pt x="24436" y="2754"/>
                  </a:cubicBezTo>
                  <a:cubicBezTo>
                    <a:pt x="24304" y="2665"/>
                    <a:pt x="24068" y="2665"/>
                    <a:pt x="23917" y="2595"/>
                  </a:cubicBezTo>
                  <a:cubicBezTo>
                    <a:pt x="23794" y="2540"/>
                    <a:pt x="23662" y="2471"/>
                    <a:pt x="23559" y="2382"/>
                  </a:cubicBezTo>
                  <a:cubicBezTo>
                    <a:pt x="23331" y="2204"/>
                    <a:pt x="23215" y="1961"/>
                    <a:pt x="23105" y="1706"/>
                  </a:cubicBezTo>
                  <a:cubicBezTo>
                    <a:pt x="23001" y="1464"/>
                    <a:pt x="22951" y="1334"/>
                    <a:pt x="22670" y="1305"/>
                  </a:cubicBezTo>
                  <a:cubicBezTo>
                    <a:pt x="22345" y="1271"/>
                    <a:pt x="22180" y="1195"/>
                    <a:pt x="22124" y="829"/>
                  </a:cubicBezTo>
                  <a:cubicBezTo>
                    <a:pt x="22098" y="637"/>
                    <a:pt x="22213" y="313"/>
                    <a:pt x="22110" y="140"/>
                  </a:cubicBezTo>
                  <a:cubicBezTo>
                    <a:pt x="22091" y="106"/>
                    <a:pt x="22055" y="77"/>
                    <a:pt x="22021" y="65"/>
                  </a:cubicBezTo>
                  <a:cubicBezTo>
                    <a:pt x="21977" y="47"/>
                    <a:pt x="21924" y="41"/>
                    <a:pt x="21868" y="41"/>
                  </a:cubicBezTo>
                  <a:cubicBezTo>
                    <a:pt x="21793" y="41"/>
                    <a:pt x="21713" y="51"/>
                    <a:pt x="21641" y="51"/>
                  </a:cubicBezTo>
                  <a:cubicBezTo>
                    <a:pt x="21190" y="51"/>
                    <a:pt x="20751" y="0"/>
                    <a:pt x="20306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g1f7b5ef0b07_0_286"/>
            <p:cNvSpPr/>
            <p:nvPr/>
          </p:nvSpPr>
          <p:spPr>
            <a:xfrm>
              <a:off x="4855375" y="3472250"/>
              <a:ext cx="958150" cy="768625"/>
            </a:xfrm>
            <a:custGeom>
              <a:rect b="b" l="l" r="r" t="t"/>
              <a:pathLst>
                <a:path extrusionOk="0" h="30745" w="38326">
                  <a:moveTo>
                    <a:pt x="7276" y="0"/>
                  </a:moveTo>
                  <a:cubicBezTo>
                    <a:pt x="7224" y="0"/>
                    <a:pt x="7164" y="8"/>
                    <a:pt x="7092" y="25"/>
                  </a:cubicBezTo>
                  <a:cubicBezTo>
                    <a:pt x="6698" y="121"/>
                    <a:pt x="6422" y="424"/>
                    <a:pt x="6008" y="424"/>
                  </a:cubicBezTo>
                  <a:cubicBezTo>
                    <a:pt x="5911" y="424"/>
                    <a:pt x="5764" y="398"/>
                    <a:pt x="5631" y="398"/>
                  </a:cubicBezTo>
                  <a:cubicBezTo>
                    <a:pt x="5501" y="398"/>
                    <a:pt x="5384" y="423"/>
                    <a:pt x="5340" y="523"/>
                  </a:cubicBezTo>
                  <a:cubicBezTo>
                    <a:pt x="5304" y="611"/>
                    <a:pt x="5367" y="736"/>
                    <a:pt x="5381" y="818"/>
                  </a:cubicBezTo>
                  <a:cubicBezTo>
                    <a:pt x="5403" y="1058"/>
                    <a:pt x="5340" y="1224"/>
                    <a:pt x="5090" y="1279"/>
                  </a:cubicBezTo>
                  <a:cubicBezTo>
                    <a:pt x="5074" y="1283"/>
                    <a:pt x="5056" y="1284"/>
                    <a:pt x="5037" y="1284"/>
                  </a:cubicBezTo>
                  <a:cubicBezTo>
                    <a:pt x="4967" y="1284"/>
                    <a:pt x="4881" y="1267"/>
                    <a:pt x="4816" y="1267"/>
                  </a:cubicBezTo>
                  <a:cubicBezTo>
                    <a:pt x="4408" y="1253"/>
                    <a:pt x="4016" y="1219"/>
                    <a:pt x="3608" y="1142"/>
                  </a:cubicBezTo>
                  <a:cubicBezTo>
                    <a:pt x="3321" y="1094"/>
                    <a:pt x="3006" y="989"/>
                    <a:pt x="2705" y="989"/>
                  </a:cubicBezTo>
                  <a:cubicBezTo>
                    <a:pt x="2530" y="989"/>
                    <a:pt x="2360" y="1024"/>
                    <a:pt x="2202" y="1128"/>
                  </a:cubicBezTo>
                  <a:cubicBezTo>
                    <a:pt x="2065" y="1224"/>
                    <a:pt x="1774" y="1563"/>
                    <a:pt x="1808" y="1748"/>
                  </a:cubicBezTo>
                  <a:cubicBezTo>
                    <a:pt x="1830" y="1854"/>
                    <a:pt x="1959" y="1902"/>
                    <a:pt x="2029" y="1969"/>
                  </a:cubicBezTo>
                  <a:cubicBezTo>
                    <a:pt x="2084" y="2024"/>
                    <a:pt x="2132" y="2087"/>
                    <a:pt x="2168" y="2157"/>
                  </a:cubicBezTo>
                  <a:cubicBezTo>
                    <a:pt x="2265" y="2334"/>
                    <a:pt x="2257" y="2563"/>
                    <a:pt x="2202" y="2762"/>
                  </a:cubicBezTo>
                  <a:cubicBezTo>
                    <a:pt x="2154" y="2964"/>
                    <a:pt x="1539" y="3440"/>
                    <a:pt x="1906" y="3639"/>
                  </a:cubicBezTo>
                  <a:cubicBezTo>
                    <a:pt x="1933" y="3655"/>
                    <a:pt x="1962" y="3661"/>
                    <a:pt x="1993" y="3661"/>
                  </a:cubicBezTo>
                  <a:cubicBezTo>
                    <a:pt x="2169" y="3661"/>
                    <a:pt x="2403" y="3443"/>
                    <a:pt x="2519" y="3396"/>
                  </a:cubicBezTo>
                  <a:cubicBezTo>
                    <a:pt x="2565" y="3379"/>
                    <a:pt x="2601" y="3371"/>
                    <a:pt x="2628" y="3371"/>
                  </a:cubicBezTo>
                  <a:cubicBezTo>
                    <a:pt x="2752" y="3371"/>
                    <a:pt x="2699" y="3530"/>
                    <a:pt x="2608" y="3666"/>
                  </a:cubicBezTo>
                  <a:cubicBezTo>
                    <a:pt x="2486" y="3860"/>
                    <a:pt x="2320" y="4019"/>
                    <a:pt x="2406" y="4237"/>
                  </a:cubicBezTo>
                  <a:cubicBezTo>
                    <a:pt x="2454" y="4348"/>
                    <a:pt x="2586" y="4521"/>
                    <a:pt x="2546" y="4653"/>
                  </a:cubicBezTo>
                  <a:cubicBezTo>
                    <a:pt x="2510" y="4757"/>
                    <a:pt x="2490" y="4708"/>
                    <a:pt x="2406" y="4757"/>
                  </a:cubicBezTo>
                  <a:cubicBezTo>
                    <a:pt x="2284" y="4819"/>
                    <a:pt x="2291" y="4805"/>
                    <a:pt x="2221" y="4922"/>
                  </a:cubicBezTo>
                  <a:cubicBezTo>
                    <a:pt x="2180" y="4990"/>
                    <a:pt x="2159" y="5086"/>
                    <a:pt x="2111" y="5148"/>
                  </a:cubicBezTo>
                  <a:cubicBezTo>
                    <a:pt x="2029" y="5259"/>
                    <a:pt x="1870" y="5307"/>
                    <a:pt x="1767" y="5398"/>
                  </a:cubicBezTo>
                  <a:cubicBezTo>
                    <a:pt x="1498" y="5638"/>
                    <a:pt x="1546" y="6032"/>
                    <a:pt x="1683" y="6357"/>
                  </a:cubicBezTo>
                  <a:cubicBezTo>
                    <a:pt x="1717" y="6302"/>
                    <a:pt x="1760" y="6254"/>
                    <a:pt x="1808" y="6218"/>
                  </a:cubicBezTo>
                  <a:cubicBezTo>
                    <a:pt x="2084" y="6018"/>
                    <a:pt x="2517" y="6025"/>
                    <a:pt x="2848" y="6018"/>
                  </a:cubicBezTo>
                  <a:cubicBezTo>
                    <a:pt x="2914" y="6014"/>
                    <a:pt x="3231" y="5982"/>
                    <a:pt x="3485" y="5982"/>
                  </a:cubicBezTo>
                  <a:cubicBezTo>
                    <a:pt x="3632" y="5982"/>
                    <a:pt x="3758" y="5993"/>
                    <a:pt x="3800" y="6025"/>
                  </a:cubicBezTo>
                  <a:cubicBezTo>
                    <a:pt x="4201" y="6314"/>
                    <a:pt x="3538" y="6845"/>
                    <a:pt x="4269" y="6929"/>
                  </a:cubicBezTo>
                  <a:cubicBezTo>
                    <a:pt x="4295" y="6932"/>
                    <a:pt x="4320" y="6933"/>
                    <a:pt x="4345" y="6933"/>
                  </a:cubicBezTo>
                  <a:cubicBezTo>
                    <a:pt x="4569" y="6933"/>
                    <a:pt x="4729" y="6831"/>
                    <a:pt x="4890" y="6831"/>
                  </a:cubicBezTo>
                  <a:cubicBezTo>
                    <a:pt x="4976" y="6831"/>
                    <a:pt x="5063" y="6860"/>
                    <a:pt x="5160" y="6950"/>
                  </a:cubicBezTo>
                  <a:cubicBezTo>
                    <a:pt x="5504" y="7268"/>
                    <a:pt x="5684" y="7563"/>
                    <a:pt x="6201" y="7597"/>
                  </a:cubicBezTo>
                  <a:cubicBezTo>
                    <a:pt x="6219" y="7598"/>
                    <a:pt x="6238" y="7599"/>
                    <a:pt x="6257" y="7599"/>
                  </a:cubicBezTo>
                  <a:cubicBezTo>
                    <a:pt x="6596" y="7599"/>
                    <a:pt x="6973" y="7413"/>
                    <a:pt x="7322" y="7413"/>
                  </a:cubicBezTo>
                  <a:cubicBezTo>
                    <a:pt x="7415" y="7413"/>
                    <a:pt x="7506" y="7426"/>
                    <a:pt x="7594" y="7460"/>
                  </a:cubicBezTo>
                  <a:cubicBezTo>
                    <a:pt x="7801" y="7542"/>
                    <a:pt x="7717" y="7688"/>
                    <a:pt x="7875" y="7832"/>
                  </a:cubicBezTo>
                  <a:cubicBezTo>
                    <a:pt x="7977" y="7927"/>
                    <a:pt x="8082" y="7935"/>
                    <a:pt x="8220" y="7935"/>
                  </a:cubicBezTo>
                  <a:cubicBezTo>
                    <a:pt x="8246" y="7935"/>
                    <a:pt x="8273" y="7934"/>
                    <a:pt x="8301" y="7934"/>
                  </a:cubicBezTo>
                  <a:cubicBezTo>
                    <a:pt x="8329" y="7934"/>
                    <a:pt x="8357" y="7935"/>
                    <a:pt x="8387" y="7936"/>
                  </a:cubicBezTo>
                  <a:cubicBezTo>
                    <a:pt x="8394" y="8087"/>
                    <a:pt x="8402" y="8238"/>
                    <a:pt x="8366" y="8390"/>
                  </a:cubicBezTo>
                  <a:cubicBezTo>
                    <a:pt x="8339" y="8488"/>
                    <a:pt x="8181" y="8688"/>
                    <a:pt x="8188" y="8769"/>
                  </a:cubicBezTo>
                  <a:cubicBezTo>
                    <a:pt x="8193" y="9164"/>
                    <a:pt x="8587" y="9005"/>
                    <a:pt x="8808" y="9212"/>
                  </a:cubicBezTo>
                  <a:cubicBezTo>
                    <a:pt x="9601" y="9935"/>
                    <a:pt x="8000" y="10266"/>
                    <a:pt x="7613" y="10403"/>
                  </a:cubicBezTo>
                  <a:cubicBezTo>
                    <a:pt x="7443" y="10466"/>
                    <a:pt x="7277" y="10507"/>
                    <a:pt x="7167" y="10617"/>
                  </a:cubicBezTo>
                  <a:cubicBezTo>
                    <a:pt x="7075" y="10716"/>
                    <a:pt x="7063" y="10886"/>
                    <a:pt x="6953" y="10990"/>
                  </a:cubicBezTo>
                  <a:cubicBezTo>
                    <a:pt x="6857" y="11081"/>
                    <a:pt x="6717" y="11129"/>
                    <a:pt x="6607" y="11192"/>
                  </a:cubicBezTo>
                  <a:cubicBezTo>
                    <a:pt x="6193" y="11425"/>
                    <a:pt x="6311" y="11619"/>
                    <a:pt x="6241" y="12088"/>
                  </a:cubicBezTo>
                  <a:cubicBezTo>
                    <a:pt x="6131" y="12770"/>
                    <a:pt x="6008" y="13585"/>
                    <a:pt x="5290" y="13866"/>
                  </a:cubicBezTo>
                  <a:cubicBezTo>
                    <a:pt x="4780" y="14066"/>
                    <a:pt x="4689" y="13998"/>
                    <a:pt x="4689" y="14556"/>
                  </a:cubicBezTo>
                  <a:cubicBezTo>
                    <a:pt x="4689" y="14762"/>
                    <a:pt x="4744" y="15024"/>
                    <a:pt x="4689" y="15226"/>
                  </a:cubicBezTo>
                  <a:cubicBezTo>
                    <a:pt x="4648" y="15404"/>
                    <a:pt x="4518" y="15548"/>
                    <a:pt x="4463" y="15728"/>
                  </a:cubicBezTo>
                  <a:cubicBezTo>
                    <a:pt x="4303" y="15735"/>
                    <a:pt x="4141" y="15737"/>
                    <a:pt x="3979" y="15737"/>
                  </a:cubicBezTo>
                  <a:cubicBezTo>
                    <a:pt x="3758" y="15737"/>
                    <a:pt x="3536" y="15733"/>
                    <a:pt x="3317" y="15728"/>
                  </a:cubicBezTo>
                  <a:cubicBezTo>
                    <a:pt x="3300" y="15728"/>
                    <a:pt x="3283" y="15728"/>
                    <a:pt x="3267" y="15728"/>
                  </a:cubicBezTo>
                  <a:cubicBezTo>
                    <a:pt x="2729" y="15728"/>
                    <a:pt x="2814" y="15849"/>
                    <a:pt x="3029" y="16418"/>
                  </a:cubicBezTo>
                  <a:cubicBezTo>
                    <a:pt x="3139" y="16709"/>
                    <a:pt x="3206" y="16964"/>
                    <a:pt x="3269" y="17266"/>
                  </a:cubicBezTo>
                  <a:cubicBezTo>
                    <a:pt x="3339" y="17576"/>
                    <a:pt x="3552" y="17826"/>
                    <a:pt x="3615" y="18129"/>
                  </a:cubicBezTo>
                  <a:cubicBezTo>
                    <a:pt x="3774" y="18908"/>
                    <a:pt x="2937" y="19150"/>
                    <a:pt x="2421" y="19460"/>
                  </a:cubicBezTo>
                  <a:cubicBezTo>
                    <a:pt x="1794" y="19833"/>
                    <a:pt x="1842" y="20376"/>
                    <a:pt x="2104" y="21046"/>
                  </a:cubicBezTo>
                  <a:cubicBezTo>
                    <a:pt x="2159" y="21205"/>
                    <a:pt x="2373" y="21500"/>
                    <a:pt x="2325" y="21652"/>
                  </a:cubicBezTo>
                  <a:cubicBezTo>
                    <a:pt x="2262" y="21839"/>
                    <a:pt x="1649" y="22130"/>
                    <a:pt x="1469" y="22274"/>
                  </a:cubicBezTo>
                  <a:cubicBezTo>
                    <a:pt x="1229" y="22488"/>
                    <a:pt x="974" y="22625"/>
                    <a:pt x="676" y="22769"/>
                  </a:cubicBezTo>
                  <a:cubicBezTo>
                    <a:pt x="263" y="22964"/>
                    <a:pt x="236" y="23089"/>
                    <a:pt x="222" y="23528"/>
                  </a:cubicBezTo>
                  <a:cubicBezTo>
                    <a:pt x="215" y="23860"/>
                    <a:pt x="208" y="24259"/>
                    <a:pt x="1" y="24521"/>
                  </a:cubicBezTo>
                  <a:cubicBezTo>
                    <a:pt x="200" y="24631"/>
                    <a:pt x="359" y="24826"/>
                    <a:pt x="609" y="24845"/>
                  </a:cubicBezTo>
                  <a:cubicBezTo>
                    <a:pt x="641" y="24848"/>
                    <a:pt x="675" y="24849"/>
                    <a:pt x="709" y="24849"/>
                  </a:cubicBezTo>
                  <a:cubicBezTo>
                    <a:pt x="894" y="24849"/>
                    <a:pt x="1110" y="24814"/>
                    <a:pt x="1312" y="24814"/>
                  </a:cubicBezTo>
                  <a:cubicBezTo>
                    <a:pt x="1439" y="24814"/>
                    <a:pt x="1560" y="24828"/>
                    <a:pt x="1664" y="24874"/>
                  </a:cubicBezTo>
                  <a:cubicBezTo>
                    <a:pt x="1926" y="24997"/>
                    <a:pt x="1849" y="25383"/>
                    <a:pt x="1959" y="25619"/>
                  </a:cubicBezTo>
                  <a:cubicBezTo>
                    <a:pt x="2091" y="25895"/>
                    <a:pt x="2310" y="26109"/>
                    <a:pt x="2469" y="26364"/>
                  </a:cubicBezTo>
                  <a:cubicBezTo>
                    <a:pt x="2601" y="26571"/>
                    <a:pt x="2808" y="26936"/>
                    <a:pt x="2649" y="27164"/>
                  </a:cubicBezTo>
                  <a:cubicBezTo>
                    <a:pt x="2586" y="27253"/>
                    <a:pt x="2435" y="27267"/>
                    <a:pt x="2387" y="27371"/>
                  </a:cubicBezTo>
                  <a:cubicBezTo>
                    <a:pt x="2353" y="27445"/>
                    <a:pt x="2373" y="27556"/>
                    <a:pt x="2373" y="27640"/>
                  </a:cubicBezTo>
                  <a:cubicBezTo>
                    <a:pt x="2365" y="27928"/>
                    <a:pt x="2450" y="28068"/>
                    <a:pt x="2649" y="28260"/>
                  </a:cubicBezTo>
                  <a:cubicBezTo>
                    <a:pt x="2882" y="28500"/>
                    <a:pt x="2841" y="28812"/>
                    <a:pt x="2966" y="29101"/>
                  </a:cubicBezTo>
                  <a:cubicBezTo>
                    <a:pt x="3103" y="29411"/>
                    <a:pt x="3324" y="29721"/>
                    <a:pt x="3574" y="29956"/>
                  </a:cubicBezTo>
                  <a:cubicBezTo>
                    <a:pt x="3814" y="30199"/>
                    <a:pt x="4153" y="30535"/>
                    <a:pt x="4497" y="30576"/>
                  </a:cubicBezTo>
                  <a:cubicBezTo>
                    <a:pt x="4584" y="30586"/>
                    <a:pt x="4677" y="30593"/>
                    <a:pt x="4772" y="30593"/>
                  </a:cubicBezTo>
                  <a:cubicBezTo>
                    <a:pt x="5014" y="30593"/>
                    <a:pt x="5265" y="30549"/>
                    <a:pt x="5448" y="30406"/>
                  </a:cubicBezTo>
                  <a:cubicBezTo>
                    <a:pt x="5629" y="30266"/>
                    <a:pt x="5754" y="30004"/>
                    <a:pt x="5869" y="29805"/>
                  </a:cubicBezTo>
                  <a:cubicBezTo>
                    <a:pt x="6005" y="29568"/>
                    <a:pt x="6054" y="29432"/>
                    <a:pt x="6319" y="29432"/>
                  </a:cubicBezTo>
                  <a:cubicBezTo>
                    <a:pt x="6326" y="29432"/>
                    <a:pt x="6333" y="29432"/>
                    <a:pt x="6340" y="29432"/>
                  </a:cubicBezTo>
                  <a:cubicBezTo>
                    <a:pt x="6580" y="29432"/>
                    <a:pt x="6816" y="29466"/>
                    <a:pt x="7042" y="29536"/>
                  </a:cubicBezTo>
                  <a:cubicBezTo>
                    <a:pt x="7299" y="29617"/>
                    <a:pt x="7694" y="29753"/>
                    <a:pt x="8039" y="29753"/>
                  </a:cubicBezTo>
                  <a:cubicBezTo>
                    <a:pt x="8194" y="29753"/>
                    <a:pt x="8339" y="29726"/>
                    <a:pt x="8457" y="29654"/>
                  </a:cubicBezTo>
                  <a:cubicBezTo>
                    <a:pt x="8664" y="29521"/>
                    <a:pt x="8683" y="29288"/>
                    <a:pt x="8911" y="29156"/>
                  </a:cubicBezTo>
                  <a:cubicBezTo>
                    <a:pt x="9068" y="29066"/>
                    <a:pt x="9259" y="29035"/>
                    <a:pt x="9452" y="29035"/>
                  </a:cubicBezTo>
                  <a:cubicBezTo>
                    <a:pt x="9615" y="29035"/>
                    <a:pt x="9779" y="29058"/>
                    <a:pt x="9925" y="29086"/>
                  </a:cubicBezTo>
                  <a:cubicBezTo>
                    <a:pt x="10213" y="29149"/>
                    <a:pt x="10511" y="29238"/>
                    <a:pt x="10795" y="29308"/>
                  </a:cubicBezTo>
                  <a:cubicBezTo>
                    <a:pt x="11021" y="29363"/>
                    <a:pt x="11290" y="29399"/>
                    <a:pt x="11456" y="29562"/>
                  </a:cubicBezTo>
                  <a:cubicBezTo>
                    <a:pt x="11684" y="29584"/>
                    <a:pt x="11773" y="29757"/>
                    <a:pt x="12028" y="29757"/>
                  </a:cubicBezTo>
                  <a:cubicBezTo>
                    <a:pt x="12215" y="29752"/>
                    <a:pt x="12416" y="29726"/>
                    <a:pt x="12615" y="29726"/>
                  </a:cubicBezTo>
                  <a:cubicBezTo>
                    <a:pt x="12732" y="29726"/>
                    <a:pt x="12849" y="29735"/>
                    <a:pt x="12960" y="29764"/>
                  </a:cubicBezTo>
                  <a:cubicBezTo>
                    <a:pt x="13277" y="29846"/>
                    <a:pt x="13491" y="30093"/>
                    <a:pt x="13760" y="30240"/>
                  </a:cubicBezTo>
                  <a:cubicBezTo>
                    <a:pt x="13927" y="30327"/>
                    <a:pt x="14148" y="30364"/>
                    <a:pt x="14361" y="30364"/>
                  </a:cubicBezTo>
                  <a:cubicBezTo>
                    <a:pt x="14498" y="30364"/>
                    <a:pt x="14632" y="30349"/>
                    <a:pt x="14745" y="30322"/>
                  </a:cubicBezTo>
                  <a:cubicBezTo>
                    <a:pt x="14933" y="30281"/>
                    <a:pt x="15055" y="30170"/>
                    <a:pt x="15255" y="30170"/>
                  </a:cubicBezTo>
                  <a:cubicBezTo>
                    <a:pt x="15263" y="30170"/>
                    <a:pt x="15270" y="30170"/>
                    <a:pt x="15278" y="30170"/>
                  </a:cubicBezTo>
                  <a:cubicBezTo>
                    <a:pt x="15582" y="30170"/>
                    <a:pt x="15792" y="30311"/>
                    <a:pt x="16055" y="30466"/>
                  </a:cubicBezTo>
                  <a:cubicBezTo>
                    <a:pt x="16257" y="30590"/>
                    <a:pt x="16390" y="30744"/>
                    <a:pt x="16605" y="30744"/>
                  </a:cubicBezTo>
                  <a:cubicBezTo>
                    <a:pt x="16656" y="30744"/>
                    <a:pt x="16711" y="30735"/>
                    <a:pt x="16774" y="30716"/>
                  </a:cubicBezTo>
                  <a:cubicBezTo>
                    <a:pt x="17050" y="30632"/>
                    <a:pt x="17235" y="30377"/>
                    <a:pt x="17401" y="30163"/>
                  </a:cubicBezTo>
                  <a:cubicBezTo>
                    <a:pt x="17622" y="29894"/>
                    <a:pt x="17807" y="29625"/>
                    <a:pt x="18098" y="29440"/>
                  </a:cubicBezTo>
                  <a:cubicBezTo>
                    <a:pt x="18352" y="29274"/>
                    <a:pt x="18607" y="29122"/>
                    <a:pt x="18857" y="28949"/>
                  </a:cubicBezTo>
                  <a:cubicBezTo>
                    <a:pt x="19167" y="28733"/>
                    <a:pt x="19526" y="28355"/>
                    <a:pt x="19920" y="28355"/>
                  </a:cubicBezTo>
                  <a:cubicBezTo>
                    <a:pt x="19954" y="28355"/>
                    <a:pt x="19988" y="28357"/>
                    <a:pt x="20022" y="28363"/>
                  </a:cubicBezTo>
                  <a:cubicBezTo>
                    <a:pt x="20318" y="28411"/>
                    <a:pt x="20366" y="28507"/>
                    <a:pt x="20580" y="28721"/>
                  </a:cubicBezTo>
                  <a:cubicBezTo>
                    <a:pt x="20724" y="28868"/>
                    <a:pt x="20842" y="28880"/>
                    <a:pt x="21048" y="28880"/>
                  </a:cubicBezTo>
                  <a:cubicBezTo>
                    <a:pt x="21200" y="28880"/>
                    <a:pt x="21346" y="28880"/>
                    <a:pt x="21483" y="28861"/>
                  </a:cubicBezTo>
                  <a:cubicBezTo>
                    <a:pt x="21567" y="28853"/>
                    <a:pt x="21801" y="28853"/>
                    <a:pt x="21863" y="28812"/>
                  </a:cubicBezTo>
                  <a:cubicBezTo>
                    <a:pt x="22029" y="28673"/>
                    <a:pt x="21745" y="28411"/>
                    <a:pt x="21690" y="28281"/>
                  </a:cubicBezTo>
                  <a:cubicBezTo>
                    <a:pt x="21546" y="27935"/>
                    <a:pt x="22243" y="27700"/>
                    <a:pt x="22457" y="27500"/>
                  </a:cubicBezTo>
                  <a:cubicBezTo>
                    <a:pt x="22884" y="27114"/>
                    <a:pt x="23194" y="26549"/>
                    <a:pt x="23490" y="26047"/>
                  </a:cubicBezTo>
                  <a:cubicBezTo>
                    <a:pt x="23574" y="25907"/>
                    <a:pt x="23622" y="25756"/>
                    <a:pt x="23795" y="25708"/>
                  </a:cubicBezTo>
                  <a:cubicBezTo>
                    <a:pt x="23859" y="25688"/>
                    <a:pt x="23928" y="25683"/>
                    <a:pt x="23998" y="25683"/>
                  </a:cubicBezTo>
                  <a:cubicBezTo>
                    <a:pt x="24059" y="25683"/>
                    <a:pt x="24120" y="25687"/>
                    <a:pt x="24180" y="25687"/>
                  </a:cubicBezTo>
                  <a:cubicBezTo>
                    <a:pt x="24244" y="25687"/>
                    <a:pt x="24308" y="25683"/>
                    <a:pt x="24367" y="25667"/>
                  </a:cubicBezTo>
                  <a:cubicBezTo>
                    <a:pt x="24636" y="25597"/>
                    <a:pt x="24835" y="25453"/>
                    <a:pt x="25076" y="25343"/>
                  </a:cubicBezTo>
                  <a:cubicBezTo>
                    <a:pt x="25285" y="25239"/>
                    <a:pt x="25580" y="25203"/>
                    <a:pt x="25765" y="25059"/>
                  </a:cubicBezTo>
                  <a:cubicBezTo>
                    <a:pt x="26167" y="24742"/>
                    <a:pt x="25477" y="24343"/>
                    <a:pt x="25278" y="24136"/>
                  </a:cubicBezTo>
                  <a:cubicBezTo>
                    <a:pt x="25145" y="23997"/>
                    <a:pt x="25112" y="23819"/>
                    <a:pt x="25064" y="23639"/>
                  </a:cubicBezTo>
                  <a:cubicBezTo>
                    <a:pt x="25008" y="23459"/>
                    <a:pt x="24924" y="23300"/>
                    <a:pt x="24857" y="23134"/>
                  </a:cubicBezTo>
                  <a:cubicBezTo>
                    <a:pt x="24518" y="22363"/>
                    <a:pt x="24643" y="21515"/>
                    <a:pt x="25179" y="20888"/>
                  </a:cubicBezTo>
                  <a:cubicBezTo>
                    <a:pt x="25559" y="20431"/>
                    <a:pt x="26186" y="20294"/>
                    <a:pt x="26731" y="20121"/>
                  </a:cubicBezTo>
                  <a:cubicBezTo>
                    <a:pt x="27339" y="19929"/>
                    <a:pt x="27690" y="19294"/>
                    <a:pt x="28070" y="18831"/>
                  </a:cubicBezTo>
                  <a:cubicBezTo>
                    <a:pt x="28180" y="18701"/>
                    <a:pt x="28305" y="18461"/>
                    <a:pt x="28457" y="18384"/>
                  </a:cubicBezTo>
                  <a:cubicBezTo>
                    <a:pt x="28506" y="18358"/>
                    <a:pt x="28560" y="18349"/>
                    <a:pt x="28615" y="18349"/>
                  </a:cubicBezTo>
                  <a:cubicBezTo>
                    <a:pt x="28693" y="18349"/>
                    <a:pt x="28773" y="18365"/>
                    <a:pt x="28848" y="18369"/>
                  </a:cubicBezTo>
                  <a:cubicBezTo>
                    <a:pt x="28910" y="18372"/>
                    <a:pt x="28970" y="18375"/>
                    <a:pt x="29027" y="18375"/>
                  </a:cubicBezTo>
                  <a:cubicBezTo>
                    <a:pt x="29250" y="18375"/>
                    <a:pt x="29437" y="18339"/>
                    <a:pt x="29608" y="18163"/>
                  </a:cubicBezTo>
                  <a:cubicBezTo>
                    <a:pt x="29747" y="18018"/>
                    <a:pt x="29740" y="18052"/>
                    <a:pt x="29692" y="17860"/>
                  </a:cubicBezTo>
                  <a:cubicBezTo>
                    <a:pt x="29670" y="17757"/>
                    <a:pt x="29649" y="17660"/>
                    <a:pt x="29656" y="17550"/>
                  </a:cubicBezTo>
                  <a:cubicBezTo>
                    <a:pt x="29670" y="17322"/>
                    <a:pt x="29781" y="17218"/>
                    <a:pt x="29911" y="17045"/>
                  </a:cubicBezTo>
                  <a:cubicBezTo>
                    <a:pt x="30160" y="16709"/>
                    <a:pt x="30574" y="16872"/>
                    <a:pt x="30939" y="16783"/>
                  </a:cubicBezTo>
                  <a:cubicBezTo>
                    <a:pt x="31174" y="16728"/>
                    <a:pt x="31374" y="16591"/>
                    <a:pt x="31602" y="16521"/>
                  </a:cubicBezTo>
                  <a:cubicBezTo>
                    <a:pt x="31708" y="16489"/>
                    <a:pt x="31833" y="16479"/>
                    <a:pt x="31961" y="16479"/>
                  </a:cubicBezTo>
                  <a:cubicBezTo>
                    <a:pt x="32105" y="16479"/>
                    <a:pt x="32252" y="16491"/>
                    <a:pt x="32381" y="16495"/>
                  </a:cubicBezTo>
                  <a:cubicBezTo>
                    <a:pt x="32792" y="16517"/>
                    <a:pt x="33219" y="16580"/>
                    <a:pt x="33635" y="16580"/>
                  </a:cubicBezTo>
                  <a:cubicBezTo>
                    <a:pt x="33728" y="16580"/>
                    <a:pt x="33820" y="16577"/>
                    <a:pt x="33911" y="16569"/>
                  </a:cubicBezTo>
                  <a:cubicBezTo>
                    <a:pt x="34125" y="16550"/>
                    <a:pt x="34269" y="16459"/>
                    <a:pt x="34442" y="16348"/>
                  </a:cubicBezTo>
                  <a:cubicBezTo>
                    <a:pt x="34601" y="16252"/>
                    <a:pt x="34594" y="16197"/>
                    <a:pt x="34697" y="16079"/>
                  </a:cubicBezTo>
                  <a:cubicBezTo>
                    <a:pt x="34885" y="15873"/>
                    <a:pt x="35305" y="15714"/>
                    <a:pt x="35567" y="15652"/>
                  </a:cubicBezTo>
                  <a:cubicBezTo>
                    <a:pt x="35940" y="15570"/>
                    <a:pt x="36305" y="15404"/>
                    <a:pt x="36677" y="15334"/>
                  </a:cubicBezTo>
                  <a:cubicBezTo>
                    <a:pt x="36884" y="15301"/>
                    <a:pt x="37064" y="15238"/>
                    <a:pt x="37264" y="15164"/>
                  </a:cubicBezTo>
                  <a:cubicBezTo>
                    <a:pt x="37403" y="15108"/>
                    <a:pt x="37547" y="15039"/>
                    <a:pt x="37684" y="14983"/>
                  </a:cubicBezTo>
                  <a:cubicBezTo>
                    <a:pt x="37780" y="14943"/>
                    <a:pt x="38045" y="14895"/>
                    <a:pt x="38112" y="14818"/>
                  </a:cubicBezTo>
                  <a:cubicBezTo>
                    <a:pt x="38326" y="14577"/>
                    <a:pt x="37927" y="14054"/>
                    <a:pt x="37857" y="13811"/>
                  </a:cubicBezTo>
                  <a:cubicBezTo>
                    <a:pt x="37795" y="13563"/>
                    <a:pt x="38016" y="13486"/>
                    <a:pt x="38071" y="13280"/>
                  </a:cubicBezTo>
                  <a:cubicBezTo>
                    <a:pt x="38160" y="12922"/>
                    <a:pt x="37823" y="12730"/>
                    <a:pt x="37506" y="12693"/>
                  </a:cubicBezTo>
                  <a:cubicBezTo>
                    <a:pt x="37474" y="12690"/>
                    <a:pt x="37443" y="12689"/>
                    <a:pt x="37412" y="12689"/>
                  </a:cubicBezTo>
                  <a:cubicBezTo>
                    <a:pt x="37368" y="12689"/>
                    <a:pt x="37326" y="12692"/>
                    <a:pt x="37285" y="12701"/>
                  </a:cubicBezTo>
                  <a:cubicBezTo>
                    <a:pt x="37091" y="12742"/>
                    <a:pt x="36982" y="12929"/>
                    <a:pt x="36788" y="12963"/>
                  </a:cubicBezTo>
                  <a:cubicBezTo>
                    <a:pt x="36752" y="12969"/>
                    <a:pt x="36716" y="12972"/>
                    <a:pt x="36680" y="12972"/>
                  </a:cubicBezTo>
                  <a:cubicBezTo>
                    <a:pt x="36518" y="12972"/>
                    <a:pt x="36351" y="12913"/>
                    <a:pt x="36216" y="12840"/>
                  </a:cubicBezTo>
                  <a:cubicBezTo>
                    <a:pt x="35995" y="12722"/>
                    <a:pt x="35810" y="12557"/>
                    <a:pt x="35601" y="12412"/>
                  </a:cubicBezTo>
                  <a:cubicBezTo>
                    <a:pt x="35464" y="12318"/>
                    <a:pt x="35339" y="12308"/>
                    <a:pt x="35187" y="12308"/>
                  </a:cubicBezTo>
                  <a:cubicBezTo>
                    <a:pt x="35150" y="12308"/>
                    <a:pt x="35111" y="12309"/>
                    <a:pt x="35070" y="12309"/>
                  </a:cubicBezTo>
                  <a:cubicBezTo>
                    <a:pt x="35061" y="12309"/>
                    <a:pt x="35053" y="12309"/>
                    <a:pt x="35045" y="12309"/>
                  </a:cubicBezTo>
                  <a:cubicBezTo>
                    <a:pt x="34607" y="12309"/>
                    <a:pt x="34020" y="12304"/>
                    <a:pt x="33904" y="11812"/>
                  </a:cubicBezTo>
                  <a:cubicBezTo>
                    <a:pt x="33856" y="11624"/>
                    <a:pt x="33782" y="11480"/>
                    <a:pt x="33609" y="11369"/>
                  </a:cubicBezTo>
                  <a:cubicBezTo>
                    <a:pt x="33450" y="11259"/>
                    <a:pt x="33140" y="11038"/>
                    <a:pt x="32974" y="11004"/>
                  </a:cubicBezTo>
                  <a:cubicBezTo>
                    <a:pt x="32953" y="10860"/>
                    <a:pt x="32520" y="10757"/>
                    <a:pt x="32374" y="10701"/>
                  </a:cubicBezTo>
                  <a:cubicBezTo>
                    <a:pt x="32112" y="10598"/>
                    <a:pt x="31989" y="10411"/>
                    <a:pt x="31775" y="10252"/>
                  </a:cubicBezTo>
                  <a:cubicBezTo>
                    <a:pt x="31460" y="10012"/>
                    <a:pt x="31082" y="9908"/>
                    <a:pt x="30696" y="9908"/>
                  </a:cubicBezTo>
                  <a:cubicBezTo>
                    <a:pt x="30541" y="9908"/>
                    <a:pt x="30385" y="9925"/>
                    <a:pt x="30230" y="9957"/>
                  </a:cubicBezTo>
                  <a:cubicBezTo>
                    <a:pt x="30089" y="9985"/>
                    <a:pt x="29965" y="9999"/>
                    <a:pt x="29852" y="9999"/>
                  </a:cubicBezTo>
                  <a:cubicBezTo>
                    <a:pt x="29550" y="9999"/>
                    <a:pt x="29319" y="9900"/>
                    <a:pt x="29002" y="9709"/>
                  </a:cubicBezTo>
                  <a:cubicBezTo>
                    <a:pt x="28602" y="9467"/>
                    <a:pt x="28337" y="9182"/>
                    <a:pt x="27855" y="9182"/>
                  </a:cubicBezTo>
                  <a:cubicBezTo>
                    <a:pt x="27840" y="9182"/>
                    <a:pt x="27824" y="9182"/>
                    <a:pt x="27808" y="9183"/>
                  </a:cubicBezTo>
                  <a:cubicBezTo>
                    <a:pt x="27721" y="9189"/>
                    <a:pt x="27645" y="9194"/>
                    <a:pt x="27578" y="9194"/>
                  </a:cubicBezTo>
                  <a:cubicBezTo>
                    <a:pt x="27397" y="9194"/>
                    <a:pt x="27279" y="9152"/>
                    <a:pt x="27154" y="8950"/>
                  </a:cubicBezTo>
                  <a:cubicBezTo>
                    <a:pt x="26996" y="8714"/>
                    <a:pt x="26746" y="8644"/>
                    <a:pt x="26498" y="8529"/>
                  </a:cubicBezTo>
                  <a:cubicBezTo>
                    <a:pt x="26071" y="8327"/>
                    <a:pt x="25672" y="8025"/>
                    <a:pt x="25299" y="7741"/>
                  </a:cubicBezTo>
                  <a:cubicBezTo>
                    <a:pt x="25119" y="7604"/>
                    <a:pt x="25049" y="7530"/>
                    <a:pt x="25071" y="7287"/>
                  </a:cubicBezTo>
                  <a:cubicBezTo>
                    <a:pt x="25093" y="7121"/>
                    <a:pt x="25189" y="6888"/>
                    <a:pt x="24975" y="6804"/>
                  </a:cubicBezTo>
                  <a:cubicBezTo>
                    <a:pt x="24930" y="6786"/>
                    <a:pt x="24883" y="6780"/>
                    <a:pt x="24834" y="6780"/>
                  </a:cubicBezTo>
                  <a:cubicBezTo>
                    <a:pt x="24742" y="6780"/>
                    <a:pt x="24645" y="6801"/>
                    <a:pt x="24552" y="6801"/>
                  </a:cubicBezTo>
                  <a:cubicBezTo>
                    <a:pt x="24487" y="6801"/>
                    <a:pt x="24424" y="6791"/>
                    <a:pt x="24367" y="6756"/>
                  </a:cubicBezTo>
                  <a:cubicBezTo>
                    <a:pt x="24271" y="6693"/>
                    <a:pt x="24237" y="6583"/>
                    <a:pt x="24189" y="6479"/>
                  </a:cubicBezTo>
                  <a:cubicBezTo>
                    <a:pt x="24167" y="6424"/>
                    <a:pt x="24141" y="6383"/>
                    <a:pt x="24098" y="6342"/>
                  </a:cubicBezTo>
                  <a:cubicBezTo>
                    <a:pt x="23968" y="6225"/>
                    <a:pt x="23769" y="6198"/>
                    <a:pt x="23596" y="6169"/>
                  </a:cubicBezTo>
                  <a:cubicBezTo>
                    <a:pt x="23528" y="6161"/>
                    <a:pt x="23461" y="6159"/>
                    <a:pt x="23394" y="6159"/>
                  </a:cubicBezTo>
                  <a:cubicBezTo>
                    <a:pt x="23339" y="6159"/>
                    <a:pt x="23284" y="6160"/>
                    <a:pt x="23229" y="6160"/>
                  </a:cubicBezTo>
                  <a:cubicBezTo>
                    <a:pt x="23177" y="6160"/>
                    <a:pt x="23125" y="6159"/>
                    <a:pt x="23072" y="6155"/>
                  </a:cubicBezTo>
                  <a:cubicBezTo>
                    <a:pt x="22884" y="6136"/>
                    <a:pt x="22706" y="6073"/>
                    <a:pt x="22512" y="6059"/>
                  </a:cubicBezTo>
                  <a:cubicBezTo>
                    <a:pt x="22139" y="6025"/>
                    <a:pt x="21966" y="5874"/>
                    <a:pt x="21656" y="5667"/>
                  </a:cubicBezTo>
                  <a:cubicBezTo>
                    <a:pt x="21450" y="5521"/>
                    <a:pt x="21195" y="5247"/>
                    <a:pt x="20955" y="5218"/>
                  </a:cubicBezTo>
                  <a:cubicBezTo>
                    <a:pt x="20923" y="5213"/>
                    <a:pt x="20890" y="5212"/>
                    <a:pt x="20858" y="5212"/>
                  </a:cubicBezTo>
                  <a:cubicBezTo>
                    <a:pt x="20636" y="5212"/>
                    <a:pt x="20404" y="5301"/>
                    <a:pt x="20175" y="5301"/>
                  </a:cubicBezTo>
                  <a:cubicBezTo>
                    <a:pt x="20126" y="5301"/>
                    <a:pt x="20078" y="5297"/>
                    <a:pt x="20030" y="5288"/>
                  </a:cubicBezTo>
                  <a:cubicBezTo>
                    <a:pt x="19808" y="5240"/>
                    <a:pt x="19602" y="4997"/>
                    <a:pt x="19450" y="4838"/>
                  </a:cubicBezTo>
                  <a:cubicBezTo>
                    <a:pt x="19215" y="4591"/>
                    <a:pt x="19097" y="4391"/>
                    <a:pt x="18761" y="4288"/>
                  </a:cubicBezTo>
                  <a:cubicBezTo>
                    <a:pt x="18634" y="4245"/>
                    <a:pt x="18497" y="4228"/>
                    <a:pt x="18359" y="4228"/>
                  </a:cubicBezTo>
                  <a:cubicBezTo>
                    <a:pt x="18190" y="4228"/>
                    <a:pt x="18020" y="4253"/>
                    <a:pt x="17864" y="4288"/>
                  </a:cubicBezTo>
                  <a:cubicBezTo>
                    <a:pt x="17658" y="4329"/>
                    <a:pt x="17415" y="4425"/>
                    <a:pt x="17208" y="4447"/>
                  </a:cubicBezTo>
                  <a:cubicBezTo>
                    <a:pt x="17201" y="4447"/>
                    <a:pt x="17194" y="4447"/>
                    <a:pt x="17187" y="4447"/>
                  </a:cubicBezTo>
                  <a:cubicBezTo>
                    <a:pt x="17084" y="4447"/>
                    <a:pt x="16988" y="4402"/>
                    <a:pt x="16891" y="4391"/>
                  </a:cubicBezTo>
                  <a:cubicBezTo>
                    <a:pt x="16754" y="4377"/>
                    <a:pt x="16629" y="4384"/>
                    <a:pt x="16492" y="4362"/>
                  </a:cubicBezTo>
                  <a:cubicBezTo>
                    <a:pt x="16057" y="4288"/>
                    <a:pt x="15774" y="4060"/>
                    <a:pt x="15416" y="3831"/>
                  </a:cubicBezTo>
                  <a:cubicBezTo>
                    <a:pt x="15010" y="3584"/>
                    <a:pt x="14637" y="3286"/>
                    <a:pt x="14222" y="3038"/>
                  </a:cubicBezTo>
                  <a:cubicBezTo>
                    <a:pt x="13926" y="2858"/>
                    <a:pt x="13616" y="2695"/>
                    <a:pt x="13325" y="2493"/>
                  </a:cubicBezTo>
                  <a:cubicBezTo>
                    <a:pt x="13181" y="2397"/>
                    <a:pt x="13049" y="2253"/>
                    <a:pt x="12898" y="2176"/>
                  </a:cubicBezTo>
                  <a:cubicBezTo>
                    <a:pt x="12832" y="2143"/>
                    <a:pt x="12767" y="2130"/>
                    <a:pt x="12701" y="2130"/>
                  </a:cubicBezTo>
                  <a:cubicBezTo>
                    <a:pt x="12489" y="2130"/>
                    <a:pt x="12276" y="2261"/>
                    <a:pt x="12044" y="2261"/>
                  </a:cubicBezTo>
                  <a:cubicBezTo>
                    <a:pt x="12032" y="2261"/>
                    <a:pt x="12020" y="2261"/>
                    <a:pt x="12008" y="2260"/>
                  </a:cubicBezTo>
                  <a:cubicBezTo>
                    <a:pt x="11787" y="2253"/>
                    <a:pt x="11622" y="2176"/>
                    <a:pt x="11429" y="2072"/>
                  </a:cubicBezTo>
                  <a:cubicBezTo>
                    <a:pt x="11278" y="1984"/>
                    <a:pt x="11105" y="1825"/>
                    <a:pt x="10932" y="1784"/>
                  </a:cubicBezTo>
                  <a:cubicBezTo>
                    <a:pt x="10898" y="1776"/>
                    <a:pt x="10864" y="1772"/>
                    <a:pt x="10830" y="1772"/>
                  </a:cubicBezTo>
                  <a:cubicBezTo>
                    <a:pt x="10608" y="1772"/>
                    <a:pt x="10366" y="1921"/>
                    <a:pt x="10146" y="1921"/>
                  </a:cubicBezTo>
                  <a:cubicBezTo>
                    <a:pt x="9803" y="1914"/>
                    <a:pt x="9478" y="1736"/>
                    <a:pt x="9161" y="1604"/>
                  </a:cubicBezTo>
                  <a:cubicBezTo>
                    <a:pt x="8947" y="1522"/>
                    <a:pt x="8726" y="1501"/>
                    <a:pt x="8601" y="1279"/>
                  </a:cubicBezTo>
                  <a:cubicBezTo>
                    <a:pt x="8498" y="1094"/>
                    <a:pt x="8491" y="825"/>
                    <a:pt x="8483" y="611"/>
                  </a:cubicBezTo>
                  <a:cubicBezTo>
                    <a:pt x="8341" y="614"/>
                    <a:pt x="8231" y="632"/>
                    <a:pt x="8136" y="632"/>
                  </a:cubicBezTo>
                  <a:cubicBezTo>
                    <a:pt x="7998" y="632"/>
                    <a:pt x="7891" y="594"/>
                    <a:pt x="7760" y="419"/>
                  </a:cubicBezTo>
                  <a:cubicBezTo>
                    <a:pt x="7578" y="174"/>
                    <a:pt x="7518" y="0"/>
                    <a:pt x="7276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g1f7b5ef0b07_0_286"/>
            <p:cNvSpPr/>
            <p:nvPr/>
          </p:nvSpPr>
          <p:spPr>
            <a:xfrm>
              <a:off x="4720225" y="3621800"/>
              <a:ext cx="375250" cy="471000"/>
            </a:xfrm>
            <a:custGeom>
              <a:rect b="b" l="l" r="r" t="t"/>
              <a:pathLst>
                <a:path extrusionOk="0" h="18840" w="15010">
                  <a:moveTo>
                    <a:pt x="8892" y="0"/>
                  </a:moveTo>
                  <a:cubicBezTo>
                    <a:pt x="8639" y="0"/>
                    <a:pt x="8322" y="32"/>
                    <a:pt x="8257" y="36"/>
                  </a:cubicBezTo>
                  <a:cubicBezTo>
                    <a:pt x="7925" y="43"/>
                    <a:pt x="7490" y="36"/>
                    <a:pt x="7216" y="236"/>
                  </a:cubicBezTo>
                  <a:cubicBezTo>
                    <a:pt x="7166" y="272"/>
                    <a:pt x="7125" y="320"/>
                    <a:pt x="7091" y="375"/>
                  </a:cubicBezTo>
                  <a:cubicBezTo>
                    <a:pt x="6753" y="851"/>
                    <a:pt x="6940" y="1913"/>
                    <a:pt x="6940" y="2396"/>
                  </a:cubicBezTo>
                  <a:cubicBezTo>
                    <a:pt x="6940" y="2610"/>
                    <a:pt x="6959" y="2754"/>
                    <a:pt x="6851" y="2920"/>
                  </a:cubicBezTo>
                  <a:cubicBezTo>
                    <a:pt x="6719" y="3105"/>
                    <a:pt x="6623" y="2994"/>
                    <a:pt x="6568" y="3256"/>
                  </a:cubicBezTo>
                  <a:cubicBezTo>
                    <a:pt x="6498" y="3616"/>
                    <a:pt x="6692" y="3842"/>
                    <a:pt x="6380" y="4167"/>
                  </a:cubicBezTo>
                  <a:cubicBezTo>
                    <a:pt x="6147" y="4409"/>
                    <a:pt x="5885" y="4458"/>
                    <a:pt x="5664" y="4712"/>
                  </a:cubicBezTo>
                  <a:cubicBezTo>
                    <a:pt x="5424" y="5003"/>
                    <a:pt x="5195" y="5313"/>
                    <a:pt x="5030" y="5649"/>
                  </a:cubicBezTo>
                  <a:cubicBezTo>
                    <a:pt x="4823" y="6065"/>
                    <a:pt x="4768" y="6699"/>
                    <a:pt x="4422" y="7017"/>
                  </a:cubicBezTo>
                  <a:cubicBezTo>
                    <a:pt x="4174" y="7250"/>
                    <a:pt x="3835" y="7231"/>
                    <a:pt x="3581" y="7423"/>
                  </a:cubicBezTo>
                  <a:cubicBezTo>
                    <a:pt x="3230" y="7692"/>
                    <a:pt x="3160" y="8257"/>
                    <a:pt x="2817" y="8540"/>
                  </a:cubicBezTo>
                  <a:cubicBezTo>
                    <a:pt x="2533" y="8773"/>
                    <a:pt x="2161" y="8699"/>
                    <a:pt x="1968" y="9009"/>
                  </a:cubicBezTo>
                  <a:cubicBezTo>
                    <a:pt x="1884" y="9141"/>
                    <a:pt x="1891" y="9319"/>
                    <a:pt x="1822" y="9463"/>
                  </a:cubicBezTo>
                  <a:cubicBezTo>
                    <a:pt x="1685" y="9754"/>
                    <a:pt x="1471" y="9946"/>
                    <a:pt x="1228" y="10133"/>
                  </a:cubicBezTo>
                  <a:cubicBezTo>
                    <a:pt x="973" y="10340"/>
                    <a:pt x="567" y="10794"/>
                    <a:pt x="877" y="11133"/>
                  </a:cubicBezTo>
                  <a:cubicBezTo>
                    <a:pt x="1017" y="11285"/>
                    <a:pt x="1447" y="11446"/>
                    <a:pt x="1726" y="11446"/>
                  </a:cubicBezTo>
                  <a:cubicBezTo>
                    <a:pt x="1778" y="11446"/>
                    <a:pt x="1824" y="11440"/>
                    <a:pt x="1863" y="11428"/>
                  </a:cubicBezTo>
                  <a:cubicBezTo>
                    <a:pt x="2119" y="11348"/>
                    <a:pt x="2246" y="11018"/>
                    <a:pt x="2513" y="11018"/>
                  </a:cubicBezTo>
                  <a:cubicBezTo>
                    <a:pt x="2541" y="11018"/>
                    <a:pt x="2571" y="11022"/>
                    <a:pt x="2603" y="11030"/>
                  </a:cubicBezTo>
                  <a:cubicBezTo>
                    <a:pt x="2581" y="11395"/>
                    <a:pt x="2382" y="11734"/>
                    <a:pt x="2036" y="11863"/>
                  </a:cubicBezTo>
                  <a:cubicBezTo>
                    <a:pt x="1877" y="11926"/>
                    <a:pt x="1132" y="12036"/>
                    <a:pt x="1519" y="12402"/>
                  </a:cubicBezTo>
                  <a:cubicBezTo>
                    <a:pt x="1575" y="12456"/>
                    <a:pt x="1687" y="12472"/>
                    <a:pt x="1817" y="12472"/>
                  </a:cubicBezTo>
                  <a:cubicBezTo>
                    <a:pt x="2020" y="12472"/>
                    <a:pt x="2268" y="12432"/>
                    <a:pt x="2420" y="12432"/>
                  </a:cubicBezTo>
                  <a:cubicBezTo>
                    <a:pt x="2444" y="12432"/>
                    <a:pt x="2466" y="12433"/>
                    <a:pt x="2485" y="12435"/>
                  </a:cubicBezTo>
                  <a:cubicBezTo>
                    <a:pt x="2946" y="12498"/>
                    <a:pt x="2987" y="12753"/>
                    <a:pt x="2968" y="13195"/>
                  </a:cubicBezTo>
                  <a:cubicBezTo>
                    <a:pt x="2959" y="13196"/>
                    <a:pt x="2951" y="13197"/>
                    <a:pt x="2942" y="13197"/>
                  </a:cubicBezTo>
                  <a:cubicBezTo>
                    <a:pt x="2791" y="13197"/>
                    <a:pt x="2666" y="12998"/>
                    <a:pt x="2517" y="12998"/>
                  </a:cubicBezTo>
                  <a:cubicBezTo>
                    <a:pt x="2493" y="12998"/>
                    <a:pt x="2469" y="13003"/>
                    <a:pt x="2444" y="13014"/>
                  </a:cubicBezTo>
                  <a:cubicBezTo>
                    <a:pt x="2297" y="13077"/>
                    <a:pt x="2242" y="13519"/>
                    <a:pt x="2187" y="13649"/>
                  </a:cubicBezTo>
                  <a:cubicBezTo>
                    <a:pt x="2043" y="14016"/>
                    <a:pt x="1973" y="13988"/>
                    <a:pt x="1651" y="14175"/>
                  </a:cubicBezTo>
                  <a:cubicBezTo>
                    <a:pt x="1401" y="14319"/>
                    <a:pt x="1430" y="14346"/>
                    <a:pt x="1430" y="14651"/>
                  </a:cubicBezTo>
                  <a:cubicBezTo>
                    <a:pt x="1430" y="14884"/>
                    <a:pt x="1408" y="15071"/>
                    <a:pt x="1368" y="15278"/>
                  </a:cubicBezTo>
                  <a:cubicBezTo>
                    <a:pt x="1319" y="15485"/>
                    <a:pt x="1187" y="15636"/>
                    <a:pt x="1132" y="15828"/>
                  </a:cubicBezTo>
                  <a:cubicBezTo>
                    <a:pt x="1014" y="16222"/>
                    <a:pt x="1180" y="16463"/>
                    <a:pt x="904" y="16823"/>
                  </a:cubicBezTo>
                  <a:cubicBezTo>
                    <a:pt x="726" y="17056"/>
                    <a:pt x="0" y="17421"/>
                    <a:pt x="51" y="17676"/>
                  </a:cubicBezTo>
                  <a:cubicBezTo>
                    <a:pt x="582" y="17779"/>
                    <a:pt x="1077" y="17664"/>
                    <a:pt x="1533" y="17878"/>
                  </a:cubicBezTo>
                  <a:cubicBezTo>
                    <a:pt x="1740" y="17974"/>
                    <a:pt x="1932" y="18037"/>
                    <a:pt x="2146" y="18111"/>
                  </a:cubicBezTo>
                  <a:cubicBezTo>
                    <a:pt x="2552" y="18258"/>
                    <a:pt x="2795" y="18733"/>
                    <a:pt x="3201" y="18822"/>
                  </a:cubicBezTo>
                  <a:cubicBezTo>
                    <a:pt x="3255" y="18834"/>
                    <a:pt x="3310" y="18839"/>
                    <a:pt x="3366" y="18839"/>
                  </a:cubicBezTo>
                  <a:cubicBezTo>
                    <a:pt x="3636" y="18839"/>
                    <a:pt x="3930" y="18725"/>
                    <a:pt x="4189" y="18719"/>
                  </a:cubicBezTo>
                  <a:cubicBezTo>
                    <a:pt x="4195" y="18719"/>
                    <a:pt x="4201" y="18719"/>
                    <a:pt x="4208" y="18719"/>
                  </a:cubicBezTo>
                  <a:cubicBezTo>
                    <a:pt x="4418" y="18719"/>
                    <a:pt x="4653" y="18806"/>
                    <a:pt x="4874" y="18806"/>
                  </a:cubicBezTo>
                  <a:cubicBezTo>
                    <a:pt x="4936" y="18806"/>
                    <a:pt x="4997" y="18799"/>
                    <a:pt x="5056" y="18782"/>
                  </a:cubicBezTo>
                  <a:cubicBezTo>
                    <a:pt x="5222" y="18733"/>
                    <a:pt x="5332" y="18649"/>
                    <a:pt x="5409" y="18539"/>
                  </a:cubicBezTo>
                  <a:cubicBezTo>
                    <a:pt x="5616" y="18277"/>
                    <a:pt x="5623" y="17878"/>
                    <a:pt x="5630" y="17546"/>
                  </a:cubicBezTo>
                  <a:cubicBezTo>
                    <a:pt x="5642" y="17104"/>
                    <a:pt x="5671" y="16982"/>
                    <a:pt x="6085" y="16787"/>
                  </a:cubicBezTo>
                  <a:cubicBezTo>
                    <a:pt x="6380" y="16643"/>
                    <a:pt x="6635" y="16506"/>
                    <a:pt x="6878" y="16292"/>
                  </a:cubicBezTo>
                  <a:cubicBezTo>
                    <a:pt x="7055" y="16145"/>
                    <a:pt x="7671" y="15857"/>
                    <a:pt x="7733" y="15670"/>
                  </a:cubicBezTo>
                  <a:cubicBezTo>
                    <a:pt x="7781" y="15518"/>
                    <a:pt x="7567" y="15223"/>
                    <a:pt x="7512" y="15064"/>
                  </a:cubicBezTo>
                  <a:cubicBezTo>
                    <a:pt x="7250" y="14394"/>
                    <a:pt x="7202" y="13851"/>
                    <a:pt x="7829" y="13478"/>
                  </a:cubicBezTo>
                  <a:cubicBezTo>
                    <a:pt x="8346" y="13166"/>
                    <a:pt x="9180" y="12926"/>
                    <a:pt x="9021" y="12147"/>
                  </a:cubicBezTo>
                  <a:cubicBezTo>
                    <a:pt x="8961" y="11842"/>
                    <a:pt x="8747" y="11594"/>
                    <a:pt x="8677" y="11284"/>
                  </a:cubicBezTo>
                  <a:cubicBezTo>
                    <a:pt x="8615" y="10982"/>
                    <a:pt x="8545" y="10724"/>
                    <a:pt x="8435" y="10436"/>
                  </a:cubicBezTo>
                  <a:cubicBezTo>
                    <a:pt x="8222" y="9867"/>
                    <a:pt x="8137" y="9746"/>
                    <a:pt x="8675" y="9746"/>
                  </a:cubicBezTo>
                  <a:cubicBezTo>
                    <a:pt x="8691" y="9746"/>
                    <a:pt x="8708" y="9746"/>
                    <a:pt x="8725" y="9746"/>
                  </a:cubicBezTo>
                  <a:cubicBezTo>
                    <a:pt x="8945" y="9751"/>
                    <a:pt x="9165" y="9755"/>
                    <a:pt x="9386" y="9755"/>
                  </a:cubicBezTo>
                  <a:cubicBezTo>
                    <a:pt x="9547" y="9755"/>
                    <a:pt x="9709" y="9753"/>
                    <a:pt x="9869" y="9746"/>
                  </a:cubicBezTo>
                  <a:cubicBezTo>
                    <a:pt x="9924" y="9566"/>
                    <a:pt x="10057" y="9422"/>
                    <a:pt x="10097" y="9242"/>
                  </a:cubicBezTo>
                  <a:cubicBezTo>
                    <a:pt x="10153" y="9042"/>
                    <a:pt x="10097" y="8780"/>
                    <a:pt x="10097" y="8574"/>
                  </a:cubicBezTo>
                  <a:cubicBezTo>
                    <a:pt x="10097" y="8016"/>
                    <a:pt x="10186" y="8084"/>
                    <a:pt x="10698" y="7884"/>
                  </a:cubicBezTo>
                  <a:cubicBezTo>
                    <a:pt x="11414" y="7601"/>
                    <a:pt x="11539" y="6788"/>
                    <a:pt x="11650" y="6106"/>
                  </a:cubicBezTo>
                  <a:cubicBezTo>
                    <a:pt x="11719" y="5635"/>
                    <a:pt x="11602" y="5443"/>
                    <a:pt x="12015" y="5207"/>
                  </a:cubicBezTo>
                  <a:cubicBezTo>
                    <a:pt x="12126" y="5147"/>
                    <a:pt x="12263" y="5097"/>
                    <a:pt x="12359" y="5008"/>
                  </a:cubicBezTo>
                  <a:cubicBezTo>
                    <a:pt x="12469" y="4904"/>
                    <a:pt x="12484" y="4731"/>
                    <a:pt x="12573" y="4635"/>
                  </a:cubicBezTo>
                  <a:cubicBezTo>
                    <a:pt x="12683" y="4525"/>
                    <a:pt x="12849" y="4484"/>
                    <a:pt x="13022" y="4421"/>
                  </a:cubicBezTo>
                  <a:cubicBezTo>
                    <a:pt x="13409" y="4284"/>
                    <a:pt x="15009" y="3953"/>
                    <a:pt x="14214" y="3230"/>
                  </a:cubicBezTo>
                  <a:cubicBezTo>
                    <a:pt x="13995" y="3023"/>
                    <a:pt x="13601" y="3182"/>
                    <a:pt x="13594" y="2787"/>
                  </a:cubicBezTo>
                  <a:cubicBezTo>
                    <a:pt x="13587" y="2706"/>
                    <a:pt x="13745" y="2504"/>
                    <a:pt x="13774" y="2408"/>
                  </a:cubicBezTo>
                  <a:cubicBezTo>
                    <a:pt x="13808" y="2256"/>
                    <a:pt x="13800" y="2105"/>
                    <a:pt x="13793" y="1954"/>
                  </a:cubicBezTo>
                  <a:cubicBezTo>
                    <a:pt x="13764" y="1953"/>
                    <a:pt x="13735" y="1952"/>
                    <a:pt x="13708" y="1952"/>
                  </a:cubicBezTo>
                  <a:cubicBezTo>
                    <a:pt x="13680" y="1952"/>
                    <a:pt x="13653" y="1953"/>
                    <a:pt x="13627" y="1953"/>
                  </a:cubicBezTo>
                  <a:cubicBezTo>
                    <a:pt x="13490" y="1953"/>
                    <a:pt x="13386" y="1945"/>
                    <a:pt x="13284" y="1850"/>
                  </a:cubicBezTo>
                  <a:cubicBezTo>
                    <a:pt x="13125" y="1706"/>
                    <a:pt x="13209" y="1560"/>
                    <a:pt x="13003" y="1478"/>
                  </a:cubicBezTo>
                  <a:cubicBezTo>
                    <a:pt x="12915" y="1444"/>
                    <a:pt x="12824" y="1431"/>
                    <a:pt x="12730" y="1431"/>
                  </a:cubicBezTo>
                  <a:cubicBezTo>
                    <a:pt x="12381" y="1431"/>
                    <a:pt x="12002" y="1617"/>
                    <a:pt x="11665" y="1617"/>
                  </a:cubicBezTo>
                  <a:cubicBezTo>
                    <a:pt x="11646" y="1617"/>
                    <a:pt x="11627" y="1616"/>
                    <a:pt x="11609" y="1615"/>
                  </a:cubicBezTo>
                  <a:cubicBezTo>
                    <a:pt x="11090" y="1581"/>
                    <a:pt x="10912" y="1286"/>
                    <a:pt x="10566" y="966"/>
                  </a:cubicBezTo>
                  <a:cubicBezTo>
                    <a:pt x="10470" y="877"/>
                    <a:pt x="10385" y="848"/>
                    <a:pt x="10299" y="848"/>
                  </a:cubicBezTo>
                  <a:cubicBezTo>
                    <a:pt x="10138" y="848"/>
                    <a:pt x="9978" y="951"/>
                    <a:pt x="9753" y="951"/>
                  </a:cubicBezTo>
                  <a:cubicBezTo>
                    <a:pt x="9729" y="951"/>
                    <a:pt x="9703" y="950"/>
                    <a:pt x="9677" y="947"/>
                  </a:cubicBezTo>
                  <a:cubicBezTo>
                    <a:pt x="8946" y="863"/>
                    <a:pt x="9610" y="332"/>
                    <a:pt x="9208" y="43"/>
                  </a:cubicBezTo>
                  <a:cubicBezTo>
                    <a:pt x="9165" y="11"/>
                    <a:pt x="9039" y="0"/>
                    <a:pt x="889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3" name="Google Shape;973;g1f7b5ef0b07_0_286"/>
          <p:cNvSpPr/>
          <p:nvPr/>
        </p:nvSpPr>
        <p:spPr>
          <a:xfrm>
            <a:off x="1127675" y="1065025"/>
            <a:ext cx="12437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Where do the best Centers come from? 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4" name="Google Shape;974;g1f7b5ef0b07_0_286"/>
          <p:cNvPicPr preferRelativeResize="0"/>
          <p:nvPr/>
        </p:nvPicPr>
        <p:blipFill rotWithShape="1">
          <a:blip r:embed="rId5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80" name="Google Shape;980;g1f7b5ef0b07_0_8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1" name="Google Shape;981;g1f7b5ef0b07_0_887"/>
          <p:cNvSpPr/>
          <p:nvPr/>
        </p:nvSpPr>
        <p:spPr>
          <a:xfrm>
            <a:off x="0" y="3255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2" name="Google Shape;982;g1f7b5ef0b07_0_887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g1f7b5ef0b07_0_887"/>
          <p:cNvSpPr txBox="1"/>
          <p:nvPr>
            <p:ph idx="1" type="subTitle"/>
          </p:nvPr>
        </p:nvSpPr>
        <p:spPr>
          <a:xfrm>
            <a:off x="7655475" y="4363100"/>
            <a:ext cx="2211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3.0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4" name="Google Shape;984;g1f7b5ef0b07_0_887"/>
          <p:cNvSpPr txBox="1"/>
          <p:nvPr>
            <p:ph idx="2" type="subTitle"/>
          </p:nvPr>
        </p:nvSpPr>
        <p:spPr>
          <a:xfrm>
            <a:off x="7655475" y="5319725"/>
            <a:ext cx="22113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AVG Assists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5" name="Google Shape;985;g1f7b5ef0b07_0_887"/>
          <p:cNvSpPr/>
          <p:nvPr/>
        </p:nvSpPr>
        <p:spPr>
          <a:xfrm>
            <a:off x="1890285" y="3203218"/>
            <a:ext cx="1161840" cy="629400"/>
          </a:xfrm>
          <a:custGeom>
            <a:rect b="b" l="l" r="r" t="t"/>
            <a:pathLst>
              <a:path extrusionOk="0" h="15735" w="29046">
                <a:moveTo>
                  <a:pt x="1" y="0"/>
                </a:moveTo>
                <a:lnTo>
                  <a:pt x="4600" y="7867"/>
                </a:lnTo>
                <a:lnTo>
                  <a:pt x="1" y="15735"/>
                </a:lnTo>
                <a:lnTo>
                  <a:pt x="29045" y="15735"/>
                </a:lnTo>
                <a:lnTo>
                  <a:pt x="24444" y="7867"/>
                </a:lnTo>
                <a:lnTo>
                  <a:pt x="29045" y="0"/>
                </a:lnTo>
                <a:close/>
              </a:path>
            </a:pathLst>
          </a:custGeom>
          <a:solidFill>
            <a:srgbClr val="9F1E7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Google Shape;986;g1f7b5ef0b07_0_887"/>
          <p:cNvSpPr/>
          <p:nvPr/>
        </p:nvSpPr>
        <p:spPr>
          <a:xfrm>
            <a:off x="5035238" y="3207428"/>
            <a:ext cx="1161840" cy="629400"/>
          </a:xfrm>
          <a:custGeom>
            <a:rect b="b" l="l" r="r" t="t"/>
            <a:pathLst>
              <a:path extrusionOk="0" h="15735" w="29046">
                <a:moveTo>
                  <a:pt x="1" y="0"/>
                </a:moveTo>
                <a:lnTo>
                  <a:pt x="4600" y="7867"/>
                </a:lnTo>
                <a:lnTo>
                  <a:pt x="1" y="15735"/>
                </a:lnTo>
                <a:lnTo>
                  <a:pt x="29045" y="15735"/>
                </a:lnTo>
                <a:lnTo>
                  <a:pt x="24444" y="7867"/>
                </a:lnTo>
                <a:lnTo>
                  <a:pt x="29045" y="0"/>
                </a:lnTo>
                <a:close/>
              </a:path>
            </a:pathLst>
          </a:custGeom>
          <a:solidFill>
            <a:srgbClr val="9F1E7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7" name="Google Shape;987;g1f7b5ef0b07_0_887"/>
          <p:cNvGrpSpPr/>
          <p:nvPr/>
        </p:nvGrpSpPr>
        <p:grpSpPr>
          <a:xfrm>
            <a:off x="2007708" y="3194524"/>
            <a:ext cx="926999" cy="690210"/>
            <a:chOff x="2952738" y="907366"/>
            <a:chExt cx="662095" cy="492972"/>
          </a:xfrm>
        </p:grpSpPr>
        <p:sp>
          <p:nvSpPr>
            <p:cNvPr id="988" name="Google Shape;988;g1f7b5ef0b07_0_887"/>
            <p:cNvSpPr/>
            <p:nvPr/>
          </p:nvSpPr>
          <p:spPr>
            <a:xfrm>
              <a:off x="2952738" y="907366"/>
              <a:ext cx="662095" cy="414046"/>
            </a:xfrm>
            <a:custGeom>
              <a:rect b="b" l="l" r="r" t="t"/>
              <a:pathLst>
                <a:path extrusionOk="0" h="14467" w="23134">
                  <a:moveTo>
                    <a:pt x="11585" y="1"/>
                  </a:moveTo>
                  <a:cubicBezTo>
                    <a:pt x="11491" y="1"/>
                    <a:pt x="11400" y="5"/>
                    <a:pt x="11311" y="8"/>
                  </a:cubicBezTo>
                  <a:cubicBezTo>
                    <a:pt x="10585" y="856"/>
                    <a:pt x="10004" y="2718"/>
                    <a:pt x="9754" y="4989"/>
                  </a:cubicBezTo>
                  <a:cubicBezTo>
                    <a:pt x="9838" y="4987"/>
                    <a:pt x="9920" y="4987"/>
                    <a:pt x="10004" y="4987"/>
                  </a:cubicBezTo>
                  <a:lnTo>
                    <a:pt x="10061" y="4987"/>
                  </a:lnTo>
                  <a:cubicBezTo>
                    <a:pt x="10477" y="4987"/>
                    <a:pt x="10890" y="5001"/>
                    <a:pt x="11299" y="5020"/>
                  </a:cubicBezTo>
                  <a:cubicBezTo>
                    <a:pt x="11695" y="3184"/>
                    <a:pt x="12808" y="1582"/>
                    <a:pt x="14394" y="575"/>
                  </a:cubicBezTo>
                  <a:cubicBezTo>
                    <a:pt x="13505" y="198"/>
                    <a:pt x="12548" y="3"/>
                    <a:pt x="11585" y="1"/>
                  </a:cubicBezTo>
                  <a:close/>
                  <a:moveTo>
                    <a:pt x="10258" y="130"/>
                  </a:moveTo>
                  <a:lnTo>
                    <a:pt x="10258" y="130"/>
                  </a:lnTo>
                  <a:cubicBezTo>
                    <a:pt x="8954" y="373"/>
                    <a:pt x="7740" y="974"/>
                    <a:pt x="6755" y="1865"/>
                  </a:cubicBezTo>
                  <a:cubicBezTo>
                    <a:pt x="7329" y="2846"/>
                    <a:pt x="7666" y="3949"/>
                    <a:pt x="7740" y="5083"/>
                  </a:cubicBezTo>
                  <a:cubicBezTo>
                    <a:pt x="8139" y="5049"/>
                    <a:pt x="8540" y="5025"/>
                    <a:pt x="8944" y="5011"/>
                  </a:cubicBezTo>
                  <a:cubicBezTo>
                    <a:pt x="9160" y="2961"/>
                    <a:pt x="9629" y="1236"/>
                    <a:pt x="10258" y="130"/>
                  </a:cubicBezTo>
                  <a:close/>
                  <a:moveTo>
                    <a:pt x="6169" y="2456"/>
                  </a:moveTo>
                  <a:cubicBezTo>
                    <a:pt x="5955" y="2692"/>
                    <a:pt x="5758" y="2944"/>
                    <a:pt x="5577" y="3208"/>
                  </a:cubicBezTo>
                  <a:cubicBezTo>
                    <a:pt x="5102" y="3917"/>
                    <a:pt x="4758" y="4703"/>
                    <a:pt x="4563" y="5535"/>
                  </a:cubicBezTo>
                  <a:cubicBezTo>
                    <a:pt x="5227" y="5390"/>
                    <a:pt x="5935" y="5273"/>
                    <a:pt x="6683" y="5184"/>
                  </a:cubicBezTo>
                  <a:cubicBezTo>
                    <a:pt x="6767" y="5174"/>
                    <a:pt x="6853" y="5164"/>
                    <a:pt x="6940" y="5155"/>
                  </a:cubicBezTo>
                  <a:cubicBezTo>
                    <a:pt x="6875" y="4213"/>
                    <a:pt x="6613" y="3293"/>
                    <a:pt x="6169" y="2456"/>
                  </a:cubicBezTo>
                  <a:close/>
                  <a:moveTo>
                    <a:pt x="15230" y="993"/>
                  </a:moveTo>
                  <a:cubicBezTo>
                    <a:pt x="13668" y="1858"/>
                    <a:pt x="12539" y="3333"/>
                    <a:pt x="12109" y="5066"/>
                  </a:cubicBezTo>
                  <a:cubicBezTo>
                    <a:pt x="12608" y="5102"/>
                    <a:pt x="13070" y="5148"/>
                    <a:pt x="13500" y="5203"/>
                  </a:cubicBezTo>
                  <a:cubicBezTo>
                    <a:pt x="15321" y="5400"/>
                    <a:pt x="17104" y="5871"/>
                    <a:pt x="18784" y="6601"/>
                  </a:cubicBezTo>
                  <a:lnTo>
                    <a:pt x="18784" y="6575"/>
                  </a:lnTo>
                  <a:lnTo>
                    <a:pt x="18784" y="6573"/>
                  </a:lnTo>
                  <a:cubicBezTo>
                    <a:pt x="18575" y="4247"/>
                    <a:pt x="17249" y="2168"/>
                    <a:pt x="15230" y="993"/>
                  </a:cubicBezTo>
                  <a:close/>
                  <a:moveTo>
                    <a:pt x="6966" y="5962"/>
                  </a:moveTo>
                  <a:lnTo>
                    <a:pt x="6966" y="5962"/>
                  </a:lnTo>
                  <a:cubicBezTo>
                    <a:pt x="6904" y="5967"/>
                    <a:pt x="6839" y="5974"/>
                    <a:pt x="6776" y="5981"/>
                  </a:cubicBezTo>
                  <a:cubicBezTo>
                    <a:pt x="6286" y="6039"/>
                    <a:pt x="5815" y="6111"/>
                    <a:pt x="5364" y="6193"/>
                  </a:cubicBezTo>
                  <a:cubicBezTo>
                    <a:pt x="5825" y="6481"/>
                    <a:pt x="6330" y="6770"/>
                    <a:pt x="6875" y="7056"/>
                  </a:cubicBezTo>
                  <a:cubicBezTo>
                    <a:pt x="6930" y="6693"/>
                    <a:pt x="6961" y="6328"/>
                    <a:pt x="6966" y="5962"/>
                  </a:cubicBezTo>
                  <a:close/>
                  <a:moveTo>
                    <a:pt x="8879" y="5818"/>
                  </a:moveTo>
                  <a:lnTo>
                    <a:pt x="8879" y="5818"/>
                  </a:lnTo>
                  <a:cubicBezTo>
                    <a:pt x="8509" y="5833"/>
                    <a:pt x="8139" y="5854"/>
                    <a:pt x="7774" y="5885"/>
                  </a:cubicBezTo>
                  <a:cubicBezTo>
                    <a:pt x="7769" y="6407"/>
                    <a:pt x="7718" y="6926"/>
                    <a:pt x="7622" y="7438"/>
                  </a:cubicBezTo>
                  <a:cubicBezTo>
                    <a:pt x="8009" y="7628"/>
                    <a:pt x="8408" y="7815"/>
                    <a:pt x="8821" y="8000"/>
                  </a:cubicBezTo>
                  <a:cubicBezTo>
                    <a:pt x="8819" y="7846"/>
                    <a:pt x="8812" y="7697"/>
                    <a:pt x="8812" y="7543"/>
                  </a:cubicBezTo>
                  <a:cubicBezTo>
                    <a:pt x="8812" y="6950"/>
                    <a:pt x="8838" y="6376"/>
                    <a:pt x="8879" y="5818"/>
                  </a:cubicBezTo>
                  <a:close/>
                  <a:moveTo>
                    <a:pt x="10006" y="5792"/>
                  </a:moveTo>
                  <a:cubicBezTo>
                    <a:pt x="9898" y="5792"/>
                    <a:pt x="9792" y="5794"/>
                    <a:pt x="9684" y="5794"/>
                  </a:cubicBezTo>
                  <a:cubicBezTo>
                    <a:pt x="9641" y="6364"/>
                    <a:pt x="9614" y="6945"/>
                    <a:pt x="9614" y="7543"/>
                  </a:cubicBezTo>
                  <a:cubicBezTo>
                    <a:pt x="9614" y="7817"/>
                    <a:pt x="9624" y="8084"/>
                    <a:pt x="9634" y="8351"/>
                  </a:cubicBezTo>
                  <a:cubicBezTo>
                    <a:pt x="10066" y="8533"/>
                    <a:pt x="10506" y="8711"/>
                    <a:pt x="10960" y="8884"/>
                  </a:cubicBezTo>
                  <a:cubicBezTo>
                    <a:pt x="11313" y="9016"/>
                    <a:pt x="11666" y="9144"/>
                    <a:pt x="12017" y="9266"/>
                  </a:cubicBezTo>
                  <a:cubicBezTo>
                    <a:pt x="11474" y="8329"/>
                    <a:pt x="11186" y="7265"/>
                    <a:pt x="11183" y="6181"/>
                  </a:cubicBezTo>
                  <a:cubicBezTo>
                    <a:pt x="11183" y="6063"/>
                    <a:pt x="11188" y="5943"/>
                    <a:pt x="11195" y="5820"/>
                  </a:cubicBezTo>
                  <a:cubicBezTo>
                    <a:pt x="10823" y="5804"/>
                    <a:pt x="10443" y="5792"/>
                    <a:pt x="10061" y="5792"/>
                  </a:cubicBezTo>
                  <a:close/>
                  <a:moveTo>
                    <a:pt x="4513" y="8733"/>
                  </a:moveTo>
                  <a:cubicBezTo>
                    <a:pt x="4638" y="9322"/>
                    <a:pt x="4840" y="9891"/>
                    <a:pt x="5109" y="10427"/>
                  </a:cubicBezTo>
                  <a:cubicBezTo>
                    <a:pt x="5443" y="10187"/>
                    <a:pt x="5729" y="9889"/>
                    <a:pt x="5952" y="9545"/>
                  </a:cubicBezTo>
                  <a:cubicBezTo>
                    <a:pt x="5450" y="9278"/>
                    <a:pt x="4969" y="9009"/>
                    <a:pt x="4513" y="8733"/>
                  </a:cubicBezTo>
                  <a:close/>
                  <a:moveTo>
                    <a:pt x="11998" y="5864"/>
                  </a:moveTo>
                  <a:cubicBezTo>
                    <a:pt x="11988" y="5974"/>
                    <a:pt x="11986" y="6080"/>
                    <a:pt x="11986" y="6181"/>
                  </a:cubicBezTo>
                  <a:cubicBezTo>
                    <a:pt x="11996" y="7459"/>
                    <a:pt x="12450" y="8694"/>
                    <a:pt x="13264" y="9677"/>
                  </a:cubicBezTo>
                  <a:lnTo>
                    <a:pt x="13264" y="9675"/>
                  </a:lnTo>
                  <a:cubicBezTo>
                    <a:pt x="14781" y="10165"/>
                    <a:pt x="16338" y="10509"/>
                    <a:pt x="17917" y="10706"/>
                  </a:cubicBezTo>
                  <a:cubicBezTo>
                    <a:pt x="18349" y="9930"/>
                    <a:pt x="18633" y="9079"/>
                    <a:pt x="18750" y="8197"/>
                  </a:cubicBezTo>
                  <a:cubicBezTo>
                    <a:pt x="18782" y="7966"/>
                    <a:pt x="18798" y="7736"/>
                    <a:pt x="18806" y="7507"/>
                  </a:cubicBezTo>
                  <a:cubicBezTo>
                    <a:pt x="17100" y="6707"/>
                    <a:pt x="15271" y="6198"/>
                    <a:pt x="13397" y="6001"/>
                  </a:cubicBezTo>
                  <a:cubicBezTo>
                    <a:pt x="12964" y="5945"/>
                    <a:pt x="12503" y="5900"/>
                    <a:pt x="11998" y="5864"/>
                  </a:cubicBezTo>
                  <a:close/>
                  <a:moveTo>
                    <a:pt x="3731" y="1871"/>
                  </a:moveTo>
                  <a:cubicBezTo>
                    <a:pt x="1907" y="1871"/>
                    <a:pt x="671" y="2265"/>
                    <a:pt x="392" y="2997"/>
                  </a:cubicBezTo>
                  <a:cubicBezTo>
                    <a:pt x="0" y="4033"/>
                    <a:pt x="1495" y="5837"/>
                    <a:pt x="4200" y="7591"/>
                  </a:cubicBezTo>
                  <a:cubicBezTo>
                    <a:pt x="6123" y="8812"/>
                    <a:pt x="8170" y="9824"/>
                    <a:pt x="10304" y="10614"/>
                  </a:cubicBezTo>
                  <a:cubicBezTo>
                    <a:pt x="12426" y="11436"/>
                    <a:pt x="14627" y="12030"/>
                    <a:pt x="16874" y="12390"/>
                  </a:cubicBezTo>
                  <a:cubicBezTo>
                    <a:pt x="17812" y="12532"/>
                    <a:pt x="18675" y="12600"/>
                    <a:pt x="19436" y="12600"/>
                  </a:cubicBezTo>
                  <a:cubicBezTo>
                    <a:pt x="21261" y="12600"/>
                    <a:pt x="22497" y="12205"/>
                    <a:pt x="22775" y="11472"/>
                  </a:cubicBezTo>
                  <a:lnTo>
                    <a:pt x="22773" y="11470"/>
                  </a:lnTo>
                  <a:cubicBezTo>
                    <a:pt x="23133" y="10521"/>
                    <a:pt x="21905" y="8928"/>
                    <a:pt x="19613" y="7315"/>
                  </a:cubicBezTo>
                  <a:cubicBezTo>
                    <a:pt x="19611" y="7575"/>
                    <a:pt x="19594" y="7825"/>
                    <a:pt x="19570" y="8067"/>
                  </a:cubicBezTo>
                  <a:cubicBezTo>
                    <a:pt x="20932" y="9101"/>
                    <a:pt x="21497" y="9982"/>
                    <a:pt x="21230" y="10686"/>
                  </a:cubicBezTo>
                  <a:cubicBezTo>
                    <a:pt x="21007" y="11280"/>
                    <a:pt x="20259" y="11578"/>
                    <a:pt x="19015" y="11578"/>
                  </a:cubicBezTo>
                  <a:cubicBezTo>
                    <a:pt x="18738" y="11578"/>
                    <a:pt x="18433" y="11564"/>
                    <a:pt x="18106" y="11535"/>
                  </a:cubicBezTo>
                  <a:cubicBezTo>
                    <a:pt x="16136" y="11369"/>
                    <a:pt x="13423" y="10674"/>
                    <a:pt x="10674" y="9634"/>
                  </a:cubicBezTo>
                  <a:cubicBezTo>
                    <a:pt x="8266" y="8767"/>
                    <a:pt x="5976" y="7596"/>
                    <a:pt x="3862" y="6155"/>
                  </a:cubicBezTo>
                  <a:lnTo>
                    <a:pt x="3859" y="6155"/>
                  </a:lnTo>
                  <a:lnTo>
                    <a:pt x="3845" y="6142"/>
                  </a:lnTo>
                  <a:cubicBezTo>
                    <a:pt x="2391" y="5066"/>
                    <a:pt x="1793" y="4153"/>
                    <a:pt x="2067" y="3430"/>
                  </a:cubicBezTo>
                  <a:cubicBezTo>
                    <a:pt x="2291" y="2837"/>
                    <a:pt x="3042" y="2540"/>
                    <a:pt x="4294" y="2540"/>
                  </a:cubicBezTo>
                  <a:cubicBezTo>
                    <a:pt x="4529" y="2540"/>
                    <a:pt x="4781" y="2551"/>
                    <a:pt x="5051" y="2572"/>
                  </a:cubicBezTo>
                  <a:cubicBezTo>
                    <a:pt x="5198" y="2367"/>
                    <a:pt x="5354" y="2168"/>
                    <a:pt x="5517" y="1978"/>
                  </a:cubicBezTo>
                  <a:cubicBezTo>
                    <a:pt x="4876" y="1906"/>
                    <a:pt x="4277" y="1871"/>
                    <a:pt x="3731" y="1871"/>
                  </a:cubicBezTo>
                  <a:close/>
                  <a:moveTo>
                    <a:pt x="6673" y="9913"/>
                  </a:moveTo>
                  <a:cubicBezTo>
                    <a:pt x="6370" y="10396"/>
                    <a:pt x="5971" y="10811"/>
                    <a:pt x="5498" y="11133"/>
                  </a:cubicBezTo>
                  <a:cubicBezTo>
                    <a:pt x="6510" y="12712"/>
                    <a:pt x="8096" y="13837"/>
                    <a:pt x="9920" y="14269"/>
                  </a:cubicBezTo>
                  <a:cubicBezTo>
                    <a:pt x="9501" y="13214"/>
                    <a:pt x="9213" y="12114"/>
                    <a:pt x="9064" y="10989"/>
                  </a:cubicBezTo>
                  <a:cubicBezTo>
                    <a:pt x="8235" y="10650"/>
                    <a:pt x="7435" y="10290"/>
                    <a:pt x="6673" y="9913"/>
                  </a:cubicBezTo>
                  <a:close/>
                  <a:moveTo>
                    <a:pt x="9932" y="11333"/>
                  </a:moveTo>
                  <a:lnTo>
                    <a:pt x="9932" y="11333"/>
                  </a:lnTo>
                  <a:cubicBezTo>
                    <a:pt x="10083" y="12306"/>
                    <a:pt x="10359" y="13258"/>
                    <a:pt x="10751" y="14164"/>
                  </a:cubicBezTo>
                  <a:cubicBezTo>
                    <a:pt x="10794" y="14260"/>
                    <a:pt x="10845" y="14341"/>
                    <a:pt x="10893" y="14428"/>
                  </a:cubicBezTo>
                  <a:lnTo>
                    <a:pt x="10890" y="14428"/>
                  </a:lnTo>
                  <a:cubicBezTo>
                    <a:pt x="11119" y="14452"/>
                    <a:pt x="11352" y="14466"/>
                    <a:pt x="11582" y="14466"/>
                  </a:cubicBezTo>
                  <a:cubicBezTo>
                    <a:pt x="13135" y="14466"/>
                    <a:pt x="14644" y="13967"/>
                    <a:pt x="15884" y="13037"/>
                  </a:cubicBezTo>
                  <a:cubicBezTo>
                    <a:pt x="13884" y="12654"/>
                    <a:pt x="11921" y="12095"/>
                    <a:pt x="10018" y="11367"/>
                  </a:cubicBezTo>
                  <a:cubicBezTo>
                    <a:pt x="9989" y="11354"/>
                    <a:pt x="9960" y="11342"/>
                    <a:pt x="9932" y="113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g1f7b5ef0b07_0_887"/>
            <p:cNvSpPr/>
            <p:nvPr/>
          </p:nvSpPr>
          <p:spPr>
            <a:xfrm>
              <a:off x="3069038" y="1173238"/>
              <a:ext cx="265675" cy="227100"/>
            </a:xfrm>
            <a:custGeom>
              <a:rect b="b" l="l" r="r" t="t"/>
              <a:pathLst>
                <a:path extrusionOk="0" h="9084" w="10627">
                  <a:moveTo>
                    <a:pt x="373" y="1"/>
                  </a:moveTo>
                  <a:cubicBezTo>
                    <a:pt x="354" y="1"/>
                    <a:pt x="335" y="2"/>
                    <a:pt x="315" y="5"/>
                  </a:cubicBezTo>
                  <a:cubicBezTo>
                    <a:pt x="128" y="37"/>
                    <a:pt x="1" y="214"/>
                    <a:pt x="32" y="402"/>
                  </a:cubicBezTo>
                  <a:cubicBezTo>
                    <a:pt x="435" y="2824"/>
                    <a:pt x="1690" y="5035"/>
                    <a:pt x="3564" y="6621"/>
                  </a:cubicBezTo>
                  <a:cubicBezTo>
                    <a:pt x="5438" y="8209"/>
                    <a:pt x="7825" y="9084"/>
                    <a:pt x="10280" y="9084"/>
                  </a:cubicBezTo>
                  <a:cubicBezTo>
                    <a:pt x="10473" y="9084"/>
                    <a:pt x="10626" y="8928"/>
                    <a:pt x="10626" y="8738"/>
                  </a:cubicBezTo>
                  <a:cubicBezTo>
                    <a:pt x="10626" y="8548"/>
                    <a:pt x="10473" y="8392"/>
                    <a:pt x="10280" y="8392"/>
                  </a:cubicBezTo>
                  <a:cubicBezTo>
                    <a:pt x="7988" y="8392"/>
                    <a:pt x="5760" y="7577"/>
                    <a:pt x="4011" y="6095"/>
                  </a:cubicBezTo>
                  <a:cubicBezTo>
                    <a:pt x="2262" y="4612"/>
                    <a:pt x="1091" y="2550"/>
                    <a:pt x="714" y="289"/>
                  </a:cubicBezTo>
                  <a:cubicBezTo>
                    <a:pt x="686" y="119"/>
                    <a:pt x="540" y="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0" name="Google Shape;990;g1f7b5ef0b07_0_887"/>
          <p:cNvGrpSpPr/>
          <p:nvPr/>
        </p:nvGrpSpPr>
        <p:grpSpPr>
          <a:xfrm>
            <a:off x="5181703" y="3181345"/>
            <a:ext cx="868920" cy="900000"/>
            <a:chOff x="7201713" y="1974388"/>
            <a:chExt cx="543075" cy="562500"/>
          </a:xfrm>
        </p:grpSpPr>
        <p:sp>
          <p:nvSpPr>
            <p:cNvPr id="991" name="Google Shape;991;g1f7b5ef0b07_0_887"/>
            <p:cNvSpPr/>
            <p:nvPr/>
          </p:nvSpPr>
          <p:spPr>
            <a:xfrm>
              <a:off x="7342888" y="2381688"/>
              <a:ext cx="260675" cy="155200"/>
            </a:xfrm>
            <a:custGeom>
              <a:rect b="b" l="l" r="r" t="t"/>
              <a:pathLst>
                <a:path extrusionOk="0" h="6208" w="10427">
                  <a:moveTo>
                    <a:pt x="5214" y="161"/>
                  </a:moveTo>
                  <a:lnTo>
                    <a:pt x="6257" y="1204"/>
                  </a:lnTo>
                  <a:lnTo>
                    <a:pt x="5214" y="2293"/>
                  </a:lnTo>
                  <a:lnTo>
                    <a:pt x="4172" y="1204"/>
                  </a:lnTo>
                  <a:lnTo>
                    <a:pt x="5214" y="161"/>
                  </a:lnTo>
                  <a:close/>
                  <a:moveTo>
                    <a:pt x="3624" y="1755"/>
                  </a:moveTo>
                  <a:lnTo>
                    <a:pt x="4679" y="2855"/>
                  </a:lnTo>
                  <a:lnTo>
                    <a:pt x="3761" y="3814"/>
                  </a:lnTo>
                  <a:lnTo>
                    <a:pt x="2658" y="2716"/>
                  </a:lnTo>
                  <a:lnTo>
                    <a:pt x="3624" y="1755"/>
                  </a:lnTo>
                  <a:close/>
                  <a:moveTo>
                    <a:pt x="6805" y="1755"/>
                  </a:moveTo>
                  <a:lnTo>
                    <a:pt x="7771" y="2716"/>
                  </a:lnTo>
                  <a:lnTo>
                    <a:pt x="6668" y="3814"/>
                  </a:lnTo>
                  <a:lnTo>
                    <a:pt x="5750" y="2858"/>
                  </a:lnTo>
                  <a:lnTo>
                    <a:pt x="6805" y="1755"/>
                  </a:lnTo>
                  <a:close/>
                  <a:moveTo>
                    <a:pt x="2264" y="3415"/>
                  </a:moveTo>
                  <a:lnTo>
                    <a:pt x="3225" y="4376"/>
                  </a:lnTo>
                  <a:lnTo>
                    <a:pt x="2473" y="5160"/>
                  </a:lnTo>
                  <a:cubicBezTo>
                    <a:pt x="2439" y="4576"/>
                    <a:pt x="2369" y="3992"/>
                    <a:pt x="2264" y="3415"/>
                  </a:cubicBezTo>
                  <a:close/>
                  <a:moveTo>
                    <a:pt x="8170" y="3415"/>
                  </a:moveTo>
                  <a:lnTo>
                    <a:pt x="8170" y="3415"/>
                  </a:lnTo>
                  <a:cubicBezTo>
                    <a:pt x="8060" y="3992"/>
                    <a:pt x="7988" y="4576"/>
                    <a:pt x="7956" y="5160"/>
                  </a:cubicBezTo>
                  <a:lnTo>
                    <a:pt x="7204" y="4376"/>
                  </a:lnTo>
                  <a:lnTo>
                    <a:pt x="8170" y="3415"/>
                  </a:lnTo>
                  <a:close/>
                  <a:moveTo>
                    <a:pt x="5214" y="3420"/>
                  </a:moveTo>
                  <a:lnTo>
                    <a:pt x="6130" y="4376"/>
                  </a:lnTo>
                  <a:lnTo>
                    <a:pt x="5214" y="5342"/>
                  </a:lnTo>
                  <a:lnTo>
                    <a:pt x="4299" y="4376"/>
                  </a:lnTo>
                  <a:lnTo>
                    <a:pt x="5214" y="3420"/>
                  </a:lnTo>
                  <a:close/>
                  <a:moveTo>
                    <a:pt x="0" y="0"/>
                  </a:moveTo>
                  <a:cubicBezTo>
                    <a:pt x="361" y="428"/>
                    <a:pt x="1617" y="2151"/>
                    <a:pt x="1716" y="5638"/>
                  </a:cubicBezTo>
                  <a:cubicBezTo>
                    <a:pt x="1723" y="5871"/>
                    <a:pt x="1867" y="6078"/>
                    <a:pt x="2086" y="6164"/>
                  </a:cubicBezTo>
                  <a:cubicBezTo>
                    <a:pt x="2155" y="6191"/>
                    <a:pt x="2227" y="6204"/>
                    <a:pt x="2298" y="6204"/>
                  </a:cubicBezTo>
                  <a:cubicBezTo>
                    <a:pt x="2452" y="6204"/>
                    <a:pt x="2604" y="6143"/>
                    <a:pt x="2715" y="6030"/>
                  </a:cubicBezTo>
                  <a:lnTo>
                    <a:pt x="3758" y="4936"/>
                  </a:lnTo>
                  <a:lnTo>
                    <a:pt x="4804" y="6037"/>
                  </a:lnTo>
                  <a:cubicBezTo>
                    <a:pt x="4909" y="6145"/>
                    <a:pt x="5056" y="6207"/>
                    <a:pt x="5210" y="6207"/>
                  </a:cubicBezTo>
                  <a:cubicBezTo>
                    <a:pt x="5368" y="6207"/>
                    <a:pt x="5522" y="6145"/>
                    <a:pt x="5633" y="6030"/>
                  </a:cubicBezTo>
                  <a:lnTo>
                    <a:pt x="6668" y="4936"/>
                  </a:lnTo>
                  <a:lnTo>
                    <a:pt x="7721" y="6034"/>
                  </a:lnTo>
                  <a:cubicBezTo>
                    <a:pt x="7829" y="6145"/>
                    <a:pt x="7978" y="6207"/>
                    <a:pt x="8134" y="6207"/>
                  </a:cubicBezTo>
                  <a:cubicBezTo>
                    <a:pt x="8209" y="6207"/>
                    <a:pt x="8281" y="6193"/>
                    <a:pt x="8348" y="6164"/>
                  </a:cubicBezTo>
                  <a:cubicBezTo>
                    <a:pt x="8562" y="6080"/>
                    <a:pt x="8706" y="5876"/>
                    <a:pt x="8713" y="5645"/>
                  </a:cubicBezTo>
                  <a:cubicBezTo>
                    <a:pt x="8809" y="2158"/>
                    <a:pt x="10066" y="431"/>
                    <a:pt x="10427" y="0"/>
                  </a:cubicBezTo>
                  <a:lnTo>
                    <a:pt x="9463" y="0"/>
                  </a:lnTo>
                  <a:cubicBezTo>
                    <a:pt x="9071" y="608"/>
                    <a:pt x="8759" y="1264"/>
                    <a:pt x="8538" y="1952"/>
                  </a:cubicBezTo>
                  <a:cubicBezTo>
                    <a:pt x="8533" y="1959"/>
                    <a:pt x="8523" y="1964"/>
                    <a:pt x="8516" y="1969"/>
                  </a:cubicBezTo>
                  <a:lnTo>
                    <a:pt x="8317" y="2170"/>
                  </a:lnTo>
                  <a:lnTo>
                    <a:pt x="7344" y="1192"/>
                  </a:lnTo>
                  <a:lnTo>
                    <a:pt x="8480" y="0"/>
                  </a:lnTo>
                  <a:lnTo>
                    <a:pt x="7411" y="0"/>
                  </a:lnTo>
                  <a:lnTo>
                    <a:pt x="6793" y="644"/>
                  </a:lnTo>
                  <a:lnTo>
                    <a:pt x="6149" y="0"/>
                  </a:lnTo>
                  <a:lnTo>
                    <a:pt x="4280" y="0"/>
                  </a:lnTo>
                  <a:lnTo>
                    <a:pt x="3636" y="644"/>
                  </a:lnTo>
                  <a:lnTo>
                    <a:pt x="3018" y="0"/>
                  </a:lnTo>
                  <a:lnTo>
                    <a:pt x="1949" y="0"/>
                  </a:lnTo>
                  <a:lnTo>
                    <a:pt x="3085" y="1192"/>
                  </a:lnTo>
                  <a:lnTo>
                    <a:pt x="2110" y="2170"/>
                  </a:lnTo>
                  <a:lnTo>
                    <a:pt x="1913" y="1969"/>
                  </a:lnTo>
                  <a:lnTo>
                    <a:pt x="1889" y="1956"/>
                  </a:lnTo>
                  <a:cubicBezTo>
                    <a:pt x="1670" y="1267"/>
                    <a:pt x="1360" y="608"/>
                    <a:pt x="9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g1f7b5ef0b07_0_887"/>
            <p:cNvSpPr/>
            <p:nvPr/>
          </p:nvSpPr>
          <p:spPr>
            <a:xfrm>
              <a:off x="7308388" y="2333213"/>
              <a:ext cx="329725" cy="29100"/>
            </a:xfrm>
            <a:custGeom>
              <a:rect b="b" l="l" r="r" t="t"/>
              <a:pathLst>
                <a:path extrusionOk="0" h="1164" w="13189">
                  <a:moveTo>
                    <a:pt x="582" y="0"/>
                  </a:moveTo>
                  <a:cubicBezTo>
                    <a:pt x="260" y="0"/>
                    <a:pt x="1" y="262"/>
                    <a:pt x="1" y="582"/>
                  </a:cubicBezTo>
                  <a:cubicBezTo>
                    <a:pt x="1" y="904"/>
                    <a:pt x="260" y="1163"/>
                    <a:pt x="582" y="1163"/>
                  </a:cubicBezTo>
                  <a:lnTo>
                    <a:pt x="12607" y="1163"/>
                  </a:lnTo>
                  <a:cubicBezTo>
                    <a:pt x="12929" y="1163"/>
                    <a:pt x="13188" y="904"/>
                    <a:pt x="13188" y="582"/>
                  </a:cubicBezTo>
                  <a:cubicBezTo>
                    <a:pt x="13188" y="262"/>
                    <a:pt x="12929" y="0"/>
                    <a:pt x="126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g1f7b5ef0b07_0_887"/>
            <p:cNvSpPr/>
            <p:nvPr/>
          </p:nvSpPr>
          <p:spPr>
            <a:xfrm>
              <a:off x="7201713" y="1974388"/>
              <a:ext cx="543075" cy="335475"/>
            </a:xfrm>
            <a:custGeom>
              <a:rect b="b" l="l" r="r" t="t"/>
              <a:pathLst>
                <a:path extrusionOk="0" h="13419" w="21723">
                  <a:moveTo>
                    <a:pt x="5431" y="1940"/>
                  </a:moveTo>
                  <a:cubicBezTo>
                    <a:pt x="5645" y="1940"/>
                    <a:pt x="5818" y="2115"/>
                    <a:pt x="5818" y="2329"/>
                  </a:cubicBezTo>
                  <a:cubicBezTo>
                    <a:pt x="5818" y="2543"/>
                    <a:pt x="5645" y="2716"/>
                    <a:pt x="5431" y="2716"/>
                  </a:cubicBezTo>
                  <a:cubicBezTo>
                    <a:pt x="5217" y="2716"/>
                    <a:pt x="5044" y="2543"/>
                    <a:pt x="5044" y="2329"/>
                  </a:cubicBezTo>
                  <a:cubicBezTo>
                    <a:pt x="5044" y="2115"/>
                    <a:pt x="5217" y="1940"/>
                    <a:pt x="5431" y="1940"/>
                  </a:cubicBezTo>
                  <a:close/>
                  <a:moveTo>
                    <a:pt x="4224" y="2633"/>
                  </a:moveTo>
                  <a:cubicBezTo>
                    <a:pt x="4364" y="2633"/>
                    <a:pt x="4499" y="2708"/>
                    <a:pt x="4568" y="2841"/>
                  </a:cubicBezTo>
                  <a:cubicBezTo>
                    <a:pt x="4667" y="3031"/>
                    <a:pt x="4595" y="3266"/>
                    <a:pt x="4405" y="3365"/>
                  </a:cubicBezTo>
                  <a:lnTo>
                    <a:pt x="4402" y="3367"/>
                  </a:lnTo>
                  <a:cubicBezTo>
                    <a:pt x="3400" y="3893"/>
                    <a:pt x="2446" y="4506"/>
                    <a:pt x="1552" y="5198"/>
                  </a:cubicBezTo>
                  <a:lnTo>
                    <a:pt x="1552" y="7370"/>
                  </a:lnTo>
                  <a:cubicBezTo>
                    <a:pt x="1552" y="7587"/>
                    <a:pt x="1377" y="7760"/>
                    <a:pt x="1163" y="7760"/>
                  </a:cubicBezTo>
                  <a:cubicBezTo>
                    <a:pt x="949" y="7760"/>
                    <a:pt x="776" y="7584"/>
                    <a:pt x="776" y="7370"/>
                  </a:cubicBezTo>
                  <a:lnTo>
                    <a:pt x="776" y="5008"/>
                  </a:lnTo>
                  <a:cubicBezTo>
                    <a:pt x="776" y="4888"/>
                    <a:pt x="832" y="4775"/>
                    <a:pt x="925" y="4703"/>
                  </a:cubicBezTo>
                  <a:cubicBezTo>
                    <a:pt x="1901" y="3934"/>
                    <a:pt x="2946" y="3256"/>
                    <a:pt x="4044" y="2677"/>
                  </a:cubicBezTo>
                  <a:cubicBezTo>
                    <a:pt x="4102" y="2647"/>
                    <a:pt x="4164" y="2633"/>
                    <a:pt x="4224" y="2633"/>
                  </a:cubicBezTo>
                  <a:close/>
                  <a:moveTo>
                    <a:pt x="10861" y="0"/>
                  </a:moveTo>
                  <a:cubicBezTo>
                    <a:pt x="9965" y="0"/>
                    <a:pt x="5315" y="207"/>
                    <a:pt x="291" y="4215"/>
                  </a:cubicBezTo>
                  <a:cubicBezTo>
                    <a:pt x="202" y="4400"/>
                    <a:pt x="89" y="4638"/>
                    <a:pt x="0" y="4823"/>
                  </a:cubicBezTo>
                  <a:lnTo>
                    <a:pt x="0" y="10816"/>
                  </a:lnTo>
                  <a:cubicBezTo>
                    <a:pt x="0" y="11143"/>
                    <a:pt x="207" y="11436"/>
                    <a:pt x="517" y="11547"/>
                  </a:cubicBezTo>
                  <a:lnTo>
                    <a:pt x="5818" y="13419"/>
                  </a:lnTo>
                  <a:lnTo>
                    <a:pt x="5818" y="7760"/>
                  </a:lnTo>
                  <a:cubicBezTo>
                    <a:pt x="5818" y="7116"/>
                    <a:pt x="6339" y="6597"/>
                    <a:pt x="6983" y="6597"/>
                  </a:cubicBezTo>
                  <a:lnTo>
                    <a:pt x="14740" y="6597"/>
                  </a:lnTo>
                  <a:cubicBezTo>
                    <a:pt x="15384" y="6597"/>
                    <a:pt x="15905" y="7118"/>
                    <a:pt x="15905" y="7760"/>
                  </a:cubicBezTo>
                  <a:lnTo>
                    <a:pt x="15905" y="13419"/>
                  </a:lnTo>
                  <a:lnTo>
                    <a:pt x="21206" y="11547"/>
                  </a:lnTo>
                  <a:cubicBezTo>
                    <a:pt x="21516" y="11436"/>
                    <a:pt x="21723" y="11143"/>
                    <a:pt x="21723" y="10816"/>
                  </a:cubicBezTo>
                  <a:lnTo>
                    <a:pt x="21723" y="4826"/>
                  </a:lnTo>
                  <a:cubicBezTo>
                    <a:pt x="21723" y="4588"/>
                    <a:pt x="21617" y="4364"/>
                    <a:pt x="21432" y="4218"/>
                  </a:cubicBezTo>
                  <a:cubicBezTo>
                    <a:pt x="16405" y="207"/>
                    <a:pt x="11758" y="0"/>
                    <a:pt x="108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4" name="Google Shape;994;g1f7b5ef0b07_0_887"/>
          <p:cNvSpPr/>
          <p:nvPr/>
        </p:nvSpPr>
        <p:spPr>
          <a:xfrm>
            <a:off x="5445423" y="3476145"/>
            <a:ext cx="341480" cy="248320"/>
          </a:xfrm>
          <a:custGeom>
            <a:rect b="b" l="l" r="r" t="t"/>
            <a:pathLst>
              <a:path extrusionOk="0" h="6208" w="8537">
                <a:moveTo>
                  <a:pt x="390" y="0"/>
                </a:moveTo>
                <a:cubicBezTo>
                  <a:pt x="176" y="0"/>
                  <a:pt x="1" y="176"/>
                  <a:pt x="1" y="390"/>
                </a:cubicBezTo>
                <a:lnTo>
                  <a:pt x="1" y="6207"/>
                </a:lnTo>
                <a:lnTo>
                  <a:pt x="8536" y="6207"/>
                </a:lnTo>
                <a:lnTo>
                  <a:pt x="8536" y="390"/>
                </a:lnTo>
                <a:cubicBezTo>
                  <a:pt x="8536" y="176"/>
                  <a:pt x="8363" y="0"/>
                  <a:pt x="814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" name="Google Shape;995;g1f7b5ef0b07_0_887"/>
          <p:cNvSpPr/>
          <p:nvPr/>
        </p:nvSpPr>
        <p:spPr>
          <a:xfrm>
            <a:off x="8185650" y="3215158"/>
            <a:ext cx="1161840" cy="657762"/>
          </a:xfrm>
          <a:custGeom>
            <a:rect b="b" l="l" r="r" t="t"/>
            <a:pathLst>
              <a:path extrusionOk="0" h="15735" w="29046">
                <a:moveTo>
                  <a:pt x="1" y="0"/>
                </a:moveTo>
                <a:lnTo>
                  <a:pt x="4600" y="7867"/>
                </a:lnTo>
                <a:lnTo>
                  <a:pt x="1" y="15735"/>
                </a:lnTo>
                <a:lnTo>
                  <a:pt x="29045" y="15735"/>
                </a:lnTo>
                <a:lnTo>
                  <a:pt x="24444" y="7867"/>
                </a:lnTo>
                <a:lnTo>
                  <a:pt x="29045" y="0"/>
                </a:lnTo>
                <a:close/>
              </a:path>
            </a:pathLst>
          </a:custGeom>
          <a:solidFill>
            <a:srgbClr val="9F1E7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g1f7b5ef0b07_0_887"/>
          <p:cNvSpPr/>
          <p:nvPr/>
        </p:nvSpPr>
        <p:spPr>
          <a:xfrm>
            <a:off x="8339591" y="3105299"/>
            <a:ext cx="853960" cy="907783"/>
          </a:xfrm>
          <a:custGeom>
            <a:rect b="b" l="l" r="r" t="t"/>
            <a:pathLst>
              <a:path extrusionOk="0" h="21716" w="21349">
                <a:moveTo>
                  <a:pt x="10973" y="1678"/>
                </a:moveTo>
                <a:cubicBezTo>
                  <a:pt x="10972" y="1678"/>
                  <a:pt x="10972" y="1679"/>
                  <a:pt x="10972" y="1679"/>
                </a:cubicBezTo>
                <a:lnTo>
                  <a:pt x="10972" y="1679"/>
                </a:lnTo>
                <a:cubicBezTo>
                  <a:pt x="10972" y="1680"/>
                  <a:pt x="10972" y="1680"/>
                  <a:pt x="10973" y="1680"/>
                </a:cubicBezTo>
                <a:lnTo>
                  <a:pt x="10973" y="1678"/>
                </a:lnTo>
                <a:close/>
                <a:moveTo>
                  <a:pt x="6576" y="0"/>
                </a:moveTo>
                <a:cubicBezTo>
                  <a:pt x="5711" y="0"/>
                  <a:pt x="4852" y="170"/>
                  <a:pt x="4052" y="503"/>
                </a:cubicBezTo>
                <a:cubicBezTo>
                  <a:pt x="5484" y="1428"/>
                  <a:pt x="6494" y="2879"/>
                  <a:pt x="6861" y="4547"/>
                </a:cubicBezTo>
                <a:cubicBezTo>
                  <a:pt x="7229" y="4530"/>
                  <a:pt x="7601" y="4518"/>
                  <a:pt x="7974" y="4518"/>
                </a:cubicBezTo>
                <a:lnTo>
                  <a:pt x="8027" y="4518"/>
                </a:lnTo>
                <a:cubicBezTo>
                  <a:pt x="8096" y="4518"/>
                  <a:pt x="8166" y="4520"/>
                  <a:pt x="8236" y="4520"/>
                </a:cubicBezTo>
                <a:cubicBezTo>
                  <a:pt x="8010" y="2480"/>
                  <a:pt x="7484" y="784"/>
                  <a:pt x="6828" y="5"/>
                </a:cubicBezTo>
                <a:cubicBezTo>
                  <a:pt x="6744" y="2"/>
                  <a:pt x="6660" y="0"/>
                  <a:pt x="6576" y="0"/>
                </a:cubicBezTo>
                <a:close/>
                <a:moveTo>
                  <a:pt x="7834" y="123"/>
                </a:moveTo>
                <a:cubicBezTo>
                  <a:pt x="8502" y="1507"/>
                  <a:pt x="8904" y="3004"/>
                  <a:pt x="9014" y="4537"/>
                </a:cubicBezTo>
                <a:cubicBezTo>
                  <a:pt x="9372" y="4549"/>
                  <a:pt x="9728" y="4571"/>
                  <a:pt x="10079" y="4597"/>
                </a:cubicBezTo>
                <a:cubicBezTo>
                  <a:pt x="10148" y="3569"/>
                  <a:pt x="10453" y="2570"/>
                  <a:pt x="10972" y="1679"/>
                </a:cubicBezTo>
                <a:lnTo>
                  <a:pt x="10972" y="1679"/>
                </a:lnTo>
                <a:cubicBezTo>
                  <a:pt x="10412" y="1175"/>
                  <a:pt x="9768" y="772"/>
                  <a:pt x="9072" y="486"/>
                </a:cubicBezTo>
                <a:cubicBezTo>
                  <a:pt x="8671" y="325"/>
                  <a:pt x="8257" y="202"/>
                  <a:pt x="7834" y="123"/>
                </a:cubicBezTo>
                <a:close/>
                <a:moveTo>
                  <a:pt x="11542" y="2245"/>
                </a:moveTo>
                <a:cubicBezTo>
                  <a:pt x="11146" y="2997"/>
                  <a:pt x="10913" y="3824"/>
                  <a:pt x="10853" y="4672"/>
                </a:cubicBezTo>
                <a:cubicBezTo>
                  <a:pt x="10925" y="4679"/>
                  <a:pt x="10997" y="4686"/>
                  <a:pt x="11069" y="4693"/>
                </a:cubicBezTo>
                <a:cubicBezTo>
                  <a:pt x="11732" y="4773"/>
                  <a:pt x="12374" y="4878"/>
                  <a:pt x="12984" y="5008"/>
                </a:cubicBezTo>
                <a:cubicBezTo>
                  <a:pt x="12732" y="3985"/>
                  <a:pt x="12237" y="3038"/>
                  <a:pt x="11542" y="2245"/>
                </a:cubicBezTo>
                <a:close/>
                <a:moveTo>
                  <a:pt x="3240" y="911"/>
                </a:moveTo>
                <a:cubicBezTo>
                  <a:pt x="1411" y="1980"/>
                  <a:pt x="212" y="3867"/>
                  <a:pt x="18" y="5977"/>
                </a:cubicBezTo>
                <a:cubicBezTo>
                  <a:pt x="1548" y="5318"/>
                  <a:pt x="3170" y="4893"/>
                  <a:pt x="4828" y="4713"/>
                </a:cubicBezTo>
                <a:cubicBezTo>
                  <a:pt x="5234" y="4662"/>
                  <a:pt x="5650" y="4624"/>
                  <a:pt x="6068" y="4592"/>
                </a:cubicBezTo>
                <a:cubicBezTo>
                  <a:pt x="5674" y="3028"/>
                  <a:pt x="4651" y="1694"/>
                  <a:pt x="3240" y="911"/>
                </a:cubicBezTo>
                <a:close/>
                <a:moveTo>
                  <a:pt x="10829" y="5450"/>
                </a:moveTo>
                <a:cubicBezTo>
                  <a:pt x="10862" y="7140"/>
                  <a:pt x="11458" y="8644"/>
                  <a:pt x="12364" y="9374"/>
                </a:cubicBezTo>
                <a:lnTo>
                  <a:pt x="12933" y="8353"/>
                </a:lnTo>
                <a:cubicBezTo>
                  <a:pt x="13164" y="7536"/>
                  <a:pt x="13234" y="6681"/>
                  <a:pt x="13135" y="5837"/>
                </a:cubicBezTo>
                <a:cubicBezTo>
                  <a:pt x="12424" y="5674"/>
                  <a:pt x="11703" y="5549"/>
                  <a:pt x="10977" y="5465"/>
                </a:cubicBezTo>
                <a:cubicBezTo>
                  <a:pt x="10929" y="5458"/>
                  <a:pt x="10879" y="5458"/>
                  <a:pt x="10829" y="5450"/>
                </a:cubicBezTo>
                <a:close/>
                <a:moveTo>
                  <a:pt x="9084" y="5323"/>
                </a:moveTo>
                <a:cubicBezTo>
                  <a:pt x="9118" y="5806"/>
                  <a:pt x="9134" y="6330"/>
                  <a:pt x="9134" y="6873"/>
                </a:cubicBezTo>
                <a:cubicBezTo>
                  <a:pt x="9142" y="8180"/>
                  <a:pt x="9024" y="9487"/>
                  <a:pt x="8784" y="10773"/>
                </a:cubicBezTo>
                <a:lnTo>
                  <a:pt x="9033" y="10523"/>
                </a:lnTo>
                <a:cubicBezTo>
                  <a:pt x="9349" y="10210"/>
                  <a:pt x="9769" y="10045"/>
                  <a:pt x="10195" y="10045"/>
                </a:cubicBezTo>
                <a:cubicBezTo>
                  <a:pt x="10411" y="10045"/>
                  <a:pt x="10629" y="10087"/>
                  <a:pt x="10836" y="10175"/>
                </a:cubicBezTo>
                <a:cubicBezTo>
                  <a:pt x="11126" y="10290"/>
                  <a:pt x="11374" y="10494"/>
                  <a:pt x="11540" y="10758"/>
                </a:cubicBezTo>
                <a:lnTo>
                  <a:pt x="11585" y="10713"/>
                </a:lnTo>
                <a:cubicBezTo>
                  <a:pt x="11641" y="10660"/>
                  <a:pt x="11686" y="10595"/>
                  <a:pt x="11720" y="10528"/>
                </a:cubicBezTo>
                <a:lnTo>
                  <a:pt x="11980" y="10059"/>
                </a:lnTo>
                <a:cubicBezTo>
                  <a:pt x="10812" y="9192"/>
                  <a:pt x="10069" y="7416"/>
                  <a:pt x="10050" y="5383"/>
                </a:cubicBezTo>
                <a:cubicBezTo>
                  <a:pt x="9730" y="5357"/>
                  <a:pt x="9408" y="5337"/>
                  <a:pt x="9084" y="5323"/>
                </a:cubicBezTo>
                <a:close/>
                <a:moveTo>
                  <a:pt x="6181" y="5361"/>
                </a:moveTo>
                <a:cubicBezTo>
                  <a:pt x="5758" y="5393"/>
                  <a:pt x="5338" y="5431"/>
                  <a:pt x="4927" y="5484"/>
                </a:cubicBezTo>
                <a:cubicBezTo>
                  <a:pt x="3221" y="5662"/>
                  <a:pt x="1555" y="6123"/>
                  <a:pt x="1" y="6851"/>
                </a:cubicBezTo>
                <a:cubicBezTo>
                  <a:pt x="66" y="8408"/>
                  <a:pt x="676" y="9891"/>
                  <a:pt x="1726" y="11040"/>
                </a:cubicBezTo>
                <a:cubicBezTo>
                  <a:pt x="4408" y="10134"/>
                  <a:pt x="6196" y="7985"/>
                  <a:pt x="6196" y="5628"/>
                </a:cubicBezTo>
                <a:cubicBezTo>
                  <a:pt x="6196" y="5539"/>
                  <a:pt x="6186" y="5450"/>
                  <a:pt x="6181" y="5361"/>
                </a:cubicBezTo>
                <a:close/>
                <a:moveTo>
                  <a:pt x="7976" y="5294"/>
                </a:moveTo>
                <a:cubicBezTo>
                  <a:pt x="7635" y="5294"/>
                  <a:pt x="7296" y="5304"/>
                  <a:pt x="6960" y="5318"/>
                </a:cubicBezTo>
                <a:cubicBezTo>
                  <a:pt x="6967" y="5426"/>
                  <a:pt x="6972" y="5532"/>
                  <a:pt x="6972" y="5628"/>
                </a:cubicBezTo>
                <a:cubicBezTo>
                  <a:pt x="6972" y="8211"/>
                  <a:pt x="5136" y="10559"/>
                  <a:pt x="2348" y="11643"/>
                </a:cubicBezTo>
                <a:cubicBezTo>
                  <a:pt x="2870" y="12082"/>
                  <a:pt x="3461" y="12438"/>
                  <a:pt x="4093" y="12698"/>
                </a:cubicBezTo>
                <a:cubicBezTo>
                  <a:pt x="4372" y="12811"/>
                  <a:pt x="4660" y="12902"/>
                  <a:pt x="4953" y="12974"/>
                </a:cubicBezTo>
                <a:cubicBezTo>
                  <a:pt x="5410" y="12553"/>
                  <a:pt x="5989" y="12292"/>
                  <a:pt x="6607" y="12219"/>
                </a:cubicBezTo>
                <a:cubicBezTo>
                  <a:pt x="7020" y="12181"/>
                  <a:pt x="7414" y="12030"/>
                  <a:pt x="7746" y="11780"/>
                </a:cubicBezTo>
                <a:cubicBezTo>
                  <a:pt x="8173" y="10179"/>
                  <a:pt x="8382" y="8528"/>
                  <a:pt x="8361" y="6873"/>
                </a:cubicBezTo>
                <a:cubicBezTo>
                  <a:pt x="8361" y="6325"/>
                  <a:pt x="8339" y="5804"/>
                  <a:pt x="8301" y="5301"/>
                </a:cubicBezTo>
                <a:cubicBezTo>
                  <a:pt x="8209" y="5301"/>
                  <a:pt x="8120" y="5294"/>
                  <a:pt x="8027" y="5294"/>
                </a:cubicBezTo>
                <a:close/>
                <a:moveTo>
                  <a:pt x="15116" y="6417"/>
                </a:moveTo>
                <a:cubicBezTo>
                  <a:pt x="14976" y="6417"/>
                  <a:pt x="14843" y="6498"/>
                  <a:pt x="14781" y="6633"/>
                </a:cubicBezTo>
                <a:lnTo>
                  <a:pt x="12405" y="10883"/>
                </a:lnTo>
                <a:cubicBezTo>
                  <a:pt x="12335" y="11023"/>
                  <a:pt x="12244" y="11150"/>
                  <a:pt x="12133" y="11261"/>
                </a:cubicBezTo>
                <a:lnTo>
                  <a:pt x="11633" y="11758"/>
                </a:lnTo>
                <a:lnTo>
                  <a:pt x="10706" y="12686"/>
                </a:lnTo>
                <a:lnTo>
                  <a:pt x="10701" y="12690"/>
                </a:lnTo>
                <a:lnTo>
                  <a:pt x="10362" y="13029"/>
                </a:lnTo>
                <a:cubicBezTo>
                  <a:pt x="10064" y="13327"/>
                  <a:pt x="9860" y="13707"/>
                  <a:pt x="9778" y="14123"/>
                </a:cubicBezTo>
                <a:lnTo>
                  <a:pt x="9726" y="14370"/>
                </a:lnTo>
                <a:cubicBezTo>
                  <a:pt x="9686" y="14552"/>
                  <a:pt x="9525" y="14677"/>
                  <a:pt x="9346" y="14677"/>
                </a:cubicBezTo>
                <a:cubicBezTo>
                  <a:pt x="9319" y="14677"/>
                  <a:pt x="9292" y="14674"/>
                  <a:pt x="9264" y="14668"/>
                </a:cubicBezTo>
                <a:cubicBezTo>
                  <a:pt x="9055" y="14622"/>
                  <a:pt x="8921" y="14418"/>
                  <a:pt x="8966" y="14207"/>
                </a:cubicBezTo>
                <a:lnTo>
                  <a:pt x="9017" y="13964"/>
                </a:lnTo>
                <a:cubicBezTo>
                  <a:pt x="9132" y="13402"/>
                  <a:pt x="9408" y="12885"/>
                  <a:pt x="9814" y="12481"/>
                </a:cubicBezTo>
                <a:lnTo>
                  <a:pt x="10148" y="12145"/>
                </a:lnTo>
                <a:lnTo>
                  <a:pt x="10158" y="12138"/>
                </a:lnTo>
                <a:lnTo>
                  <a:pt x="10953" y="11342"/>
                </a:lnTo>
                <a:cubicBezTo>
                  <a:pt x="10896" y="11133"/>
                  <a:pt x="10742" y="10965"/>
                  <a:pt x="10540" y="10888"/>
                </a:cubicBezTo>
                <a:cubicBezTo>
                  <a:pt x="10435" y="10847"/>
                  <a:pt x="10323" y="10823"/>
                  <a:pt x="10208" y="10823"/>
                </a:cubicBezTo>
                <a:cubicBezTo>
                  <a:pt x="10203" y="10823"/>
                  <a:pt x="10197" y="10823"/>
                  <a:pt x="10192" y="10823"/>
                </a:cubicBezTo>
                <a:cubicBezTo>
                  <a:pt x="10186" y="10823"/>
                  <a:pt x="10180" y="10823"/>
                  <a:pt x="10174" y="10823"/>
                </a:cubicBezTo>
                <a:cubicBezTo>
                  <a:pt x="9952" y="10823"/>
                  <a:pt x="9738" y="10912"/>
                  <a:pt x="9579" y="11068"/>
                </a:cubicBezTo>
                <a:lnTo>
                  <a:pt x="8474" y="12176"/>
                </a:lnTo>
                <a:cubicBezTo>
                  <a:pt x="7988" y="12642"/>
                  <a:pt x="7356" y="12931"/>
                  <a:pt x="6686" y="12991"/>
                </a:cubicBezTo>
                <a:cubicBezTo>
                  <a:pt x="6198" y="13044"/>
                  <a:pt x="5741" y="13262"/>
                  <a:pt x="5395" y="13611"/>
                </a:cubicBezTo>
                <a:lnTo>
                  <a:pt x="5208" y="13798"/>
                </a:lnTo>
                <a:cubicBezTo>
                  <a:pt x="4939" y="14067"/>
                  <a:pt x="4756" y="14409"/>
                  <a:pt x="4682" y="14781"/>
                </a:cubicBezTo>
                <a:cubicBezTo>
                  <a:pt x="4578" y="15302"/>
                  <a:pt x="4321" y="15783"/>
                  <a:pt x="3944" y="16158"/>
                </a:cubicBezTo>
                <a:lnTo>
                  <a:pt x="2243" y="17859"/>
                </a:lnTo>
                <a:cubicBezTo>
                  <a:pt x="2099" y="18003"/>
                  <a:pt x="2017" y="18203"/>
                  <a:pt x="2017" y="18407"/>
                </a:cubicBezTo>
                <a:cubicBezTo>
                  <a:pt x="2017" y="18614"/>
                  <a:pt x="2099" y="18811"/>
                  <a:pt x="2243" y="18957"/>
                </a:cubicBezTo>
                <a:lnTo>
                  <a:pt x="3615" y="20327"/>
                </a:lnTo>
                <a:cubicBezTo>
                  <a:pt x="3769" y="20474"/>
                  <a:pt x="3966" y="20547"/>
                  <a:pt x="4164" y="20547"/>
                </a:cubicBezTo>
                <a:cubicBezTo>
                  <a:pt x="4362" y="20547"/>
                  <a:pt x="4559" y="20474"/>
                  <a:pt x="4713" y="20327"/>
                </a:cubicBezTo>
                <a:lnTo>
                  <a:pt x="6222" y="18818"/>
                </a:lnTo>
                <a:cubicBezTo>
                  <a:pt x="6727" y="18316"/>
                  <a:pt x="7380" y="17989"/>
                  <a:pt x="8087" y="17886"/>
                </a:cubicBezTo>
                <a:cubicBezTo>
                  <a:pt x="8625" y="17809"/>
                  <a:pt x="9127" y="17559"/>
                  <a:pt x="9512" y="17174"/>
                </a:cubicBezTo>
                <a:lnTo>
                  <a:pt x="13714" y="12972"/>
                </a:lnTo>
                <a:cubicBezTo>
                  <a:pt x="13921" y="12765"/>
                  <a:pt x="14065" y="12508"/>
                  <a:pt x="14137" y="12227"/>
                </a:cubicBezTo>
                <a:lnTo>
                  <a:pt x="15493" y="6882"/>
                </a:lnTo>
                <a:cubicBezTo>
                  <a:pt x="15548" y="6697"/>
                  <a:pt x="15442" y="6503"/>
                  <a:pt x="15257" y="6445"/>
                </a:cubicBezTo>
                <a:cubicBezTo>
                  <a:pt x="15211" y="6426"/>
                  <a:pt x="15163" y="6417"/>
                  <a:pt x="15116" y="6417"/>
                </a:cubicBezTo>
                <a:close/>
                <a:moveTo>
                  <a:pt x="15863" y="8577"/>
                </a:moveTo>
                <a:lnTo>
                  <a:pt x="15099" y="11592"/>
                </a:lnTo>
                <a:lnTo>
                  <a:pt x="15514" y="12292"/>
                </a:lnTo>
                <a:cubicBezTo>
                  <a:pt x="15733" y="12652"/>
                  <a:pt x="16050" y="12945"/>
                  <a:pt x="16430" y="13125"/>
                </a:cubicBezTo>
                <a:lnTo>
                  <a:pt x="16653" y="13233"/>
                </a:lnTo>
                <a:cubicBezTo>
                  <a:pt x="16838" y="13332"/>
                  <a:pt x="16913" y="13558"/>
                  <a:pt x="16824" y="13745"/>
                </a:cubicBezTo>
                <a:cubicBezTo>
                  <a:pt x="16757" y="13883"/>
                  <a:pt x="16618" y="13965"/>
                  <a:pt x="16472" y="13965"/>
                </a:cubicBezTo>
                <a:cubicBezTo>
                  <a:pt x="16420" y="13965"/>
                  <a:pt x="16367" y="13955"/>
                  <a:pt x="16317" y="13933"/>
                </a:cubicBezTo>
                <a:lnTo>
                  <a:pt x="16093" y="13825"/>
                </a:lnTo>
                <a:cubicBezTo>
                  <a:pt x="15574" y="13575"/>
                  <a:pt x="15142" y="13181"/>
                  <a:pt x="14849" y="12686"/>
                </a:cubicBezTo>
                <a:lnTo>
                  <a:pt x="14817" y="12635"/>
                </a:lnTo>
                <a:cubicBezTo>
                  <a:pt x="14700" y="12967"/>
                  <a:pt x="14510" y="13270"/>
                  <a:pt x="14262" y="13519"/>
                </a:cubicBezTo>
                <a:lnTo>
                  <a:pt x="14092" y="13690"/>
                </a:lnTo>
                <a:lnTo>
                  <a:pt x="14226" y="13914"/>
                </a:lnTo>
                <a:cubicBezTo>
                  <a:pt x="14560" y="14497"/>
                  <a:pt x="14685" y="15180"/>
                  <a:pt x="14582" y="15845"/>
                </a:cubicBezTo>
                <a:cubicBezTo>
                  <a:pt x="14510" y="16331"/>
                  <a:pt x="14611" y="16828"/>
                  <a:pt x="14863" y="17249"/>
                </a:cubicBezTo>
                <a:lnTo>
                  <a:pt x="15000" y="17475"/>
                </a:lnTo>
                <a:cubicBezTo>
                  <a:pt x="15195" y="17801"/>
                  <a:pt x="15481" y="18063"/>
                  <a:pt x="15827" y="18227"/>
                </a:cubicBezTo>
                <a:cubicBezTo>
                  <a:pt x="16307" y="18455"/>
                  <a:pt x="16709" y="18820"/>
                  <a:pt x="16982" y="19277"/>
                </a:cubicBezTo>
                <a:lnTo>
                  <a:pt x="18215" y="21341"/>
                </a:lnTo>
                <a:cubicBezTo>
                  <a:pt x="18363" y="21582"/>
                  <a:pt x="18620" y="21715"/>
                  <a:pt x="18883" y="21715"/>
                </a:cubicBezTo>
                <a:cubicBezTo>
                  <a:pt x="19019" y="21715"/>
                  <a:pt x="19157" y="21680"/>
                  <a:pt x="19282" y="21605"/>
                </a:cubicBezTo>
                <a:lnTo>
                  <a:pt x="20947" y="20613"/>
                </a:lnTo>
                <a:cubicBezTo>
                  <a:pt x="21123" y="20507"/>
                  <a:pt x="21250" y="20337"/>
                  <a:pt x="21298" y="20137"/>
                </a:cubicBezTo>
                <a:cubicBezTo>
                  <a:pt x="21349" y="19938"/>
                  <a:pt x="21317" y="19726"/>
                  <a:pt x="21212" y="19548"/>
                </a:cubicBezTo>
                <a:lnTo>
                  <a:pt x="20118" y="17717"/>
                </a:lnTo>
                <a:cubicBezTo>
                  <a:pt x="19753" y="17105"/>
                  <a:pt x="19594" y="16391"/>
                  <a:pt x="19669" y="15682"/>
                </a:cubicBezTo>
                <a:cubicBezTo>
                  <a:pt x="19679" y="15596"/>
                  <a:pt x="19683" y="15507"/>
                  <a:pt x="19681" y="15420"/>
                </a:cubicBezTo>
                <a:cubicBezTo>
                  <a:pt x="19681" y="14964"/>
                  <a:pt x="19556" y="14517"/>
                  <a:pt x="19323" y="14125"/>
                </a:cubicBezTo>
                <a:lnTo>
                  <a:pt x="16274" y="9023"/>
                </a:lnTo>
                <a:cubicBezTo>
                  <a:pt x="16240" y="8968"/>
                  <a:pt x="16202" y="8913"/>
                  <a:pt x="16158" y="8863"/>
                </a:cubicBezTo>
                <a:cubicBezTo>
                  <a:pt x="16074" y="8754"/>
                  <a:pt x="15973" y="8658"/>
                  <a:pt x="15863" y="857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" name="Google Shape;997;g1f7b5ef0b07_0_887"/>
          <p:cNvSpPr txBox="1"/>
          <p:nvPr>
            <p:ph idx="3" type="subTitle"/>
          </p:nvPr>
        </p:nvSpPr>
        <p:spPr>
          <a:xfrm>
            <a:off x="1314950" y="4363100"/>
            <a:ext cx="2211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30 %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8" name="Google Shape;998;g1f7b5ef0b07_0_887"/>
          <p:cNvSpPr txBox="1"/>
          <p:nvPr>
            <p:ph idx="4" type="subTitle"/>
          </p:nvPr>
        </p:nvSpPr>
        <p:spPr>
          <a:xfrm>
            <a:off x="1314950" y="5319725"/>
            <a:ext cx="22113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AVG 3-pointers made vs field goals made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g1f7b5ef0b07_0_887"/>
          <p:cNvSpPr txBox="1"/>
          <p:nvPr>
            <p:ph idx="5" type="subTitle"/>
          </p:nvPr>
        </p:nvSpPr>
        <p:spPr>
          <a:xfrm>
            <a:off x="4561413" y="4363100"/>
            <a:ext cx="2211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35 %</a:t>
            </a:r>
            <a:endParaRPr b="1" i="0" sz="22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0" name="Google Shape;1000;g1f7b5ef0b07_0_887"/>
          <p:cNvSpPr txBox="1"/>
          <p:nvPr>
            <p:ph idx="6" type="subTitle"/>
          </p:nvPr>
        </p:nvSpPr>
        <p:spPr>
          <a:xfrm>
            <a:off x="4561413" y="5319725"/>
            <a:ext cx="22113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AVG 3-pointers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attempted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1" name="Google Shape;1001;g1f7b5ef0b07_0_887"/>
          <p:cNvGrpSpPr/>
          <p:nvPr/>
        </p:nvGrpSpPr>
        <p:grpSpPr>
          <a:xfrm>
            <a:off x="11218209" y="1828790"/>
            <a:ext cx="2435836" cy="4952518"/>
            <a:chOff x="713250" y="1562785"/>
            <a:chExt cx="345303" cy="702017"/>
          </a:xfrm>
        </p:grpSpPr>
        <p:sp>
          <p:nvSpPr>
            <p:cNvPr id="1002" name="Google Shape;1002;g1f7b5ef0b07_0_887"/>
            <p:cNvSpPr/>
            <p:nvPr/>
          </p:nvSpPr>
          <p:spPr>
            <a:xfrm>
              <a:off x="713250" y="1573968"/>
              <a:ext cx="345303" cy="690834"/>
            </a:xfrm>
            <a:custGeom>
              <a:rect b="b" l="l" r="r" t="t"/>
              <a:pathLst>
                <a:path extrusionOk="0" h="9075" w="4536">
                  <a:moveTo>
                    <a:pt x="3616" y="5532"/>
                  </a:moveTo>
                  <a:cubicBezTo>
                    <a:pt x="3616" y="5532"/>
                    <a:pt x="3801" y="5713"/>
                    <a:pt x="3834" y="5713"/>
                  </a:cubicBezTo>
                  <a:cubicBezTo>
                    <a:pt x="3834" y="5713"/>
                    <a:pt x="3835" y="5713"/>
                    <a:pt x="3835" y="5713"/>
                  </a:cubicBezTo>
                  <a:cubicBezTo>
                    <a:pt x="3835" y="5713"/>
                    <a:pt x="3836" y="5712"/>
                    <a:pt x="3836" y="5712"/>
                  </a:cubicBezTo>
                  <a:cubicBezTo>
                    <a:pt x="3864" y="5712"/>
                    <a:pt x="3792" y="5815"/>
                    <a:pt x="3765" y="5825"/>
                  </a:cubicBezTo>
                  <a:cubicBezTo>
                    <a:pt x="3739" y="5833"/>
                    <a:pt x="3554" y="5979"/>
                    <a:pt x="3533" y="6013"/>
                  </a:cubicBezTo>
                  <a:cubicBezTo>
                    <a:pt x="3513" y="6046"/>
                    <a:pt x="3426" y="6139"/>
                    <a:pt x="3411" y="6170"/>
                  </a:cubicBezTo>
                  <a:cubicBezTo>
                    <a:pt x="3410" y="6173"/>
                    <a:pt x="3409" y="6175"/>
                    <a:pt x="3408" y="6175"/>
                  </a:cubicBezTo>
                  <a:cubicBezTo>
                    <a:pt x="3401" y="6175"/>
                    <a:pt x="3417" y="6066"/>
                    <a:pt x="3429" y="6032"/>
                  </a:cubicBezTo>
                  <a:cubicBezTo>
                    <a:pt x="3433" y="6020"/>
                    <a:pt x="3437" y="6017"/>
                    <a:pt x="3441" y="6017"/>
                  </a:cubicBezTo>
                  <a:cubicBezTo>
                    <a:pt x="3447" y="6017"/>
                    <a:pt x="3454" y="6024"/>
                    <a:pt x="3463" y="6024"/>
                  </a:cubicBezTo>
                  <a:cubicBezTo>
                    <a:pt x="3468" y="6024"/>
                    <a:pt x="3473" y="6022"/>
                    <a:pt x="3479" y="6016"/>
                  </a:cubicBezTo>
                  <a:cubicBezTo>
                    <a:pt x="3503" y="5988"/>
                    <a:pt x="3539" y="5908"/>
                    <a:pt x="3549" y="5854"/>
                  </a:cubicBezTo>
                  <a:cubicBezTo>
                    <a:pt x="3560" y="5800"/>
                    <a:pt x="3616" y="5648"/>
                    <a:pt x="3603" y="5615"/>
                  </a:cubicBezTo>
                  <a:cubicBezTo>
                    <a:pt x="3590" y="5581"/>
                    <a:pt x="3616" y="5532"/>
                    <a:pt x="3616" y="5532"/>
                  </a:cubicBezTo>
                  <a:close/>
                  <a:moveTo>
                    <a:pt x="588" y="1"/>
                  </a:moveTo>
                  <a:cubicBezTo>
                    <a:pt x="429" y="1"/>
                    <a:pt x="289" y="80"/>
                    <a:pt x="202" y="199"/>
                  </a:cubicBezTo>
                  <a:cubicBezTo>
                    <a:pt x="192" y="205"/>
                    <a:pt x="179" y="209"/>
                    <a:pt x="163" y="211"/>
                  </a:cubicBezTo>
                  <a:cubicBezTo>
                    <a:pt x="109" y="214"/>
                    <a:pt x="74" y="301"/>
                    <a:pt x="49" y="361"/>
                  </a:cubicBezTo>
                  <a:cubicBezTo>
                    <a:pt x="26" y="420"/>
                    <a:pt x="27" y="466"/>
                    <a:pt x="21" y="517"/>
                  </a:cubicBezTo>
                  <a:cubicBezTo>
                    <a:pt x="15" y="569"/>
                    <a:pt x="13" y="627"/>
                    <a:pt x="7" y="683"/>
                  </a:cubicBezTo>
                  <a:cubicBezTo>
                    <a:pt x="1" y="736"/>
                    <a:pt x="90" y="938"/>
                    <a:pt x="131" y="1021"/>
                  </a:cubicBezTo>
                  <a:cubicBezTo>
                    <a:pt x="170" y="1105"/>
                    <a:pt x="346" y="1214"/>
                    <a:pt x="442" y="1308"/>
                  </a:cubicBezTo>
                  <a:cubicBezTo>
                    <a:pt x="538" y="1399"/>
                    <a:pt x="977" y="1656"/>
                    <a:pt x="1034" y="1688"/>
                  </a:cubicBezTo>
                  <a:cubicBezTo>
                    <a:pt x="1091" y="1721"/>
                    <a:pt x="1297" y="1809"/>
                    <a:pt x="1359" y="1865"/>
                  </a:cubicBezTo>
                  <a:cubicBezTo>
                    <a:pt x="1418" y="1922"/>
                    <a:pt x="1613" y="2085"/>
                    <a:pt x="1688" y="2168"/>
                  </a:cubicBezTo>
                  <a:cubicBezTo>
                    <a:pt x="1763" y="2253"/>
                    <a:pt x="1950" y="2352"/>
                    <a:pt x="2030" y="2434"/>
                  </a:cubicBezTo>
                  <a:cubicBezTo>
                    <a:pt x="2112" y="2514"/>
                    <a:pt x="2253" y="2640"/>
                    <a:pt x="2253" y="2671"/>
                  </a:cubicBezTo>
                  <a:cubicBezTo>
                    <a:pt x="2253" y="2700"/>
                    <a:pt x="2183" y="2757"/>
                    <a:pt x="2154" y="2788"/>
                  </a:cubicBezTo>
                  <a:cubicBezTo>
                    <a:pt x="2123" y="2818"/>
                    <a:pt x="2129" y="2853"/>
                    <a:pt x="2139" y="2923"/>
                  </a:cubicBezTo>
                  <a:cubicBezTo>
                    <a:pt x="2148" y="2991"/>
                    <a:pt x="2336" y="3302"/>
                    <a:pt x="2368" y="3388"/>
                  </a:cubicBezTo>
                  <a:cubicBezTo>
                    <a:pt x="2397" y="3475"/>
                    <a:pt x="2547" y="3696"/>
                    <a:pt x="2578" y="3752"/>
                  </a:cubicBezTo>
                  <a:cubicBezTo>
                    <a:pt x="2607" y="3806"/>
                    <a:pt x="2569" y="3922"/>
                    <a:pt x="2538" y="3982"/>
                  </a:cubicBezTo>
                  <a:cubicBezTo>
                    <a:pt x="2508" y="4043"/>
                    <a:pt x="2467" y="4307"/>
                    <a:pt x="2436" y="4490"/>
                  </a:cubicBezTo>
                  <a:cubicBezTo>
                    <a:pt x="2406" y="4672"/>
                    <a:pt x="2511" y="4970"/>
                    <a:pt x="2536" y="5056"/>
                  </a:cubicBezTo>
                  <a:cubicBezTo>
                    <a:pt x="2559" y="5139"/>
                    <a:pt x="2541" y="5260"/>
                    <a:pt x="2454" y="5322"/>
                  </a:cubicBezTo>
                  <a:cubicBezTo>
                    <a:pt x="2368" y="5385"/>
                    <a:pt x="2256" y="5549"/>
                    <a:pt x="2227" y="5650"/>
                  </a:cubicBezTo>
                  <a:cubicBezTo>
                    <a:pt x="2196" y="5749"/>
                    <a:pt x="2332" y="5820"/>
                    <a:pt x="2404" y="5820"/>
                  </a:cubicBezTo>
                  <a:cubicBezTo>
                    <a:pt x="2441" y="5820"/>
                    <a:pt x="2480" y="5810"/>
                    <a:pt x="2518" y="5810"/>
                  </a:cubicBezTo>
                  <a:cubicBezTo>
                    <a:pt x="2556" y="5810"/>
                    <a:pt x="2592" y="5820"/>
                    <a:pt x="2626" y="5857"/>
                  </a:cubicBezTo>
                  <a:cubicBezTo>
                    <a:pt x="2694" y="5931"/>
                    <a:pt x="2742" y="5922"/>
                    <a:pt x="2758" y="5992"/>
                  </a:cubicBezTo>
                  <a:cubicBezTo>
                    <a:pt x="2773" y="6061"/>
                    <a:pt x="2716" y="6222"/>
                    <a:pt x="2694" y="6301"/>
                  </a:cubicBezTo>
                  <a:cubicBezTo>
                    <a:pt x="2674" y="6378"/>
                    <a:pt x="2487" y="6517"/>
                    <a:pt x="2365" y="6620"/>
                  </a:cubicBezTo>
                  <a:cubicBezTo>
                    <a:pt x="2241" y="6722"/>
                    <a:pt x="2117" y="6941"/>
                    <a:pt x="2064" y="7040"/>
                  </a:cubicBezTo>
                  <a:cubicBezTo>
                    <a:pt x="2010" y="7139"/>
                    <a:pt x="1715" y="7514"/>
                    <a:pt x="1695" y="7547"/>
                  </a:cubicBezTo>
                  <a:cubicBezTo>
                    <a:pt x="1673" y="7580"/>
                    <a:pt x="1632" y="7635"/>
                    <a:pt x="1599" y="7643"/>
                  </a:cubicBezTo>
                  <a:cubicBezTo>
                    <a:pt x="1565" y="7653"/>
                    <a:pt x="1584" y="7670"/>
                    <a:pt x="1551" y="7704"/>
                  </a:cubicBezTo>
                  <a:cubicBezTo>
                    <a:pt x="1526" y="7728"/>
                    <a:pt x="1486" y="7740"/>
                    <a:pt x="1442" y="7740"/>
                  </a:cubicBezTo>
                  <a:cubicBezTo>
                    <a:pt x="1427" y="7740"/>
                    <a:pt x="1411" y="7739"/>
                    <a:pt x="1395" y="7736"/>
                  </a:cubicBezTo>
                  <a:cubicBezTo>
                    <a:pt x="1365" y="7730"/>
                    <a:pt x="1346" y="7727"/>
                    <a:pt x="1331" y="7727"/>
                  </a:cubicBezTo>
                  <a:cubicBezTo>
                    <a:pt x="1314" y="7727"/>
                    <a:pt x="1302" y="7732"/>
                    <a:pt x="1286" y="7743"/>
                  </a:cubicBezTo>
                  <a:cubicBezTo>
                    <a:pt x="1260" y="7761"/>
                    <a:pt x="1188" y="7770"/>
                    <a:pt x="1116" y="7770"/>
                  </a:cubicBezTo>
                  <a:cubicBezTo>
                    <a:pt x="1105" y="7770"/>
                    <a:pt x="1095" y="7770"/>
                    <a:pt x="1085" y="7769"/>
                  </a:cubicBezTo>
                  <a:cubicBezTo>
                    <a:pt x="1071" y="7769"/>
                    <a:pt x="1060" y="7769"/>
                    <a:pt x="1052" y="7769"/>
                  </a:cubicBezTo>
                  <a:cubicBezTo>
                    <a:pt x="1007" y="7769"/>
                    <a:pt x="1012" y="7777"/>
                    <a:pt x="959" y="7815"/>
                  </a:cubicBezTo>
                  <a:cubicBezTo>
                    <a:pt x="895" y="7860"/>
                    <a:pt x="1016" y="8097"/>
                    <a:pt x="1037" y="8139"/>
                  </a:cubicBezTo>
                  <a:cubicBezTo>
                    <a:pt x="1057" y="8180"/>
                    <a:pt x="1112" y="8370"/>
                    <a:pt x="1121" y="8451"/>
                  </a:cubicBezTo>
                  <a:cubicBezTo>
                    <a:pt x="1130" y="8533"/>
                    <a:pt x="1190" y="8726"/>
                    <a:pt x="1220" y="8827"/>
                  </a:cubicBezTo>
                  <a:cubicBezTo>
                    <a:pt x="1249" y="8919"/>
                    <a:pt x="1378" y="9074"/>
                    <a:pt x="1476" y="9074"/>
                  </a:cubicBezTo>
                  <a:cubicBezTo>
                    <a:pt x="1483" y="9074"/>
                    <a:pt x="1490" y="9073"/>
                    <a:pt x="1497" y="9072"/>
                  </a:cubicBezTo>
                  <a:cubicBezTo>
                    <a:pt x="1596" y="9048"/>
                    <a:pt x="1589" y="8874"/>
                    <a:pt x="1586" y="8853"/>
                  </a:cubicBezTo>
                  <a:cubicBezTo>
                    <a:pt x="1583" y="8831"/>
                    <a:pt x="1565" y="8777"/>
                    <a:pt x="1557" y="8689"/>
                  </a:cubicBezTo>
                  <a:cubicBezTo>
                    <a:pt x="1548" y="8598"/>
                    <a:pt x="1586" y="8534"/>
                    <a:pt x="1616" y="8466"/>
                  </a:cubicBezTo>
                  <a:cubicBezTo>
                    <a:pt x="1646" y="8396"/>
                    <a:pt x="1715" y="8257"/>
                    <a:pt x="1740" y="8186"/>
                  </a:cubicBezTo>
                  <a:cubicBezTo>
                    <a:pt x="1763" y="8115"/>
                    <a:pt x="1908" y="7979"/>
                    <a:pt x="1908" y="7979"/>
                  </a:cubicBezTo>
                  <a:cubicBezTo>
                    <a:pt x="1947" y="7946"/>
                    <a:pt x="1902" y="7844"/>
                    <a:pt x="1927" y="7817"/>
                  </a:cubicBezTo>
                  <a:cubicBezTo>
                    <a:pt x="1950" y="7790"/>
                    <a:pt x="2218" y="7598"/>
                    <a:pt x="2218" y="7598"/>
                  </a:cubicBezTo>
                  <a:cubicBezTo>
                    <a:pt x="2218" y="7598"/>
                    <a:pt x="2241" y="7643"/>
                    <a:pt x="2268" y="7679"/>
                  </a:cubicBezTo>
                  <a:cubicBezTo>
                    <a:pt x="2295" y="7715"/>
                    <a:pt x="2301" y="7880"/>
                    <a:pt x="2316" y="7940"/>
                  </a:cubicBezTo>
                  <a:cubicBezTo>
                    <a:pt x="2332" y="8000"/>
                    <a:pt x="2575" y="8289"/>
                    <a:pt x="2655" y="8361"/>
                  </a:cubicBezTo>
                  <a:cubicBezTo>
                    <a:pt x="2679" y="8381"/>
                    <a:pt x="2704" y="8390"/>
                    <a:pt x="2728" y="8390"/>
                  </a:cubicBezTo>
                  <a:cubicBezTo>
                    <a:pt x="2789" y="8390"/>
                    <a:pt x="2847" y="8339"/>
                    <a:pt x="2868" y="8301"/>
                  </a:cubicBezTo>
                  <a:cubicBezTo>
                    <a:pt x="2898" y="8247"/>
                    <a:pt x="2853" y="8132"/>
                    <a:pt x="2833" y="8093"/>
                  </a:cubicBezTo>
                  <a:cubicBezTo>
                    <a:pt x="2812" y="8055"/>
                    <a:pt x="2814" y="7743"/>
                    <a:pt x="2812" y="7675"/>
                  </a:cubicBezTo>
                  <a:cubicBezTo>
                    <a:pt x="2808" y="7611"/>
                    <a:pt x="2895" y="7490"/>
                    <a:pt x="2923" y="7456"/>
                  </a:cubicBezTo>
                  <a:cubicBezTo>
                    <a:pt x="2951" y="7424"/>
                    <a:pt x="3010" y="7265"/>
                    <a:pt x="3037" y="7238"/>
                  </a:cubicBezTo>
                  <a:cubicBezTo>
                    <a:pt x="3063" y="7211"/>
                    <a:pt x="3053" y="7099"/>
                    <a:pt x="3070" y="7060"/>
                  </a:cubicBezTo>
                  <a:cubicBezTo>
                    <a:pt x="3088" y="7021"/>
                    <a:pt x="3440" y="6802"/>
                    <a:pt x="3517" y="6745"/>
                  </a:cubicBezTo>
                  <a:cubicBezTo>
                    <a:pt x="3595" y="6687"/>
                    <a:pt x="3764" y="6531"/>
                    <a:pt x="3842" y="6471"/>
                  </a:cubicBezTo>
                  <a:cubicBezTo>
                    <a:pt x="3919" y="6412"/>
                    <a:pt x="4120" y="6225"/>
                    <a:pt x="4208" y="6171"/>
                  </a:cubicBezTo>
                  <a:cubicBezTo>
                    <a:pt x="4295" y="6118"/>
                    <a:pt x="4445" y="5976"/>
                    <a:pt x="4490" y="5892"/>
                  </a:cubicBezTo>
                  <a:cubicBezTo>
                    <a:pt x="4536" y="5809"/>
                    <a:pt x="4502" y="5670"/>
                    <a:pt x="4490" y="5651"/>
                  </a:cubicBezTo>
                  <a:cubicBezTo>
                    <a:pt x="4479" y="5634"/>
                    <a:pt x="4439" y="5552"/>
                    <a:pt x="4386" y="5394"/>
                  </a:cubicBezTo>
                  <a:cubicBezTo>
                    <a:pt x="4332" y="5235"/>
                    <a:pt x="4182" y="4967"/>
                    <a:pt x="4189" y="4961"/>
                  </a:cubicBezTo>
                  <a:cubicBezTo>
                    <a:pt x="4199" y="4955"/>
                    <a:pt x="4279" y="4802"/>
                    <a:pt x="4332" y="4738"/>
                  </a:cubicBezTo>
                  <a:cubicBezTo>
                    <a:pt x="4383" y="4675"/>
                    <a:pt x="4367" y="4604"/>
                    <a:pt x="4340" y="4585"/>
                  </a:cubicBezTo>
                  <a:cubicBezTo>
                    <a:pt x="4313" y="4568"/>
                    <a:pt x="4174" y="4420"/>
                    <a:pt x="4064" y="4333"/>
                  </a:cubicBezTo>
                  <a:cubicBezTo>
                    <a:pt x="3953" y="4247"/>
                    <a:pt x="3761" y="4061"/>
                    <a:pt x="3774" y="4036"/>
                  </a:cubicBezTo>
                  <a:cubicBezTo>
                    <a:pt x="3784" y="4013"/>
                    <a:pt x="3752" y="3956"/>
                    <a:pt x="3749" y="3931"/>
                  </a:cubicBezTo>
                  <a:cubicBezTo>
                    <a:pt x="3746" y="3908"/>
                    <a:pt x="3764" y="3707"/>
                    <a:pt x="3774" y="3648"/>
                  </a:cubicBezTo>
                  <a:cubicBezTo>
                    <a:pt x="3781" y="3592"/>
                    <a:pt x="3743" y="3402"/>
                    <a:pt x="3730" y="3382"/>
                  </a:cubicBezTo>
                  <a:cubicBezTo>
                    <a:pt x="3718" y="3361"/>
                    <a:pt x="3691" y="3277"/>
                    <a:pt x="3743" y="3223"/>
                  </a:cubicBezTo>
                  <a:cubicBezTo>
                    <a:pt x="3794" y="3168"/>
                    <a:pt x="3800" y="3012"/>
                    <a:pt x="3780" y="2926"/>
                  </a:cubicBezTo>
                  <a:cubicBezTo>
                    <a:pt x="3758" y="2837"/>
                    <a:pt x="3394" y="2496"/>
                    <a:pt x="3394" y="2496"/>
                  </a:cubicBezTo>
                  <a:cubicBezTo>
                    <a:pt x="3390" y="2493"/>
                    <a:pt x="3386" y="2492"/>
                    <a:pt x="3383" y="2492"/>
                  </a:cubicBezTo>
                  <a:cubicBezTo>
                    <a:pt x="3378" y="2492"/>
                    <a:pt x="3374" y="2494"/>
                    <a:pt x="3368" y="2494"/>
                  </a:cubicBezTo>
                  <a:cubicBezTo>
                    <a:pt x="3359" y="2494"/>
                    <a:pt x="3349" y="2491"/>
                    <a:pt x="3331" y="2474"/>
                  </a:cubicBezTo>
                  <a:cubicBezTo>
                    <a:pt x="3292" y="2438"/>
                    <a:pt x="3302" y="2378"/>
                    <a:pt x="3302" y="2349"/>
                  </a:cubicBezTo>
                  <a:cubicBezTo>
                    <a:pt x="3302" y="2318"/>
                    <a:pt x="3404" y="2291"/>
                    <a:pt x="3433" y="2262"/>
                  </a:cubicBezTo>
                  <a:cubicBezTo>
                    <a:pt x="3463" y="2231"/>
                    <a:pt x="3469" y="2177"/>
                    <a:pt x="3469" y="2152"/>
                  </a:cubicBezTo>
                  <a:cubicBezTo>
                    <a:pt x="3469" y="2131"/>
                    <a:pt x="3469" y="2103"/>
                    <a:pt x="3478" y="2098"/>
                  </a:cubicBezTo>
                  <a:cubicBezTo>
                    <a:pt x="3487" y="2097"/>
                    <a:pt x="3466" y="2069"/>
                    <a:pt x="3466" y="2069"/>
                  </a:cubicBezTo>
                  <a:lnTo>
                    <a:pt x="3466" y="2069"/>
                  </a:lnTo>
                  <a:cubicBezTo>
                    <a:pt x="3466" y="2069"/>
                    <a:pt x="3467" y="2069"/>
                    <a:pt x="3468" y="2069"/>
                  </a:cubicBezTo>
                  <a:cubicBezTo>
                    <a:pt x="3470" y="2069"/>
                    <a:pt x="3478" y="2068"/>
                    <a:pt x="3481" y="2050"/>
                  </a:cubicBezTo>
                  <a:cubicBezTo>
                    <a:pt x="3487" y="2030"/>
                    <a:pt x="3466" y="1985"/>
                    <a:pt x="3450" y="1982"/>
                  </a:cubicBezTo>
                  <a:cubicBezTo>
                    <a:pt x="3436" y="1979"/>
                    <a:pt x="3436" y="1964"/>
                    <a:pt x="3445" y="1931"/>
                  </a:cubicBezTo>
                  <a:cubicBezTo>
                    <a:pt x="3455" y="1897"/>
                    <a:pt x="3421" y="1877"/>
                    <a:pt x="3373" y="1868"/>
                  </a:cubicBezTo>
                  <a:cubicBezTo>
                    <a:pt x="3325" y="1860"/>
                    <a:pt x="3350" y="1801"/>
                    <a:pt x="3313" y="1721"/>
                  </a:cubicBezTo>
                  <a:cubicBezTo>
                    <a:pt x="3287" y="1664"/>
                    <a:pt x="3198" y="1621"/>
                    <a:pt x="3086" y="1621"/>
                  </a:cubicBezTo>
                  <a:cubicBezTo>
                    <a:pt x="3041" y="1621"/>
                    <a:pt x="2993" y="1627"/>
                    <a:pt x="2943" y="1643"/>
                  </a:cubicBezTo>
                  <a:cubicBezTo>
                    <a:pt x="2770" y="1696"/>
                    <a:pt x="2712" y="1781"/>
                    <a:pt x="2680" y="1849"/>
                  </a:cubicBezTo>
                  <a:cubicBezTo>
                    <a:pt x="2646" y="1919"/>
                    <a:pt x="2674" y="2135"/>
                    <a:pt x="2674" y="2135"/>
                  </a:cubicBezTo>
                  <a:cubicBezTo>
                    <a:pt x="2674" y="2135"/>
                    <a:pt x="2620" y="2117"/>
                    <a:pt x="2508" y="2072"/>
                  </a:cubicBezTo>
                  <a:cubicBezTo>
                    <a:pt x="2397" y="2029"/>
                    <a:pt x="2292" y="2010"/>
                    <a:pt x="2259" y="2010"/>
                  </a:cubicBezTo>
                  <a:cubicBezTo>
                    <a:pt x="2225" y="2010"/>
                    <a:pt x="2039" y="1871"/>
                    <a:pt x="1905" y="1787"/>
                  </a:cubicBezTo>
                  <a:cubicBezTo>
                    <a:pt x="1769" y="1704"/>
                    <a:pt x="1535" y="1571"/>
                    <a:pt x="1449" y="1523"/>
                  </a:cubicBezTo>
                  <a:cubicBezTo>
                    <a:pt x="1361" y="1475"/>
                    <a:pt x="965" y="1248"/>
                    <a:pt x="844" y="1201"/>
                  </a:cubicBezTo>
                  <a:cubicBezTo>
                    <a:pt x="725" y="1157"/>
                    <a:pt x="419" y="1006"/>
                    <a:pt x="377" y="971"/>
                  </a:cubicBezTo>
                  <a:cubicBezTo>
                    <a:pt x="342" y="940"/>
                    <a:pt x="327" y="905"/>
                    <a:pt x="321" y="872"/>
                  </a:cubicBezTo>
                  <a:lnTo>
                    <a:pt x="321" y="872"/>
                  </a:lnTo>
                  <a:cubicBezTo>
                    <a:pt x="397" y="924"/>
                    <a:pt x="489" y="954"/>
                    <a:pt x="588" y="954"/>
                  </a:cubicBezTo>
                  <a:cubicBezTo>
                    <a:pt x="850" y="954"/>
                    <a:pt x="1064" y="741"/>
                    <a:pt x="1064" y="479"/>
                  </a:cubicBezTo>
                  <a:cubicBezTo>
                    <a:pt x="1064" y="215"/>
                    <a:pt x="850" y="1"/>
                    <a:pt x="588" y="1"/>
                  </a:cubicBez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g1f7b5ef0b07_0_887"/>
            <p:cNvSpPr/>
            <p:nvPr/>
          </p:nvSpPr>
          <p:spPr>
            <a:xfrm>
              <a:off x="713260" y="1562785"/>
              <a:ext cx="98810" cy="103149"/>
            </a:xfrm>
            <a:custGeom>
              <a:rect b="b" l="l" r="r" t="t"/>
              <a:pathLst>
                <a:path extrusionOk="0" h="1355" w="1298">
                  <a:moveTo>
                    <a:pt x="649" y="0"/>
                  </a:moveTo>
                  <a:cubicBezTo>
                    <a:pt x="290" y="0"/>
                    <a:pt x="1" y="303"/>
                    <a:pt x="1" y="678"/>
                  </a:cubicBezTo>
                  <a:cubicBezTo>
                    <a:pt x="1" y="1052"/>
                    <a:pt x="290" y="1355"/>
                    <a:pt x="649" y="1355"/>
                  </a:cubicBezTo>
                  <a:cubicBezTo>
                    <a:pt x="1007" y="1355"/>
                    <a:pt x="1297" y="1052"/>
                    <a:pt x="1297" y="678"/>
                  </a:cubicBezTo>
                  <a:cubicBezTo>
                    <a:pt x="1297" y="303"/>
                    <a:pt x="1007" y="0"/>
                    <a:pt x="649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4" name="Google Shape;1004;g1f7b5ef0b07_0_887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Stand-out metrics - Forward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1f7b5ef0b07_0_393"/>
          <p:cNvSpPr/>
          <p:nvPr/>
        </p:nvSpPr>
        <p:spPr>
          <a:xfrm>
            <a:off x="8832275" y="2208900"/>
            <a:ext cx="199800" cy="2586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11" name="Google Shape;1011;g1f7b5ef0b07_0_3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2" name="Google Shape;1012;g1f7b5ef0b07_0_39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3" name="Google Shape;1013;g1f7b5ef0b07_0_393"/>
          <p:cNvSpPr/>
          <p:nvPr/>
        </p:nvSpPr>
        <p:spPr>
          <a:xfrm>
            <a:off x="1127675" y="1065025"/>
            <a:ext cx="12437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Where do the best Forwards come from? 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14" name="Google Shape;1014;g1f7b5ef0b07_0_393"/>
          <p:cNvGrpSpPr/>
          <p:nvPr/>
        </p:nvGrpSpPr>
        <p:grpSpPr>
          <a:xfrm>
            <a:off x="8757121" y="1978823"/>
            <a:ext cx="5660073" cy="5344101"/>
            <a:chOff x="4720225" y="1096475"/>
            <a:chExt cx="3710550" cy="3502950"/>
          </a:xfrm>
        </p:grpSpPr>
        <p:sp>
          <p:nvSpPr>
            <p:cNvPr id="1015" name="Google Shape;1015;g1f7b5ef0b07_0_393"/>
            <p:cNvSpPr/>
            <p:nvPr/>
          </p:nvSpPr>
          <p:spPr>
            <a:xfrm>
              <a:off x="6589250" y="3491500"/>
              <a:ext cx="438325" cy="390950"/>
            </a:xfrm>
            <a:custGeom>
              <a:rect b="b" l="l" r="r" t="t"/>
              <a:pathLst>
                <a:path extrusionOk="0" h="15638" w="17533">
                  <a:moveTo>
                    <a:pt x="9006" y="0"/>
                  </a:moveTo>
                  <a:cubicBezTo>
                    <a:pt x="8917" y="173"/>
                    <a:pt x="8766" y="262"/>
                    <a:pt x="8475" y="276"/>
                  </a:cubicBezTo>
                  <a:cubicBezTo>
                    <a:pt x="7951" y="310"/>
                    <a:pt x="7951" y="310"/>
                    <a:pt x="7627" y="675"/>
                  </a:cubicBezTo>
                  <a:cubicBezTo>
                    <a:pt x="7180" y="1180"/>
                    <a:pt x="6351" y="882"/>
                    <a:pt x="6683" y="1814"/>
                  </a:cubicBezTo>
                  <a:cubicBezTo>
                    <a:pt x="6834" y="2249"/>
                    <a:pt x="6834" y="2386"/>
                    <a:pt x="6358" y="2530"/>
                  </a:cubicBezTo>
                  <a:cubicBezTo>
                    <a:pt x="5890" y="2670"/>
                    <a:pt x="5731" y="2648"/>
                    <a:pt x="5890" y="3157"/>
                  </a:cubicBezTo>
                  <a:cubicBezTo>
                    <a:pt x="5952" y="3352"/>
                    <a:pt x="6104" y="3787"/>
                    <a:pt x="5919" y="3979"/>
                  </a:cubicBezTo>
                  <a:cubicBezTo>
                    <a:pt x="5856" y="4044"/>
                    <a:pt x="5789" y="4068"/>
                    <a:pt x="5720" y="4068"/>
                  </a:cubicBezTo>
                  <a:cubicBezTo>
                    <a:pt x="5562" y="4068"/>
                    <a:pt x="5397" y="3943"/>
                    <a:pt x="5263" y="3910"/>
                  </a:cubicBezTo>
                  <a:cubicBezTo>
                    <a:pt x="5206" y="3897"/>
                    <a:pt x="5150" y="3892"/>
                    <a:pt x="5094" y="3892"/>
                  </a:cubicBezTo>
                  <a:cubicBezTo>
                    <a:pt x="4959" y="3892"/>
                    <a:pt x="4825" y="3919"/>
                    <a:pt x="4685" y="3919"/>
                  </a:cubicBezTo>
                  <a:cubicBezTo>
                    <a:pt x="4664" y="3919"/>
                    <a:pt x="4642" y="3918"/>
                    <a:pt x="4621" y="3917"/>
                  </a:cubicBezTo>
                  <a:cubicBezTo>
                    <a:pt x="4325" y="3902"/>
                    <a:pt x="4152" y="3785"/>
                    <a:pt x="3890" y="3662"/>
                  </a:cubicBezTo>
                  <a:cubicBezTo>
                    <a:pt x="3745" y="3591"/>
                    <a:pt x="3589" y="3535"/>
                    <a:pt x="3439" y="3535"/>
                  </a:cubicBezTo>
                  <a:cubicBezTo>
                    <a:pt x="3340" y="3535"/>
                    <a:pt x="3243" y="3560"/>
                    <a:pt x="3153" y="3621"/>
                  </a:cubicBezTo>
                  <a:cubicBezTo>
                    <a:pt x="2958" y="3751"/>
                    <a:pt x="2939" y="3965"/>
                    <a:pt x="2670" y="4013"/>
                  </a:cubicBezTo>
                  <a:cubicBezTo>
                    <a:pt x="2643" y="4018"/>
                    <a:pt x="2616" y="4020"/>
                    <a:pt x="2590" y="4020"/>
                  </a:cubicBezTo>
                  <a:cubicBezTo>
                    <a:pt x="2388" y="4020"/>
                    <a:pt x="2191" y="3888"/>
                    <a:pt x="1984" y="3888"/>
                  </a:cubicBezTo>
                  <a:cubicBezTo>
                    <a:pt x="1967" y="3888"/>
                    <a:pt x="1949" y="3888"/>
                    <a:pt x="1932" y="3890"/>
                  </a:cubicBezTo>
                  <a:cubicBezTo>
                    <a:pt x="1751" y="3905"/>
                    <a:pt x="1549" y="4035"/>
                    <a:pt x="1349" y="4035"/>
                  </a:cubicBezTo>
                  <a:cubicBezTo>
                    <a:pt x="1281" y="4035"/>
                    <a:pt x="1213" y="4020"/>
                    <a:pt x="1146" y="3979"/>
                  </a:cubicBezTo>
                  <a:cubicBezTo>
                    <a:pt x="800" y="3773"/>
                    <a:pt x="973" y="3544"/>
                    <a:pt x="1146" y="3323"/>
                  </a:cubicBezTo>
                  <a:lnTo>
                    <a:pt x="1146" y="3323"/>
                  </a:lnTo>
                  <a:cubicBezTo>
                    <a:pt x="786" y="3367"/>
                    <a:pt x="387" y="3470"/>
                    <a:pt x="269" y="3662"/>
                  </a:cubicBezTo>
                  <a:cubicBezTo>
                    <a:pt x="0" y="4111"/>
                    <a:pt x="524" y="4599"/>
                    <a:pt x="663" y="4965"/>
                  </a:cubicBezTo>
                  <a:cubicBezTo>
                    <a:pt x="836" y="5421"/>
                    <a:pt x="863" y="5897"/>
                    <a:pt x="1257" y="6236"/>
                  </a:cubicBezTo>
                  <a:cubicBezTo>
                    <a:pt x="1408" y="6366"/>
                    <a:pt x="1511" y="6417"/>
                    <a:pt x="1586" y="6417"/>
                  </a:cubicBezTo>
                  <a:cubicBezTo>
                    <a:pt x="1808" y="6417"/>
                    <a:pt x="1777" y="5964"/>
                    <a:pt x="1973" y="5772"/>
                  </a:cubicBezTo>
                  <a:cubicBezTo>
                    <a:pt x="2021" y="5724"/>
                    <a:pt x="2297" y="5690"/>
                    <a:pt x="2386" y="5635"/>
                  </a:cubicBezTo>
                  <a:cubicBezTo>
                    <a:pt x="2477" y="5580"/>
                    <a:pt x="2566" y="5496"/>
                    <a:pt x="2629" y="5421"/>
                  </a:cubicBezTo>
                  <a:cubicBezTo>
                    <a:pt x="2828" y="5178"/>
                    <a:pt x="2795" y="4965"/>
                    <a:pt x="2809" y="4669"/>
                  </a:cubicBezTo>
                  <a:cubicBezTo>
                    <a:pt x="2874" y="4654"/>
                    <a:pt x="2941" y="4646"/>
                    <a:pt x="3011" y="4646"/>
                  </a:cubicBezTo>
                  <a:cubicBezTo>
                    <a:pt x="3501" y="4646"/>
                    <a:pt x="4066" y="5014"/>
                    <a:pt x="4188" y="5448"/>
                  </a:cubicBezTo>
                  <a:cubicBezTo>
                    <a:pt x="4297" y="5842"/>
                    <a:pt x="4167" y="6296"/>
                    <a:pt x="4282" y="6668"/>
                  </a:cubicBezTo>
                  <a:cubicBezTo>
                    <a:pt x="4448" y="7214"/>
                    <a:pt x="5053" y="7641"/>
                    <a:pt x="5481" y="7959"/>
                  </a:cubicBezTo>
                  <a:cubicBezTo>
                    <a:pt x="5882" y="8247"/>
                    <a:pt x="6373" y="8482"/>
                    <a:pt x="6380" y="9028"/>
                  </a:cubicBezTo>
                  <a:cubicBezTo>
                    <a:pt x="6368" y="9029"/>
                    <a:pt x="6355" y="9030"/>
                    <a:pt x="6342" y="9030"/>
                  </a:cubicBezTo>
                  <a:cubicBezTo>
                    <a:pt x="6074" y="9030"/>
                    <a:pt x="5633" y="8730"/>
                    <a:pt x="5358" y="8730"/>
                  </a:cubicBezTo>
                  <a:cubicBezTo>
                    <a:pt x="5275" y="8730"/>
                    <a:pt x="5207" y="8758"/>
                    <a:pt x="5164" y="8828"/>
                  </a:cubicBezTo>
                  <a:cubicBezTo>
                    <a:pt x="4972" y="9158"/>
                    <a:pt x="5587" y="9773"/>
                    <a:pt x="5765" y="9999"/>
                  </a:cubicBezTo>
                  <a:cubicBezTo>
                    <a:pt x="6166" y="10518"/>
                    <a:pt x="6483" y="10551"/>
                    <a:pt x="7070" y="10724"/>
                  </a:cubicBezTo>
                  <a:cubicBezTo>
                    <a:pt x="7627" y="10890"/>
                    <a:pt x="7173" y="11282"/>
                    <a:pt x="7504" y="11635"/>
                  </a:cubicBezTo>
                  <a:cubicBezTo>
                    <a:pt x="7599" y="11740"/>
                    <a:pt x="7791" y="11767"/>
                    <a:pt x="7995" y="11767"/>
                  </a:cubicBezTo>
                  <a:cubicBezTo>
                    <a:pt x="8207" y="11767"/>
                    <a:pt x="8432" y="11738"/>
                    <a:pt x="8579" y="11738"/>
                  </a:cubicBezTo>
                  <a:cubicBezTo>
                    <a:pt x="9110" y="11750"/>
                    <a:pt x="9352" y="12082"/>
                    <a:pt x="9814" y="12289"/>
                  </a:cubicBezTo>
                  <a:cubicBezTo>
                    <a:pt x="10076" y="12399"/>
                    <a:pt x="10282" y="12344"/>
                    <a:pt x="10544" y="12399"/>
                  </a:cubicBezTo>
                  <a:cubicBezTo>
                    <a:pt x="10890" y="12469"/>
                    <a:pt x="10960" y="12654"/>
                    <a:pt x="11145" y="12911"/>
                  </a:cubicBezTo>
                  <a:cubicBezTo>
                    <a:pt x="11443" y="13339"/>
                    <a:pt x="11794" y="13738"/>
                    <a:pt x="12111" y="14144"/>
                  </a:cubicBezTo>
                  <a:cubicBezTo>
                    <a:pt x="12407" y="14516"/>
                    <a:pt x="12772" y="14833"/>
                    <a:pt x="13180" y="15076"/>
                  </a:cubicBezTo>
                  <a:cubicBezTo>
                    <a:pt x="13442" y="15228"/>
                    <a:pt x="13911" y="15566"/>
                    <a:pt x="14276" y="15626"/>
                  </a:cubicBezTo>
                  <a:cubicBezTo>
                    <a:pt x="14311" y="15634"/>
                    <a:pt x="14346" y="15637"/>
                    <a:pt x="14379" y="15637"/>
                  </a:cubicBezTo>
                  <a:cubicBezTo>
                    <a:pt x="14413" y="15637"/>
                    <a:pt x="14445" y="15634"/>
                    <a:pt x="14475" y="15626"/>
                  </a:cubicBezTo>
                  <a:cubicBezTo>
                    <a:pt x="14435" y="15365"/>
                    <a:pt x="14098" y="15172"/>
                    <a:pt x="13925" y="14992"/>
                  </a:cubicBezTo>
                  <a:cubicBezTo>
                    <a:pt x="13682" y="14752"/>
                    <a:pt x="13675" y="14504"/>
                    <a:pt x="13497" y="14199"/>
                  </a:cubicBezTo>
                  <a:cubicBezTo>
                    <a:pt x="13034" y="13421"/>
                    <a:pt x="12118" y="13221"/>
                    <a:pt x="11525" y="12606"/>
                  </a:cubicBezTo>
                  <a:cubicBezTo>
                    <a:pt x="11304" y="12380"/>
                    <a:pt x="11207" y="12089"/>
                    <a:pt x="11001" y="11842"/>
                  </a:cubicBezTo>
                  <a:cubicBezTo>
                    <a:pt x="10724" y="11510"/>
                    <a:pt x="10338" y="11289"/>
                    <a:pt x="10008" y="11013"/>
                  </a:cubicBezTo>
                  <a:cubicBezTo>
                    <a:pt x="9537" y="10628"/>
                    <a:pt x="9393" y="10116"/>
                    <a:pt x="9069" y="9633"/>
                  </a:cubicBezTo>
                  <a:cubicBezTo>
                    <a:pt x="8843" y="9297"/>
                    <a:pt x="8470" y="9090"/>
                    <a:pt x="8257" y="8752"/>
                  </a:cubicBezTo>
                  <a:cubicBezTo>
                    <a:pt x="8043" y="8401"/>
                    <a:pt x="8036" y="7980"/>
                    <a:pt x="7841" y="7634"/>
                  </a:cubicBezTo>
                  <a:cubicBezTo>
                    <a:pt x="7615" y="7228"/>
                    <a:pt x="7317" y="7221"/>
                    <a:pt x="7021" y="6952"/>
                  </a:cubicBezTo>
                  <a:cubicBezTo>
                    <a:pt x="6690" y="6642"/>
                    <a:pt x="6767" y="6332"/>
                    <a:pt x="6925" y="6007"/>
                  </a:cubicBezTo>
                  <a:cubicBezTo>
                    <a:pt x="7007" y="5820"/>
                    <a:pt x="7041" y="5745"/>
                    <a:pt x="7077" y="5544"/>
                  </a:cubicBezTo>
                  <a:cubicBezTo>
                    <a:pt x="7103" y="5392"/>
                    <a:pt x="7048" y="5116"/>
                    <a:pt x="7180" y="5001"/>
                  </a:cubicBezTo>
                  <a:cubicBezTo>
                    <a:pt x="7228" y="4957"/>
                    <a:pt x="7275" y="4938"/>
                    <a:pt x="7321" y="4938"/>
                  </a:cubicBezTo>
                  <a:cubicBezTo>
                    <a:pt x="7619" y="4938"/>
                    <a:pt x="7875" y="5735"/>
                    <a:pt x="8048" y="5897"/>
                  </a:cubicBezTo>
                  <a:cubicBezTo>
                    <a:pt x="8173" y="6019"/>
                    <a:pt x="8316" y="6070"/>
                    <a:pt x="8463" y="6070"/>
                  </a:cubicBezTo>
                  <a:cubicBezTo>
                    <a:pt x="8728" y="6070"/>
                    <a:pt x="9009" y="5905"/>
                    <a:pt x="9235" y="5697"/>
                  </a:cubicBezTo>
                  <a:cubicBezTo>
                    <a:pt x="9528" y="5422"/>
                    <a:pt x="9570" y="5279"/>
                    <a:pt x="9769" y="5279"/>
                  </a:cubicBezTo>
                  <a:cubicBezTo>
                    <a:pt x="9865" y="5279"/>
                    <a:pt x="9997" y="5312"/>
                    <a:pt x="10213" y="5380"/>
                  </a:cubicBezTo>
                  <a:cubicBezTo>
                    <a:pt x="10489" y="5462"/>
                    <a:pt x="10751" y="5510"/>
                    <a:pt x="11034" y="5524"/>
                  </a:cubicBezTo>
                  <a:cubicBezTo>
                    <a:pt x="11050" y="5525"/>
                    <a:pt x="11066" y="5525"/>
                    <a:pt x="11083" y="5525"/>
                  </a:cubicBezTo>
                  <a:cubicBezTo>
                    <a:pt x="11368" y="5525"/>
                    <a:pt x="11658" y="5419"/>
                    <a:pt x="11939" y="5419"/>
                  </a:cubicBezTo>
                  <a:cubicBezTo>
                    <a:pt x="11962" y="5419"/>
                    <a:pt x="11985" y="5420"/>
                    <a:pt x="12008" y="5421"/>
                  </a:cubicBezTo>
                  <a:cubicBezTo>
                    <a:pt x="12411" y="5447"/>
                    <a:pt x="12638" y="5801"/>
                    <a:pt x="13083" y="5801"/>
                  </a:cubicBezTo>
                  <a:cubicBezTo>
                    <a:pt x="13094" y="5801"/>
                    <a:pt x="13106" y="5801"/>
                    <a:pt x="13118" y="5801"/>
                  </a:cubicBezTo>
                  <a:cubicBezTo>
                    <a:pt x="13517" y="5782"/>
                    <a:pt x="13905" y="5659"/>
                    <a:pt x="14289" y="5659"/>
                  </a:cubicBezTo>
                  <a:cubicBezTo>
                    <a:pt x="14481" y="5659"/>
                    <a:pt x="14672" y="5689"/>
                    <a:pt x="14862" y="5779"/>
                  </a:cubicBezTo>
                  <a:cubicBezTo>
                    <a:pt x="15323" y="5994"/>
                    <a:pt x="15821" y="6455"/>
                    <a:pt x="16368" y="6455"/>
                  </a:cubicBezTo>
                  <a:cubicBezTo>
                    <a:pt x="16451" y="6455"/>
                    <a:pt x="16536" y="6444"/>
                    <a:pt x="16621" y="6421"/>
                  </a:cubicBezTo>
                  <a:cubicBezTo>
                    <a:pt x="16758" y="6387"/>
                    <a:pt x="16835" y="6325"/>
                    <a:pt x="16876" y="6240"/>
                  </a:cubicBezTo>
                  <a:cubicBezTo>
                    <a:pt x="16965" y="6048"/>
                    <a:pt x="16850" y="5738"/>
                    <a:pt x="16876" y="5455"/>
                  </a:cubicBezTo>
                  <a:cubicBezTo>
                    <a:pt x="17124" y="5392"/>
                    <a:pt x="17532" y="5399"/>
                    <a:pt x="17429" y="5034"/>
                  </a:cubicBezTo>
                  <a:cubicBezTo>
                    <a:pt x="17318" y="4647"/>
                    <a:pt x="16655" y="4731"/>
                    <a:pt x="16482" y="4311"/>
                  </a:cubicBezTo>
                  <a:cubicBezTo>
                    <a:pt x="16275" y="3806"/>
                    <a:pt x="16448" y="2876"/>
                    <a:pt x="16013" y="2449"/>
                  </a:cubicBezTo>
                  <a:lnTo>
                    <a:pt x="16009" y="2449"/>
                  </a:lnTo>
                  <a:cubicBezTo>
                    <a:pt x="15987" y="2420"/>
                    <a:pt x="15958" y="2401"/>
                    <a:pt x="15932" y="2379"/>
                  </a:cubicBezTo>
                  <a:cubicBezTo>
                    <a:pt x="15831" y="2307"/>
                    <a:pt x="15722" y="2278"/>
                    <a:pt x="15612" y="2278"/>
                  </a:cubicBezTo>
                  <a:cubicBezTo>
                    <a:pt x="15406" y="2278"/>
                    <a:pt x="15194" y="2379"/>
                    <a:pt x="15014" y="2482"/>
                  </a:cubicBezTo>
                  <a:cubicBezTo>
                    <a:pt x="14598" y="2719"/>
                    <a:pt x="14279" y="2822"/>
                    <a:pt x="13850" y="2822"/>
                  </a:cubicBezTo>
                  <a:cubicBezTo>
                    <a:pt x="13752" y="2822"/>
                    <a:pt x="13649" y="2817"/>
                    <a:pt x="13538" y="2807"/>
                  </a:cubicBezTo>
                  <a:cubicBezTo>
                    <a:pt x="12966" y="2759"/>
                    <a:pt x="12642" y="2338"/>
                    <a:pt x="12130" y="2187"/>
                  </a:cubicBezTo>
                  <a:cubicBezTo>
                    <a:pt x="11988" y="2144"/>
                    <a:pt x="11859" y="2133"/>
                    <a:pt x="11740" y="2133"/>
                  </a:cubicBezTo>
                  <a:cubicBezTo>
                    <a:pt x="11605" y="2133"/>
                    <a:pt x="11482" y="2147"/>
                    <a:pt x="11370" y="2147"/>
                  </a:cubicBezTo>
                  <a:cubicBezTo>
                    <a:pt x="11129" y="2147"/>
                    <a:pt x="10933" y="2081"/>
                    <a:pt x="10746" y="1663"/>
                  </a:cubicBezTo>
                  <a:cubicBezTo>
                    <a:pt x="10525" y="1180"/>
                    <a:pt x="10275" y="764"/>
                    <a:pt x="9814" y="461"/>
                  </a:cubicBezTo>
                  <a:cubicBezTo>
                    <a:pt x="9614" y="332"/>
                    <a:pt x="9304" y="130"/>
                    <a:pt x="9006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g1f7b5ef0b07_0_393"/>
            <p:cNvSpPr/>
            <p:nvPr/>
          </p:nvSpPr>
          <p:spPr>
            <a:xfrm>
              <a:off x="7027725" y="3870450"/>
              <a:ext cx="139500" cy="281475"/>
            </a:xfrm>
            <a:custGeom>
              <a:rect b="b" l="l" r="r" t="t"/>
              <a:pathLst>
                <a:path extrusionOk="0" h="11259" w="5580">
                  <a:moveTo>
                    <a:pt x="1185" y="1"/>
                  </a:moveTo>
                  <a:cubicBezTo>
                    <a:pt x="1031" y="1"/>
                    <a:pt x="1018" y="223"/>
                    <a:pt x="973" y="394"/>
                  </a:cubicBezTo>
                  <a:cubicBezTo>
                    <a:pt x="882" y="733"/>
                    <a:pt x="712" y="877"/>
                    <a:pt x="476" y="1084"/>
                  </a:cubicBezTo>
                  <a:cubicBezTo>
                    <a:pt x="159" y="1367"/>
                    <a:pt x="296" y="2014"/>
                    <a:pt x="296" y="2415"/>
                  </a:cubicBezTo>
                  <a:cubicBezTo>
                    <a:pt x="296" y="2559"/>
                    <a:pt x="317" y="2850"/>
                    <a:pt x="159" y="2912"/>
                  </a:cubicBezTo>
                  <a:cubicBezTo>
                    <a:pt x="137" y="2917"/>
                    <a:pt x="111" y="2924"/>
                    <a:pt x="82" y="2924"/>
                  </a:cubicBezTo>
                  <a:cubicBezTo>
                    <a:pt x="82" y="2946"/>
                    <a:pt x="89" y="2972"/>
                    <a:pt x="96" y="2994"/>
                  </a:cubicBezTo>
                  <a:cubicBezTo>
                    <a:pt x="185" y="3270"/>
                    <a:pt x="435" y="3237"/>
                    <a:pt x="587" y="3407"/>
                  </a:cubicBezTo>
                  <a:cubicBezTo>
                    <a:pt x="745" y="3587"/>
                    <a:pt x="627" y="3842"/>
                    <a:pt x="579" y="4056"/>
                  </a:cubicBezTo>
                  <a:cubicBezTo>
                    <a:pt x="483" y="4462"/>
                    <a:pt x="118" y="4871"/>
                    <a:pt x="159" y="5306"/>
                  </a:cubicBezTo>
                  <a:cubicBezTo>
                    <a:pt x="185" y="5616"/>
                    <a:pt x="399" y="5885"/>
                    <a:pt x="428" y="6195"/>
                  </a:cubicBezTo>
                  <a:cubicBezTo>
                    <a:pt x="454" y="6526"/>
                    <a:pt x="310" y="6579"/>
                    <a:pt x="152" y="6829"/>
                  </a:cubicBezTo>
                  <a:cubicBezTo>
                    <a:pt x="0" y="7062"/>
                    <a:pt x="63" y="7242"/>
                    <a:pt x="137" y="7511"/>
                  </a:cubicBezTo>
                  <a:cubicBezTo>
                    <a:pt x="214" y="7781"/>
                    <a:pt x="248" y="7994"/>
                    <a:pt x="241" y="8283"/>
                  </a:cubicBezTo>
                  <a:cubicBezTo>
                    <a:pt x="229" y="8485"/>
                    <a:pt x="159" y="8747"/>
                    <a:pt x="214" y="8946"/>
                  </a:cubicBezTo>
                  <a:cubicBezTo>
                    <a:pt x="262" y="9138"/>
                    <a:pt x="387" y="9182"/>
                    <a:pt x="579" y="9297"/>
                  </a:cubicBezTo>
                  <a:cubicBezTo>
                    <a:pt x="1014" y="9559"/>
                    <a:pt x="1634" y="9802"/>
                    <a:pt x="1966" y="10193"/>
                  </a:cubicBezTo>
                  <a:cubicBezTo>
                    <a:pt x="2235" y="10510"/>
                    <a:pt x="2221" y="11195"/>
                    <a:pt x="2711" y="11255"/>
                  </a:cubicBezTo>
                  <a:cubicBezTo>
                    <a:pt x="2728" y="11257"/>
                    <a:pt x="2745" y="11258"/>
                    <a:pt x="2761" y="11258"/>
                  </a:cubicBezTo>
                  <a:cubicBezTo>
                    <a:pt x="2803" y="11258"/>
                    <a:pt x="2842" y="11252"/>
                    <a:pt x="2877" y="11243"/>
                  </a:cubicBezTo>
                  <a:cubicBezTo>
                    <a:pt x="3146" y="11174"/>
                    <a:pt x="3208" y="10842"/>
                    <a:pt x="3256" y="10573"/>
                  </a:cubicBezTo>
                  <a:cubicBezTo>
                    <a:pt x="3304" y="10299"/>
                    <a:pt x="3304" y="10229"/>
                    <a:pt x="3552" y="10104"/>
                  </a:cubicBezTo>
                  <a:cubicBezTo>
                    <a:pt x="3739" y="10015"/>
                    <a:pt x="3953" y="9979"/>
                    <a:pt x="4124" y="9883"/>
                  </a:cubicBezTo>
                  <a:cubicBezTo>
                    <a:pt x="4628" y="9602"/>
                    <a:pt x="4463" y="8972"/>
                    <a:pt x="4821" y="8574"/>
                  </a:cubicBezTo>
                  <a:cubicBezTo>
                    <a:pt x="5090" y="8271"/>
                    <a:pt x="5469" y="8146"/>
                    <a:pt x="5539" y="7704"/>
                  </a:cubicBezTo>
                  <a:cubicBezTo>
                    <a:pt x="5580" y="7415"/>
                    <a:pt x="5510" y="7091"/>
                    <a:pt x="5325" y="6877"/>
                  </a:cubicBezTo>
                  <a:cubicBezTo>
                    <a:pt x="5248" y="6793"/>
                    <a:pt x="5159" y="6733"/>
                    <a:pt x="5049" y="6690"/>
                  </a:cubicBezTo>
                  <a:cubicBezTo>
                    <a:pt x="4739" y="6574"/>
                    <a:pt x="4381" y="6704"/>
                    <a:pt x="4193" y="6372"/>
                  </a:cubicBezTo>
                  <a:cubicBezTo>
                    <a:pt x="4042" y="6096"/>
                    <a:pt x="4020" y="5704"/>
                    <a:pt x="3862" y="5421"/>
                  </a:cubicBezTo>
                  <a:cubicBezTo>
                    <a:pt x="3470" y="4705"/>
                    <a:pt x="3739" y="4022"/>
                    <a:pt x="3883" y="3304"/>
                  </a:cubicBezTo>
                  <a:cubicBezTo>
                    <a:pt x="3905" y="3222"/>
                    <a:pt x="3917" y="3138"/>
                    <a:pt x="3924" y="3056"/>
                  </a:cubicBezTo>
                  <a:cubicBezTo>
                    <a:pt x="4028" y="2379"/>
                    <a:pt x="3905" y="1780"/>
                    <a:pt x="3297" y="1360"/>
                  </a:cubicBezTo>
                  <a:cubicBezTo>
                    <a:pt x="3165" y="1271"/>
                    <a:pt x="3083" y="1242"/>
                    <a:pt x="3006" y="1091"/>
                  </a:cubicBezTo>
                  <a:cubicBezTo>
                    <a:pt x="2925" y="932"/>
                    <a:pt x="2951" y="740"/>
                    <a:pt x="2821" y="615"/>
                  </a:cubicBezTo>
                  <a:cubicBezTo>
                    <a:pt x="2696" y="504"/>
                    <a:pt x="2427" y="478"/>
                    <a:pt x="2269" y="401"/>
                  </a:cubicBezTo>
                  <a:cubicBezTo>
                    <a:pt x="2249" y="394"/>
                    <a:pt x="2228" y="380"/>
                    <a:pt x="2206" y="368"/>
                  </a:cubicBezTo>
                  <a:cubicBezTo>
                    <a:pt x="2180" y="428"/>
                    <a:pt x="2139" y="476"/>
                    <a:pt x="2055" y="490"/>
                  </a:cubicBezTo>
                  <a:cubicBezTo>
                    <a:pt x="2034" y="494"/>
                    <a:pt x="2014" y="496"/>
                    <a:pt x="1994" y="496"/>
                  </a:cubicBezTo>
                  <a:cubicBezTo>
                    <a:pt x="1725" y="496"/>
                    <a:pt x="1537" y="164"/>
                    <a:pt x="1331" y="48"/>
                  </a:cubicBezTo>
                  <a:cubicBezTo>
                    <a:pt x="1272" y="15"/>
                    <a:pt x="1224" y="1"/>
                    <a:pt x="118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g1f7b5ef0b07_0_393"/>
            <p:cNvSpPr/>
            <p:nvPr/>
          </p:nvSpPr>
          <p:spPr>
            <a:xfrm>
              <a:off x="6989625" y="3520375"/>
              <a:ext cx="311750" cy="378250"/>
            </a:xfrm>
            <a:custGeom>
              <a:rect b="b" l="l" r="r" t="t"/>
              <a:pathLst>
                <a:path extrusionOk="0" h="15130" w="12470">
                  <a:moveTo>
                    <a:pt x="3031" y="0"/>
                  </a:moveTo>
                  <a:cubicBezTo>
                    <a:pt x="2397" y="0"/>
                    <a:pt x="1635" y="266"/>
                    <a:pt x="1214" y="513"/>
                  </a:cubicBezTo>
                  <a:cubicBezTo>
                    <a:pt x="919" y="686"/>
                    <a:pt x="676" y="940"/>
                    <a:pt x="380" y="1106"/>
                  </a:cubicBezTo>
                  <a:cubicBezTo>
                    <a:pt x="255" y="1176"/>
                    <a:pt x="131" y="1238"/>
                    <a:pt x="1" y="1294"/>
                  </a:cubicBezTo>
                  <a:cubicBezTo>
                    <a:pt x="436" y="1721"/>
                    <a:pt x="263" y="2651"/>
                    <a:pt x="469" y="3156"/>
                  </a:cubicBezTo>
                  <a:cubicBezTo>
                    <a:pt x="642" y="3576"/>
                    <a:pt x="1303" y="3492"/>
                    <a:pt x="1414" y="3879"/>
                  </a:cubicBezTo>
                  <a:cubicBezTo>
                    <a:pt x="1517" y="4244"/>
                    <a:pt x="1111" y="4237"/>
                    <a:pt x="863" y="4300"/>
                  </a:cubicBezTo>
                  <a:cubicBezTo>
                    <a:pt x="835" y="4583"/>
                    <a:pt x="952" y="4893"/>
                    <a:pt x="863" y="5085"/>
                  </a:cubicBezTo>
                  <a:cubicBezTo>
                    <a:pt x="1137" y="5177"/>
                    <a:pt x="1428" y="5307"/>
                    <a:pt x="1491" y="5395"/>
                  </a:cubicBezTo>
                  <a:cubicBezTo>
                    <a:pt x="1745" y="5790"/>
                    <a:pt x="1173" y="6299"/>
                    <a:pt x="1048" y="6623"/>
                  </a:cubicBezTo>
                  <a:cubicBezTo>
                    <a:pt x="945" y="6900"/>
                    <a:pt x="827" y="7534"/>
                    <a:pt x="1041" y="7770"/>
                  </a:cubicBezTo>
                  <a:cubicBezTo>
                    <a:pt x="1277" y="8024"/>
                    <a:pt x="1712" y="8003"/>
                    <a:pt x="1952" y="8320"/>
                  </a:cubicBezTo>
                  <a:cubicBezTo>
                    <a:pt x="2036" y="8438"/>
                    <a:pt x="2132" y="8736"/>
                    <a:pt x="2041" y="8865"/>
                  </a:cubicBezTo>
                  <a:cubicBezTo>
                    <a:pt x="1979" y="8957"/>
                    <a:pt x="1872" y="8973"/>
                    <a:pt x="1760" y="8973"/>
                  </a:cubicBezTo>
                  <a:cubicBezTo>
                    <a:pt x="1699" y="8973"/>
                    <a:pt x="1637" y="8968"/>
                    <a:pt x="1580" y="8968"/>
                  </a:cubicBezTo>
                  <a:cubicBezTo>
                    <a:pt x="1569" y="8968"/>
                    <a:pt x="1557" y="8968"/>
                    <a:pt x="1546" y="8969"/>
                  </a:cubicBezTo>
                  <a:cubicBezTo>
                    <a:pt x="1517" y="9307"/>
                    <a:pt x="1683" y="9315"/>
                    <a:pt x="1815" y="9589"/>
                  </a:cubicBezTo>
                  <a:cubicBezTo>
                    <a:pt x="1889" y="9747"/>
                    <a:pt x="1904" y="10086"/>
                    <a:pt x="1870" y="10278"/>
                  </a:cubicBezTo>
                  <a:cubicBezTo>
                    <a:pt x="1808" y="10569"/>
                    <a:pt x="1491" y="10591"/>
                    <a:pt x="1200" y="10617"/>
                  </a:cubicBezTo>
                  <a:cubicBezTo>
                    <a:pt x="1236" y="10651"/>
                    <a:pt x="1277" y="10680"/>
                    <a:pt x="1318" y="10699"/>
                  </a:cubicBezTo>
                  <a:cubicBezTo>
                    <a:pt x="1462" y="10776"/>
                    <a:pt x="1671" y="10783"/>
                    <a:pt x="1801" y="10879"/>
                  </a:cubicBezTo>
                  <a:cubicBezTo>
                    <a:pt x="2096" y="11100"/>
                    <a:pt x="2000" y="11465"/>
                    <a:pt x="2421" y="11602"/>
                  </a:cubicBezTo>
                  <a:cubicBezTo>
                    <a:pt x="2601" y="11658"/>
                    <a:pt x="2774" y="11653"/>
                    <a:pt x="2944" y="11761"/>
                  </a:cubicBezTo>
                  <a:cubicBezTo>
                    <a:pt x="3158" y="11907"/>
                    <a:pt x="3250" y="12121"/>
                    <a:pt x="3401" y="12321"/>
                  </a:cubicBezTo>
                  <a:cubicBezTo>
                    <a:pt x="3504" y="12453"/>
                    <a:pt x="3615" y="12542"/>
                    <a:pt x="3781" y="12590"/>
                  </a:cubicBezTo>
                  <a:cubicBezTo>
                    <a:pt x="3951" y="12631"/>
                    <a:pt x="4319" y="12597"/>
                    <a:pt x="4434" y="12749"/>
                  </a:cubicBezTo>
                  <a:cubicBezTo>
                    <a:pt x="4504" y="12830"/>
                    <a:pt x="4504" y="12948"/>
                    <a:pt x="4470" y="13058"/>
                  </a:cubicBezTo>
                  <a:cubicBezTo>
                    <a:pt x="4533" y="13066"/>
                    <a:pt x="4586" y="13080"/>
                    <a:pt x="4634" y="13080"/>
                  </a:cubicBezTo>
                  <a:cubicBezTo>
                    <a:pt x="4655" y="13081"/>
                    <a:pt x="4674" y="13081"/>
                    <a:pt x="4693" y="13081"/>
                  </a:cubicBezTo>
                  <a:cubicBezTo>
                    <a:pt x="4881" y="13081"/>
                    <a:pt x="4945" y="13044"/>
                    <a:pt x="5083" y="12900"/>
                  </a:cubicBezTo>
                  <a:cubicBezTo>
                    <a:pt x="5359" y="12604"/>
                    <a:pt x="5352" y="12453"/>
                    <a:pt x="5345" y="12059"/>
                  </a:cubicBezTo>
                  <a:cubicBezTo>
                    <a:pt x="5340" y="11797"/>
                    <a:pt x="5530" y="11678"/>
                    <a:pt x="5746" y="11678"/>
                  </a:cubicBezTo>
                  <a:cubicBezTo>
                    <a:pt x="5865" y="11678"/>
                    <a:pt x="5991" y="11714"/>
                    <a:pt x="6097" y="11783"/>
                  </a:cubicBezTo>
                  <a:cubicBezTo>
                    <a:pt x="6248" y="11893"/>
                    <a:pt x="6263" y="11970"/>
                    <a:pt x="6477" y="11989"/>
                  </a:cubicBezTo>
                  <a:cubicBezTo>
                    <a:pt x="6503" y="11993"/>
                    <a:pt x="6530" y="11994"/>
                    <a:pt x="6557" y="11994"/>
                  </a:cubicBezTo>
                  <a:cubicBezTo>
                    <a:pt x="6617" y="11994"/>
                    <a:pt x="6678" y="11988"/>
                    <a:pt x="6738" y="11988"/>
                  </a:cubicBezTo>
                  <a:cubicBezTo>
                    <a:pt x="6824" y="11988"/>
                    <a:pt x="6907" y="12000"/>
                    <a:pt x="6979" y="12059"/>
                  </a:cubicBezTo>
                  <a:cubicBezTo>
                    <a:pt x="7104" y="12162"/>
                    <a:pt x="7186" y="12402"/>
                    <a:pt x="7270" y="12542"/>
                  </a:cubicBezTo>
                  <a:cubicBezTo>
                    <a:pt x="7387" y="12720"/>
                    <a:pt x="7469" y="12797"/>
                    <a:pt x="7661" y="12893"/>
                  </a:cubicBezTo>
                  <a:cubicBezTo>
                    <a:pt x="7993" y="13066"/>
                    <a:pt x="8373" y="13143"/>
                    <a:pt x="8620" y="13453"/>
                  </a:cubicBezTo>
                  <a:cubicBezTo>
                    <a:pt x="8918" y="13811"/>
                    <a:pt x="8793" y="14342"/>
                    <a:pt x="8553" y="14680"/>
                  </a:cubicBezTo>
                  <a:cubicBezTo>
                    <a:pt x="8483" y="14784"/>
                    <a:pt x="8421" y="14914"/>
                    <a:pt x="8351" y="15053"/>
                  </a:cubicBezTo>
                  <a:cubicBezTo>
                    <a:pt x="8428" y="15094"/>
                    <a:pt x="8510" y="15120"/>
                    <a:pt x="8601" y="15127"/>
                  </a:cubicBezTo>
                  <a:cubicBezTo>
                    <a:pt x="8617" y="15129"/>
                    <a:pt x="8632" y="15130"/>
                    <a:pt x="8646" y="15130"/>
                  </a:cubicBezTo>
                  <a:cubicBezTo>
                    <a:pt x="8854" y="15130"/>
                    <a:pt x="8952" y="14992"/>
                    <a:pt x="9158" y="14906"/>
                  </a:cubicBezTo>
                  <a:cubicBezTo>
                    <a:pt x="9488" y="14768"/>
                    <a:pt x="9827" y="14762"/>
                    <a:pt x="10176" y="14762"/>
                  </a:cubicBezTo>
                  <a:cubicBezTo>
                    <a:pt x="10209" y="14762"/>
                    <a:pt x="10242" y="14762"/>
                    <a:pt x="10276" y="14762"/>
                  </a:cubicBezTo>
                  <a:cubicBezTo>
                    <a:pt x="10581" y="14762"/>
                    <a:pt x="10836" y="14858"/>
                    <a:pt x="11050" y="15024"/>
                  </a:cubicBezTo>
                  <a:cubicBezTo>
                    <a:pt x="11119" y="14582"/>
                    <a:pt x="11090" y="14121"/>
                    <a:pt x="11249" y="13700"/>
                  </a:cubicBezTo>
                  <a:cubicBezTo>
                    <a:pt x="11422" y="13232"/>
                    <a:pt x="11828" y="13080"/>
                    <a:pt x="12076" y="12672"/>
                  </a:cubicBezTo>
                  <a:cubicBezTo>
                    <a:pt x="12326" y="12266"/>
                    <a:pt x="12470" y="11391"/>
                    <a:pt x="12186" y="11018"/>
                  </a:cubicBezTo>
                  <a:cubicBezTo>
                    <a:pt x="11794" y="10507"/>
                    <a:pt x="11105" y="10285"/>
                    <a:pt x="10800" y="9651"/>
                  </a:cubicBezTo>
                  <a:cubicBezTo>
                    <a:pt x="10552" y="9142"/>
                    <a:pt x="10891" y="8666"/>
                    <a:pt x="11076" y="8176"/>
                  </a:cubicBezTo>
                  <a:cubicBezTo>
                    <a:pt x="11194" y="7866"/>
                    <a:pt x="11311" y="7556"/>
                    <a:pt x="11400" y="7246"/>
                  </a:cubicBezTo>
                  <a:lnTo>
                    <a:pt x="11408" y="7246"/>
                  </a:lnTo>
                  <a:cubicBezTo>
                    <a:pt x="11448" y="7087"/>
                    <a:pt x="11489" y="6929"/>
                    <a:pt x="11525" y="6775"/>
                  </a:cubicBezTo>
                  <a:cubicBezTo>
                    <a:pt x="11600" y="6397"/>
                    <a:pt x="11677" y="5915"/>
                    <a:pt x="11208" y="5749"/>
                  </a:cubicBezTo>
                  <a:cubicBezTo>
                    <a:pt x="11132" y="5722"/>
                    <a:pt x="11060" y="5710"/>
                    <a:pt x="10989" y="5710"/>
                  </a:cubicBezTo>
                  <a:cubicBezTo>
                    <a:pt x="10613" y="5710"/>
                    <a:pt x="10307" y="6046"/>
                    <a:pt x="9959" y="6136"/>
                  </a:cubicBezTo>
                  <a:cubicBezTo>
                    <a:pt x="9892" y="6151"/>
                    <a:pt x="9827" y="6158"/>
                    <a:pt x="9763" y="6158"/>
                  </a:cubicBezTo>
                  <a:cubicBezTo>
                    <a:pt x="9383" y="6158"/>
                    <a:pt x="9042" y="5911"/>
                    <a:pt x="8675" y="5818"/>
                  </a:cubicBezTo>
                  <a:cubicBezTo>
                    <a:pt x="8144" y="5679"/>
                    <a:pt x="7890" y="5631"/>
                    <a:pt x="7690" y="5073"/>
                  </a:cubicBezTo>
                  <a:cubicBezTo>
                    <a:pt x="7553" y="4694"/>
                    <a:pt x="7558" y="4189"/>
                    <a:pt x="7351" y="3853"/>
                  </a:cubicBezTo>
                  <a:cubicBezTo>
                    <a:pt x="7200" y="3588"/>
                    <a:pt x="6794" y="3375"/>
                    <a:pt x="6539" y="3245"/>
                  </a:cubicBezTo>
                  <a:cubicBezTo>
                    <a:pt x="6222" y="3079"/>
                    <a:pt x="5850" y="2990"/>
                    <a:pt x="5600" y="2714"/>
                  </a:cubicBezTo>
                  <a:cubicBezTo>
                    <a:pt x="5345" y="2430"/>
                    <a:pt x="5256" y="2031"/>
                    <a:pt x="5069" y="1729"/>
                  </a:cubicBezTo>
                  <a:cubicBezTo>
                    <a:pt x="4773" y="1250"/>
                    <a:pt x="4386" y="623"/>
                    <a:pt x="3891" y="265"/>
                  </a:cubicBezTo>
                  <a:cubicBezTo>
                    <a:pt x="3829" y="224"/>
                    <a:pt x="3759" y="176"/>
                    <a:pt x="3689" y="140"/>
                  </a:cubicBezTo>
                  <a:cubicBezTo>
                    <a:pt x="3508" y="41"/>
                    <a:pt x="3280" y="0"/>
                    <a:pt x="3031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g1f7b5ef0b07_0_393"/>
            <p:cNvSpPr/>
            <p:nvPr/>
          </p:nvSpPr>
          <p:spPr>
            <a:xfrm>
              <a:off x="7971900" y="3424000"/>
              <a:ext cx="294675" cy="168800"/>
            </a:xfrm>
            <a:custGeom>
              <a:rect b="b" l="l" r="r" t="t"/>
              <a:pathLst>
                <a:path extrusionOk="0" h="6752" w="11787">
                  <a:moveTo>
                    <a:pt x="3134" y="1"/>
                  </a:moveTo>
                  <a:cubicBezTo>
                    <a:pt x="3085" y="1"/>
                    <a:pt x="3036" y="8"/>
                    <a:pt x="2987" y="23"/>
                  </a:cubicBezTo>
                  <a:cubicBezTo>
                    <a:pt x="2939" y="38"/>
                    <a:pt x="2903" y="52"/>
                    <a:pt x="2870" y="71"/>
                  </a:cubicBezTo>
                  <a:cubicBezTo>
                    <a:pt x="2593" y="225"/>
                    <a:pt x="2834" y="513"/>
                    <a:pt x="2884" y="775"/>
                  </a:cubicBezTo>
                  <a:cubicBezTo>
                    <a:pt x="2980" y="1273"/>
                    <a:pt x="2497" y="1431"/>
                    <a:pt x="2125" y="1575"/>
                  </a:cubicBezTo>
                  <a:cubicBezTo>
                    <a:pt x="1779" y="1712"/>
                    <a:pt x="1365" y="1818"/>
                    <a:pt x="1173" y="2155"/>
                  </a:cubicBezTo>
                  <a:cubicBezTo>
                    <a:pt x="1096" y="2294"/>
                    <a:pt x="1096" y="2501"/>
                    <a:pt x="979" y="2616"/>
                  </a:cubicBezTo>
                  <a:cubicBezTo>
                    <a:pt x="875" y="2734"/>
                    <a:pt x="635" y="2789"/>
                    <a:pt x="488" y="2851"/>
                  </a:cubicBezTo>
                  <a:cubicBezTo>
                    <a:pt x="318" y="2928"/>
                    <a:pt x="1" y="3051"/>
                    <a:pt x="15" y="3313"/>
                  </a:cubicBezTo>
                  <a:cubicBezTo>
                    <a:pt x="8" y="3555"/>
                    <a:pt x="27" y="3721"/>
                    <a:pt x="241" y="3825"/>
                  </a:cubicBezTo>
                  <a:cubicBezTo>
                    <a:pt x="303" y="3853"/>
                    <a:pt x="353" y="3864"/>
                    <a:pt x="395" y="3864"/>
                  </a:cubicBezTo>
                  <a:cubicBezTo>
                    <a:pt x="518" y="3864"/>
                    <a:pt x="583" y="3769"/>
                    <a:pt x="731" y="3714"/>
                  </a:cubicBezTo>
                  <a:cubicBezTo>
                    <a:pt x="803" y="3687"/>
                    <a:pt x="874" y="3676"/>
                    <a:pt x="943" y="3676"/>
                  </a:cubicBezTo>
                  <a:cubicBezTo>
                    <a:pt x="1354" y="3676"/>
                    <a:pt x="1709" y="4091"/>
                    <a:pt x="2069" y="4161"/>
                  </a:cubicBezTo>
                  <a:cubicBezTo>
                    <a:pt x="2108" y="4169"/>
                    <a:pt x="2148" y="4172"/>
                    <a:pt x="2189" y="4172"/>
                  </a:cubicBezTo>
                  <a:cubicBezTo>
                    <a:pt x="2425" y="4172"/>
                    <a:pt x="2694" y="4061"/>
                    <a:pt x="2936" y="4061"/>
                  </a:cubicBezTo>
                  <a:cubicBezTo>
                    <a:pt x="3065" y="4061"/>
                    <a:pt x="3186" y="4093"/>
                    <a:pt x="3290" y="4190"/>
                  </a:cubicBezTo>
                  <a:cubicBezTo>
                    <a:pt x="3607" y="4485"/>
                    <a:pt x="3490" y="5127"/>
                    <a:pt x="3379" y="5485"/>
                  </a:cubicBezTo>
                  <a:cubicBezTo>
                    <a:pt x="3331" y="5651"/>
                    <a:pt x="3261" y="5853"/>
                    <a:pt x="3305" y="6045"/>
                  </a:cubicBezTo>
                  <a:cubicBezTo>
                    <a:pt x="3353" y="6300"/>
                    <a:pt x="3456" y="6336"/>
                    <a:pt x="3648" y="6425"/>
                  </a:cubicBezTo>
                  <a:cubicBezTo>
                    <a:pt x="3976" y="6586"/>
                    <a:pt x="4326" y="6751"/>
                    <a:pt x="4690" y="6751"/>
                  </a:cubicBezTo>
                  <a:cubicBezTo>
                    <a:pt x="4793" y="6751"/>
                    <a:pt x="4896" y="6738"/>
                    <a:pt x="5001" y="6708"/>
                  </a:cubicBezTo>
                  <a:cubicBezTo>
                    <a:pt x="5263" y="6631"/>
                    <a:pt x="5352" y="6473"/>
                    <a:pt x="5482" y="6259"/>
                  </a:cubicBezTo>
                  <a:cubicBezTo>
                    <a:pt x="5647" y="5990"/>
                    <a:pt x="5813" y="6011"/>
                    <a:pt x="6068" y="5831"/>
                  </a:cubicBezTo>
                  <a:cubicBezTo>
                    <a:pt x="6491" y="5521"/>
                    <a:pt x="6496" y="5012"/>
                    <a:pt x="7027" y="4803"/>
                  </a:cubicBezTo>
                  <a:cubicBezTo>
                    <a:pt x="7606" y="4570"/>
                    <a:pt x="8055" y="4370"/>
                    <a:pt x="8372" y="3817"/>
                  </a:cubicBezTo>
                  <a:cubicBezTo>
                    <a:pt x="8623" y="3383"/>
                    <a:pt x="8684" y="2940"/>
                    <a:pt x="9251" y="2940"/>
                  </a:cubicBezTo>
                  <a:cubicBezTo>
                    <a:pt x="9276" y="2940"/>
                    <a:pt x="9303" y="2941"/>
                    <a:pt x="9331" y="2943"/>
                  </a:cubicBezTo>
                  <a:cubicBezTo>
                    <a:pt x="9644" y="2963"/>
                    <a:pt x="9876" y="3031"/>
                    <a:pt x="10118" y="3031"/>
                  </a:cubicBezTo>
                  <a:cubicBezTo>
                    <a:pt x="10286" y="3031"/>
                    <a:pt x="10460" y="2998"/>
                    <a:pt x="10670" y="2892"/>
                  </a:cubicBezTo>
                  <a:cubicBezTo>
                    <a:pt x="11057" y="2700"/>
                    <a:pt x="11573" y="2859"/>
                    <a:pt x="11614" y="2306"/>
                  </a:cubicBezTo>
                  <a:cubicBezTo>
                    <a:pt x="11628" y="2121"/>
                    <a:pt x="11580" y="1914"/>
                    <a:pt x="11614" y="1727"/>
                  </a:cubicBezTo>
                  <a:cubicBezTo>
                    <a:pt x="11628" y="1652"/>
                    <a:pt x="11662" y="1575"/>
                    <a:pt x="11691" y="1501"/>
                  </a:cubicBezTo>
                  <a:cubicBezTo>
                    <a:pt x="11746" y="1369"/>
                    <a:pt x="11787" y="1244"/>
                    <a:pt x="11676" y="1107"/>
                  </a:cubicBezTo>
                  <a:cubicBezTo>
                    <a:pt x="11568" y="978"/>
                    <a:pt x="11288" y="929"/>
                    <a:pt x="11019" y="929"/>
                  </a:cubicBezTo>
                  <a:cubicBezTo>
                    <a:pt x="10810" y="929"/>
                    <a:pt x="10608" y="958"/>
                    <a:pt x="10497" y="1004"/>
                  </a:cubicBezTo>
                  <a:cubicBezTo>
                    <a:pt x="10208" y="1121"/>
                    <a:pt x="10035" y="1458"/>
                    <a:pt x="9807" y="1645"/>
                  </a:cubicBezTo>
                  <a:cubicBezTo>
                    <a:pt x="9333" y="2017"/>
                    <a:pt x="8804" y="2396"/>
                    <a:pt x="8171" y="2396"/>
                  </a:cubicBezTo>
                  <a:cubicBezTo>
                    <a:pt x="8124" y="2396"/>
                    <a:pt x="8077" y="2394"/>
                    <a:pt x="8029" y="2390"/>
                  </a:cubicBezTo>
                  <a:cubicBezTo>
                    <a:pt x="7656" y="2349"/>
                    <a:pt x="7380" y="2354"/>
                    <a:pt x="7262" y="2003"/>
                  </a:cubicBezTo>
                  <a:cubicBezTo>
                    <a:pt x="7166" y="1734"/>
                    <a:pt x="7166" y="1561"/>
                    <a:pt x="6897" y="1402"/>
                  </a:cubicBezTo>
                  <a:cubicBezTo>
                    <a:pt x="6551" y="1203"/>
                    <a:pt x="6075" y="1292"/>
                    <a:pt x="5765" y="1011"/>
                  </a:cubicBezTo>
                  <a:cubicBezTo>
                    <a:pt x="5592" y="852"/>
                    <a:pt x="5566" y="513"/>
                    <a:pt x="5345" y="417"/>
                  </a:cubicBezTo>
                  <a:cubicBezTo>
                    <a:pt x="5297" y="397"/>
                    <a:pt x="5233" y="390"/>
                    <a:pt x="5161" y="390"/>
                  </a:cubicBezTo>
                  <a:cubicBezTo>
                    <a:pt x="5000" y="390"/>
                    <a:pt x="4801" y="426"/>
                    <a:pt x="4667" y="426"/>
                  </a:cubicBezTo>
                  <a:cubicBezTo>
                    <a:pt x="4653" y="426"/>
                    <a:pt x="4641" y="425"/>
                    <a:pt x="4629" y="424"/>
                  </a:cubicBezTo>
                  <a:cubicBezTo>
                    <a:pt x="4400" y="403"/>
                    <a:pt x="4160" y="355"/>
                    <a:pt x="3939" y="292"/>
                  </a:cubicBezTo>
                  <a:cubicBezTo>
                    <a:pt x="3692" y="217"/>
                    <a:pt x="3410" y="1"/>
                    <a:pt x="313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g1f7b5ef0b07_0_393"/>
            <p:cNvSpPr/>
            <p:nvPr/>
          </p:nvSpPr>
          <p:spPr>
            <a:xfrm>
              <a:off x="7208250" y="2835200"/>
              <a:ext cx="1222525" cy="731925"/>
            </a:xfrm>
            <a:custGeom>
              <a:rect b="b" l="l" r="r" t="t"/>
              <a:pathLst>
                <a:path extrusionOk="0" h="29277" w="48901">
                  <a:moveTo>
                    <a:pt x="27939" y="0"/>
                  </a:moveTo>
                  <a:cubicBezTo>
                    <a:pt x="27500" y="0"/>
                    <a:pt x="27096" y="100"/>
                    <a:pt x="26711" y="341"/>
                  </a:cubicBezTo>
                  <a:cubicBezTo>
                    <a:pt x="26464" y="492"/>
                    <a:pt x="26320" y="603"/>
                    <a:pt x="26007" y="603"/>
                  </a:cubicBezTo>
                  <a:cubicBezTo>
                    <a:pt x="25833" y="597"/>
                    <a:pt x="25639" y="495"/>
                    <a:pt x="25471" y="495"/>
                  </a:cubicBezTo>
                  <a:cubicBezTo>
                    <a:pt x="25427" y="495"/>
                    <a:pt x="25386" y="502"/>
                    <a:pt x="25347" y="519"/>
                  </a:cubicBezTo>
                  <a:cubicBezTo>
                    <a:pt x="24830" y="740"/>
                    <a:pt x="25159" y="1610"/>
                    <a:pt x="24753" y="1893"/>
                  </a:cubicBezTo>
                  <a:cubicBezTo>
                    <a:pt x="24679" y="1945"/>
                    <a:pt x="24565" y="1966"/>
                    <a:pt x="24432" y="1966"/>
                  </a:cubicBezTo>
                  <a:cubicBezTo>
                    <a:pt x="24191" y="1966"/>
                    <a:pt x="23886" y="1897"/>
                    <a:pt x="23628" y="1809"/>
                  </a:cubicBezTo>
                  <a:cubicBezTo>
                    <a:pt x="23621" y="1824"/>
                    <a:pt x="23621" y="1843"/>
                    <a:pt x="23621" y="1857"/>
                  </a:cubicBezTo>
                  <a:cubicBezTo>
                    <a:pt x="23539" y="2790"/>
                    <a:pt x="22194" y="2643"/>
                    <a:pt x="21629" y="3162"/>
                  </a:cubicBezTo>
                  <a:cubicBezTo>
                    <a:pt x="20966" y="3768"/>
                    <a:pt x="21567" y="4700"/>
                    <a:pt x="20939" y="5313"/>
                  </a:cubicBezTo>
                  <a:cubicBezTo>
                    <a:pt x="20680" y="5565"/>
                    <a:pt x="20323" y="5651"/>
                    <a:pt x="19934" y="5651"/>
                  </a:cubicBezTo>
                  <a:cubicBezTo>
                    <a:pt x="19249" y="5651"/>
                    <a:pt x="18465" y="5383"/>
                    <a:pt x="17945" y="5286"/>
                  </a:cubicBezTo>
                  <a:cubicBezTo>
                    <a:pt x="17431" y="5188"/>
                    <a:pt x="17000" y="5130"/>
                    <a:pt x="16552" y="5130"/>
                  </a:cubicBezTo>
                  <a:cubicBezTo>
                    <a:pt x="16275" y="5130"/>
                    <a:pt x="15991" y="5152"/>
                    <a:pt x="15677" y="5202"/>
                  </a:cubicBezTo>
                  <a:cubicBezTo>
                    <a:pt x="15494" y="5230"/>
                    <a:pt x="15303" y="5237"/>
                    <a:pt x="15113" y="5237"/>
                  </a:cubicBezTo>
                  <a:cubicBezTo>
                    <a:pt x="14931" y="5237"/>
                    <a:pt x="14749" y="5231"/>
                    <a:pt x="14574" y="5231"/>
                  </a:cubicBezTo>
                  <a:cubicBezTo>
                    <a:pt x="14002" y="5224"/>
                    <a:pt x="13752" y="4995"/>
                    <a:pt x="13214" y="4871"/>
                  </a:cubicBezTo>
                  <a:cubicBezTo>
                    <a:pt x="13066" y="4837"/>
                    <a:pt x="12925" y="4823"/>
                    <a:pt x="12788" y="4823"/>
                  </a:cubicBezTo>
                  <a:cubicBezTo>
                    <a:pt x="12058" y="4823"/>
                    <a:pt x="11456" y="5229"/>
                    <a:pt x="10676" y="5293"/>
                  </a:cubicBezTo>
                  <a:cubicBezTo>
                    <a:pt x="10616" y="5298"/>
                    <a:pt x="10557" y="5301"/>
                    <a:pt x="10500" y="5301"/>
                  </a:cubicBezTo>
                  <a:cubicBezTo>
                    <a:pt x="9707" y="5301"/>
                    <a:pt x="9238" y="4842"/>
                    <a:pt x="8511" y="4609"/>
                  </a:cubicBezTo>
                  <a:cubicBezTo>
                    <a:pt x="8260" y="4527"/>
                    <a:pt x="7972" y="4492"/>
                    <a:pt x="7679" y="4492"/>
                  </a:cubicBezTo>
                  <a:cubicBezTo>
                    <a:pt x="7307" y="4492"/>
                    <a:pt x="6928" y="4549"/>
                    <a:pt x="6608" y="4637"/>
                  </a:cubicBezTo>
                  <a:cubicBezTo>
                    <a:pt x="5683" y="4892"/>
                    <a:pt x="5174" y="5486"/>
                    <a:pt x="4462" y="6050"/>
                  </a:cubicBezTo>
                  <a:cubicBezTo>
                    <a:pt x="3994" y="6430"/>
                    <a:pt x="3441" y="6617"/>
                    <a:pt x="2855" y="6692"/>
                  </a:cubicBezTo>
                  <a:cubicBezTo>
                    <a:pt x="2973" y="7009"/>
                    <a:pt x="3165" y="7285"/>
                    <a:pt x="3331" y="7581"/>
                  </a:cubicBezTo>
                  <a:cubicBezTo>
                    <a:pt x="3532" y="7949"/>
                    <a:pt x="3677" y="8362"/>
                    <a:pt x="3876" y="8713"/>
                  </a:cubicBezTo>
                  <a:cubicBezTo>
                    <a:pt x="4042" y="9011"/>
                    <a:pt x="4381" y="9285"/>
                    <a:pt x="4510" y="9602"/>
                  </a:cubicBezTo>
                  <a:cubicBezTo>
                    <a:pt x="5034" y="10900"/>
                    <a:pt x="3758" y="11575"/>
                    <a:pt x="2951" y="12231"/>
                  </a:cubicBezTo>
                  <a:cubicBezTo>
                    <a:pt x="2249" y="12803"/>
                    <a:pt x="1634" y="13562"/>
                    <a:pt x="1531" y="14485"/>
                  </a:cubicBezTo>
                  <a:cubicBezTo>
                    <a:pt x="1456" y="15203"/>
                    <a:pt x="2040" y="16128"/>
                    <a:pt x="1180" y="16292"/>
                  </a:cubicBezTo>
                  <a:cubicBezTo>
                    <a:pt x="1132" y="16299"/>
                    <a:pt x="1084" y="16313"/>
                    <a:pt x="1036" y="16321"/>
                  </a:cubicBezTo>
                  <a:cubicBezTo>
                    <a:pt x="1029" y="16604"/>
                    <a:pt x="848" y="16873"/>
                    <a:pt x="668" y="17114"/>
                  </a:cubicBezTo>
                  <a:cubicBezTo>
                    <a:pt x="351" y="17563"/>
                    <a:pt x="84" y="17962"/>
                    <a:pt x="34" y="18527"/>
                  </a:cubicBezTo>
                  <a:cubicBezTo>
                    <a:pt x="29" y="18637"/>
                    <a:pt x="15" y="18748"/>
                    <a:pt x="0" y="18865"/>
                  </a:cubicBezTo>
                  <a:cubicBezTo>
                    <a:pt x="49" y="18862"/>
                    <a:pt x="98" y="18861"/>
                    <a:pt x="146" y="18861"/>
                  </a:cubicBezTo>
                  <a:cubicBezTo>
                    <a:pt x="215" y="18861"/>
                    <a:pt x="283" y="18864"/>
                    <a:pt x="351" y="18873"/>
                  </a:cubicBezTo>
                  <a:cubicBezTo>
                    <a:pt x="1146" y="18961"/>
                    <a:pt x="1586" y="19500"/>
                    <a:pt x="1980" y="20093"/>
                  </a:cubicBezTo>
                  <a:cubicBezTo>
                    <a:pt x="2021" y="20079"/>
                    <a:pt x="2069" y="20060"/>
                    <a:pt x="2146" y="20038"/>
                  </a:cubicBezTo>
                  <a:cubicBezTo>
                    <a:pt x="2228" y="20012"/>
                    <a:pt x="2334" y="20004"/>
                    <a:pt x="2447" y="20004"/>
                  </a:cubicBezTo>
                  <a:cubicBezTo>
                    <a:pt x="2640" y="20004"/>
                    <a:pt x="2856" y="20029"/>
                    <a:pt x="3009" y="20038"/>
                  </a:cubicBezTo>
                  <a:cubicBezTo>
                    <a:pt x="3595" y="20064"/>
                    <a:pt x="4249" y="20031"/>
                    <a:pt x="4835" y="20093"/>
                  </a:cubicBezTo>
                  <a:cubicBezTo>
                    <a:pt x="4961" y="20107"/>
                    <a:pt x="5095" y="20111"/>
                    <a:pt x="5232" y="20111"/>
                  </a:cubicBezTo>
                  <a:cubicBezTo>
                    <a:pt x="5545" y="20111"/>
                    <a:pt x="5877" y="20087"/>
                    <a:pt x="6191" y="20087"/>
                  </a:cubicBezTo>
                  <a:cubicBezTo>
                    <a:pt x="6427" y="20087"/>
                    <a:pt x="6652" y="20101"/>
                    <a:pt x="6851" y="20149"/>
                  </a:cubicBezTo>
                  <a:cubicBezTo>
                    <a:pt x="7498" y="20295"/>
                    <a:pt x="7798" y="20666"/>
                    <a:pt x="8355" y="20666"/>
                  </a:cubicBezTo>
                  <a:cubicBezTo>
                    <a:pt x="8503" y="20666"/>
                    <a:pt x="8669" y="20640"/>
                    <a:pt x="8865" y="20576"/>
                  </a:cubicBezTo>
                  <a:cubicBezTo>
                    <a:pt x="9588" y="20341"/>
                    <a:pt x="10374" y="19879"/>
                    <a:pt x="10953" y="19396"/>
                  </a:cubicBezTo>
                  <a:cubicBezTo>
                    <a:pt x="11436" y="18983"/>
                    <a:pt x="11830" y="18500"/>
                    <a:pt x="12464" y="18500"/>
                  </a:cubicBezTo>
                  <a:cubicBezTo>
                    <a:pt x="12505" y="18092"/>
                    <a:pt x="12553" y="17748"/>
                    <a:pt x="13216" y="17741"/>
                  </a:cubicBezTo>
                  <a:cubicBezTo>
                    <a:pt x="13601" y="17734"/>
                    <a:pt x="13913" y="17734"/>
                    <a:pt x="14278" y="17623"/>
                  </a:cubicBezTo>
                  <a:cubicBezTo>
                    <a:pt x="14586" y="17522"/>
                    <a:pt x="14842" y="17391"/>
                    <a:pt x="15158" y="17391"/>
                  </a:cubicBezTo>
                  <a:cubicBezTo>
                    <a:pt x="15210" y="17391"/>
                    <a:pt x="15263" y="17394"/>
                    <a:pt x="15319" y="17402"/>
                  </a:cubicBezTo>
                  <a:cubicBezTo>
                    <a:pt x="16042" y="17505"/>
                    <a:pt x="16532" y="18183"/>
                    <a:pt x="17222" y="18298"/>
                  </a:cubicBezTo>
                  <a:cubicBezTo>
                    <a:pt x="17348" y="18321"/>
                    <a:pt x="17473" y="18329"/>
                    <a:pt x="17596" y="18329"/>
                  </a:cubicBezTo>
                  <a:cubicBezTo>
                    <a:pt x="17941" y="18329"/>
                    <a:pt x="18278" y="18264"/>
                    <a:pt x="18615" y="18264"/>
                  </a:cubicBezTo>
                  <a:cubicBezTo>
                    <a:pt x="18898" y="18264"/>
                    <a:pt x="19182" y="18310"/>
                    <a:pt x="19471" y="18478"/>
                  </a:cubicBezTo>
                  <a:cubicBezTo>
                    <a:pt x="20168" y="18885"/>
                    <a:pt x="19760" y="19629"/>
                    <a:pt x="20029" y="20300"/>
                  </a:cubicBezTo>
                  <a:cubicBezTo>
                    <a:pt x="20235" y="20824"/>
                    <a:pt x="20658" y="20687"/>
                    <a:pt x="20988" y="21059"/>
                  </a:cubicBezTo>
                  <a:cubicBezTo>
                    <a:pt x="21278" y="21388"/>
                    <a:pt x="21036" y="21879"/>
                    <a:pt x="21278" y="22266"/>
                  </a:cubicBezTo>
                  <a:cubicBezTo>
                    <a:pt x="21526" y="22652"/>
                    <a:pt x="21982" y="22645"/>
                    <a:pt x="22340" y="22859"/>
                  </a:cubicBezTo>
                  <a:cubicBezTo>
                    <a:pt x="22706" y="23073"/>
                    <a:pt x="22795" y="23520"/>
                    <a:pt x="22891" y="23928"/>
                  </a:cubicBezTo>
                  <a:cubicBezTo>
                    <a:pt x="23037" y="24512"/>
                    <a:pt x="22857" y="24568"/>
                    <a:pt x="22292" y="24568"/>
                  </a:cubicBezTo>
                  <a:cubicBezTo>
                    <a:pt x="22070" y="24564"/>
                    <a:pt x="21792" y="24529"/>
                    <a:pt x="21537" y="24529"/>
                  </a:cubicBezTo>
                  <a:cubicBezTo>
                    <a:pt x="21411" y="24529"/>
                    <a:pt x="21292" y="24537"/>
                    <a:pt x="21187" y="24563"/>
                  </a:cubicBezTo>
                  <a:cubicBezTo>
                    <a:pt x="20932" y="24623"/>
                    <a:pt x="20815" y="24781"/>
                    <a:pt x="20541" y="24781"/>
                  </a:cubicBezTo>
                  <a:cubicBezTo>
                    <a:pt x="20537" y="24781"/>
                    <a:pt x="20534" y="24782"/>
                    <a:pt x="20531" y="24782"/>
                  </a:cubicBezTo>
                  <a:cubicBezTo>
                    <a:pt x="20393" y="24782"/>
                    <a:pt x="20310" y="24695"/>
                    <a:pt x="20255" y="24695"/>
                  </a:cubicBezTo>
                  <a:cubicBezTo>
                    <a:pt x="20214" y="24695"/>
                    <a:pt x="20189" y="24745"/>
                    <a:pt x="20168" y="24921"/>
                  </a:cubicBezTo>
                  <a:cubicBezTo>
                    <a:pt x="20139" y="25154"/>
                    <a:pt x="20346" y="25526"/>
                    <a:pt x="20353" y="25788"/>
                  </a:cubicBezTo>
                  <a:cubicBezTo>
                    <a:pt x="20368" y="26168"/>
                    <a:pt x="20223" y="26500"/>
                    <a:pt x="20022" y="26817"/>
                  </a:cubicBezTo>
                  <a:cubicBezTo>
                    <a:pt x="19700" y="27314"/>
                    <a:pt x="19229" y="27706"/>
                    <a:pt x="18974" y="28244"/>
                  </a:cubicBezTo>
                  <a:cubicBezTo>
                    <a:pt x="18885" y="28439"/>
                    <a:pt x="18837" y="28686"/>
                    <a:pt x="18789" y="28934"/>
                  </a:cubicBezTo>
                  <a:cubicBezTo>
                    <a:pt x="19027" y="29162"/>
                    <a:pt x="19305" y="29276"/>
                    <a:pt x="19617" y="29276"/>
                  </a:cubicBezTo>
                  <a:cubicBezTo>
                    <a:pt x="19909" y="29276"/>
                    <a:pt x="20230" y="29176"/>
                    <a:pt x="20574" y="28975"/>
                  </a:cubicBezTo>
                  <a:cubicBezTo>
                    <a:pt x="21006" y="28726"/>
                    <a:pt x="21427" y="28481"/>
                    <a:pt x="21800" y="28481"/>
                  </a:cubicBezTo>
                  <a:cubicBezTo>
                    <a:pt x="22048" y="28481"/>
                    <a:pt x="22275" y="28589"/>
                    <a:pt x="22470" y="28878"/>
                  </a:cubicBezTo>
                  <a:cubicBezTo>
                    <a:pt x="22588" y="28749"/>
                    <a:pt x="22672" y="28590"/>
                    <a:pt x="22658" y="28410"/>
                  </a:cubicBezTo>
                  <a:cubicBezTo>
                    <a:pt x="22636" y="28129"/>
                    <a:pt x="22355" y="28045"/>
                    <a:pt x="22285" y="27790"/>
                  </a:cubicBezTo>
                  <a:cubicBezTo>
                    <a:pt x="22153" y="27329"/>
                    <a:pt x="22595" y="27182"/>
                    <a:pt x="22905" y="27031"/>
                  </a:cubicBezTo>
                  <a:cubicBezTo>
                    <a:pt x="23429" y="26769"/>
                    <a:pt x="23712" y="26562"/>
                    <a:pt x="23631" y="26009"/>
                  </a:cubicBezTo>
                  <a:cubicBezTo>
                    <a:pt x="23568" y="25582"/>
                    <a:pt x="23458" y="25190"/>
                    <a:pt x="23561" y="24733"/>
                  </a:cubicBezTo>
                  <a:cubicBezTo>
                    <a:pt x="23589" y="24728"/>
                    <a:pt x="23617" y="24726"/>
                    <a:pt x="23645" y="24726"/>
                  </a:cubicBezTo>
                  <a:cubicBezTo>
                    <a:pt x="23948" y="24726"/>
                    <a:pt x="24275" y="24996"/>
                    <a:pt x="24575" y="24996"/>
                  </a:cubicBezTo>
                  <a:cubicBezTo>
                    <a:pt x="24655" y="24996"/>
                    <a:pt x="24733" y="24976"/>
                    <a:pt x="24808" y="24928"/>
                  </a:cubicBezTo>
                  <a:cubicBezTo>
                    <a:pt x="25236" y="24652"/>
                    <a:pt x="24878" y="24094"/>
                    <a:pt x="24789" y="23755"/>
                  </a:cubicBezTo>
                  <a:cubicBezTo>
                    <a:pt x="24664" y="23239"/>
                    <a:pt x="24801" y="22458"/>
                    <a:pt x="25044" y="21989"/>
                  </a:cubicBezTo>
                  <a:cubicBezTo>
                    <a:pt x="25138" y="21808"/>
                    <a:pt x="25217" y="21735"/>
                    <a:pt x="25287" y="21735"/>
                  </a:cubicBezTo>
                  <a:cubicBezTo>
                    <a:pt x="25541" y="21735"/>
                    <a:pt x="25663" y="22713"/>
                    <a:pt x="25933" y="22866"/>
                  </a:cubicBezTo>
                  <a:cubicBezTo>
                    <a:pt x="26002" y="22904"/>
                    <a:pt x="26066" y="22921"/>
                    <a:pt x="26125" y="22921"/>
                  </a:cubicBezTo>
                  <a:cubicBezTo>
                    <a:pt x="26464" y="22921"/>
                    <a:pt x="26648" y="22377"/>
                    <a:pt x="26877" y="22189"/>
                  </a:cubicBezTo>
                  <a:cubicBezTo>
                    <a:pt x="27064" y="22043"/>
                    <a:pt x="27255" y="21979"/>
                    <a:pt x="27446" y="21979"/>
                  </a:cubicBezTo>
                  <a:cubicBezTo>
                    <a:pt x="27642" y="21979"/>
                    <a:pt x="27838" y="22046"/>
                    <a:pt x="28031" y="22162"/>
                  </a:cubicBezTo>
                  <a:cubicBezTo>
                    <a:pt x="28562" y="22472"/>
                    <a:pt x="28788" y="22789"/>
                    <a:pt x="28374" y="23287"/>
                  </a:cubicBezTo>
                  <a:cubicBezTo>
                    <a:pt x="28216" y="23472"/>
                    <a:pt x="28079" y="23460"/>
                    <a:pt x="28105" y="23714"/>
                  </a:cubicBezTo>
                  <a:cubicBezTo>
                    <a:pt x="28134" y="23936"/>
                    <a:pt x="28403" y="24106"/>
                    <a:pt x="28581" y="24169"/>
                  </a:cubicBezTo>
                  <a:cubicBezTo>
                    <a:pt x="28846" y="24263"/>
                    <a:pt x="29129" y="24296"/>
                    <a:pt x="29419" y="24296"/>
                  </a:cubicBezTo>
                  <a:cubicBezTo>
                    <a:pt x="30177" y="24296"/>
                    <a:pt x="30987" y="24065"/>
                    <a:pt x="31686" y="24065"/>
                  </a:cubicBezTo>
                  <a:cubicBezTo>
                    <a:pt x="31773" y="24065"/>
                    <a:pt x="31860" y="24067"/>
                    <a:pt x="31946" y="24067"/>
                  </a:cubicBezTo>
                  <a:cubicBezTo>
                    <a:pt x="32281" y="24067"/>
                    <a:pt x="32600" y="24045"/>
                    <a:pt x="32858" y="23837"/>
                  </a:cubicBezTo>
                  <a:cubicBezTo>
                    <a:pt x="32973" y="23741"/>
                    <a:pt x="33072" y="23630"/>
                    <a:pt x="33175" y="23527"/>
                  </a:cubicBezTo>
                  <a:cubicBezTo>
                    <a:pt x="33341" y="23356"/>
                    <a:pt x="33512" y="23198"/>
                    <a:pt x="33781" y="23121"/>
                  </a:cubicBezTo>
                  <a:cubicBezTo>
                    <a:pt x="33999" y="23062"/>
                    <a:pt x="34229" y="23043"/>
                    <a:pt x="34466" y="23043"/>
                  </a:cubicBezTo>
                  <a:cubicBezTo>
                    <a:pt x="34895" y="23043"/>
                    <a:pt x="35343" y="23106"/>
                    <a:pt x="35767" y="23106"/>
                  </a:cubicBezTo>
                  <a:cubicBezTo>
                    <a:pt x="35872" y="23106"/>
                    <a:pt x="35976" y="23102"/>
                    <a:pt x="36078" y="23092"/>
                  </a:cubicBezTo>
                  <a:cubicBezTo>
                    <a:pt x="36554" y="23044"/>
                    <a:pt x="36886" y="22811"/>
                    <a:pt x="37099" y="22390"/>
                  </a:cubicBezTo>
                  <a:cubicBezTo>
                    <a:pt x="37354" y="21900"/>
                    <a:pt x="37402" y="21694"/>
                    <a:pt x="37962" y="21528"/>
                  </a:cubicBezTo>
                  <a:cubicBezTo>
                    <a:pt x="38231" y="21444"/>
                    <a:pt x="38210" y="21561"/>
                    <a:pt x="38390" y="21336"/>
                  </a:cubicBezTo>
                  <a:cubicBezTo>
                    <a:pt x="38527" y="21163"/>
                    <a:pt x="38512" y="21004"/>
                    <a:pt x="38700" y="20860"/>
                  </a:cubicBezTo>
                  <a:cubicBezTo>
                    <a:pt x="39091" y="20555"/>
                    <a:pt x="39747" y="20665"/>
                    <a:pt x="40182" y="20437"/>
                  </a:cubicBezTo>
                  <a:cubicBezTo>
                    <a:pt x="40816" y="20104"/>
                    <a:pt x="41109" y="19146"/>
                    <a:pt x="41975" y="19146"/>
                  </a:cubicBezTo>
                  <a:cubicBezTo>
                    <a:pt x="42002" y="19146"/>
                    <a:pt x="42029" y="19147"/>
                    <a:pt x="42057" y="19149"/>
                  </a:cubicBezTo>
                  <a:cubicBezTo>
                    <a:pt x="42087" y="19198"/>
                    <a:pt x="42134" y="19219"/>
                    <a:pt x="42193" y="19219"/>
                  </a:cubicBezTo>
                  <a:cubicBezTo>
                    <a:pt x="42534" y="19219"/>
                    <a:pt x="43277" y="18525"/>
                    <a:pt x="43465" y="18390"/>
                  </a:cubicBezTo>
                  <a:cubicBezTo>
                    <a:pt x="43919" y="18072"/>
                    <a:pt x="44376" y="17873"/>
                    <a:pt x="44748" y="17479"/>
                  </a:cubicBezTo>
                  <a:cubicBezTo>
                    <a:pt x="44822" y="17409"/>
                    <a:pt x="44892" y="17327"/>
                    <a:pt x="44955" y="17239"/>
                  </a:cubicBezTo>
                  <a:cubicBezTo>
                    <a:pt x="45250" y="16823"/>
                    <a:pt x="45092" y="16686"/>
                    <a:pt x="45106" y="16217"/>
                  </a:cubicBezTo>
                  <a:cubicBezTo>
                    <a:pt x="45140" y="14735"/>
                    <a:pt x="46927" y="14100"/>
                    <a:pt x="48038" y="13636"/>
                  </a:cubicBezTo>
                  <a:cubicBezTo>
                    <a:pt x="48547" y="13418"/>
                    <a:pt x="48900" y="13238"/>
                    <a:pt x="48845" y="12658"/>
                  </a:cubicBezTo>
                  <a:cubicBezTo>
                    <a:pt x="48802" y="12183"/>
                    <a:pt x="48658" y="11685"/>
                    <a:pt x="48506" y="11231"/>
                  </a:cubicBezTo>
                  <a:cubicBezTo>
                    <a:pt x="48285" y="10582"/>
                    <a:pt x="47850" y="9926"/>
                    <a:pt x="47838" y="9225"/>
                  </a:cubicBezTo>
                  <a:cubicBezTo>
                    <a:pt x="47831" y="8871"/>
                    <a:pt x="47990" y="8643"/>
                    <a:pt x="48038" y="8314"/>
                  </a:cubicBezTo>
                  <a:cubicBezTo>
                    <a:pt x="48211" y="7197"/>
                    <a:pt x="46747" y="7064"/>
                    <a:pt x="45969" y="6891"/>
                  </a:cubicBezTo>
                  <a:cubicBezTo>
                    <a:pt x="45548" y="6802"/>
                    <a:pt x="45313" y="6562"/>
                    <a:pt x="44921" y="6375"/>
                  </a:cubicBezTo>
                  <a:cubicBezTo>
                    <a:pt x="44717" y="6280"/>
                    <a:pt x="44486" y="6252"/>
                    <a:pt x="44250" y="6252"/>
                  </a:cubicBezTo>
                  <a:cubicBezTo>
                    <a:pt x="43992" y="6252"/>
                    <a:pt x="43728" y="6285"/>
                    <a:pt x="43486" y="6300"/>
                  </a:cubicBezTo>
                  <a:cubicBezTo>
                    <a:pt x="42910" y="6338"/>
                    <a:pt x="42409" y="6485"/>
                    <a:pt x="41918" y="6485"/>
                  </a:cubicBezTo>
                  <a:cubicBezTo>
                    <a:pt x="41545" y="6485"/>
                    <a:pt x="41178" y="6400"/>
                    <a:pt x="40788" y="6120"/>
                  </a:cubicBezTo>
                  <a:cubicBezTo>
                    <a:pt x="40203" y="5691"/>
                    <a:pt x="39813" y="5295"/>
                    <a:pt x="39132" y="5295"/>
                  </a:cubicBezTo>
                  <a:cubicBezTo>
                    <a:pt x="39035" y="5295"/>
                    <a:pt x="38932" y="5303"/>
                    <a:pt x="38822" y="5320"/>
                  </a:cubicBezTo>
                  <a:cubicBezTo>
                    <a:pt x="38173" y="5430"/>
                    <a:pt x="38044" y="6183"/>
                    <a:pt x="37376" y="6264"/>
                  </a:cubicBezTo>
                  <a:cubicBezTo>
                    <a:pt x="37343" y="6268"/>
                    <a:pt x="37312" y="6270"/>
                    <a:pt x="37281" y="6270"/>
                  </a:cubicBezTo>
                  <a:cubicBezTo>
                    <a:pt x="36965" y="6270"/>
                    <a:pt x="36760" y="6078"/>
                    <a:pt x="36458" y="5990"/>
                  </a:cubicBezTo>
                  <a:cubicBezTo>
                    <a:pt x="36249" y="5934"/>
                    <a:pt x="35981" y="5910"/>
                    <a:pt x="35719" y="5910"/>
                  </a:cubicBezTo>
                  <a:cubicBezTo>
                    <a:pt x="35523" y="5910"/>
                    <a:pt x="35330" y="5923"/>
                    <a:pt x="35167" y="5947"/>
                  </a:cubicBezTo>
                  <a:cubicBezTo>
                    <a:pt x="34966" y="5977"/>
                    <a:pt x="34821" y="6036"/>
                    <a:pt x="34673" y="6036"/>
                  </a:cubicBezTo>
                  <a:cubicBezTo>
                    <a:pt x="34552" y="6036"/>
                    <a:pt x="34429" y="5997"/>
                    <a:pt x="34271" y="5873"/>
                  </a:cubicBezTo>
                  <a:cubicBezTo>
                    <a:pt x="34028" y="5678"/>
                    <a:pt x="33836" y="5334"/>
                    <a:pt x="33685" y="5065"/>
                  </a:cubicBezTo>
                  <a:cubicBezTo>
                    <a:pt x="33387" y="4541"/>
                    <a:pt x="33098" y="4085"/>
                    <a:pt x="32567" y="3760"/>
                  </a:cubicBezTo>
                  <a:cubicBezTo>
                    <a:pt x="32325" y="3609"/>
                    <a:pt x="32152" y="3526"/>
                    <a:pt x="31876" y="3526"/>
                  </a:cubicBezTo>
                  <a:cubicBezTo>
                    <a:pt x="31854" y="3526"/>
                    <a:pt x="31831" y="3526"/>
                    <a:pt x="31808" y="3527"/>
                  </a:cubicBezTo>
                  <a:cubicBezTo>
                    <a:pt x="31619" y="3539"/>
                    <a:pt x="31399" y="3663"/>
                    <a:pt x="31195" y="3663"/>
                  </a:cubicBezTo>
                  <a:cubicBezTo>
                    <a:pt x="31152" y="3663"/>
                    <a:pt x="31111" y="3658"/>
                    <a:pt x="31070" y="3645"/>
                  </a:cubicBezTo>
                  <a:cubicBezTo>
                    <a:pt x="30602" y="3506"/>
                    <a:pt x="30525" y="2643"/>
                    <a:pt x="30422" y="2222"/>
                  </a:cubicBezTo>
                  <a:cubicBezTo>
                    <a:pt x="30359" y="1997"/>
                    <a:pt x="30333" y="1761"/>
                    <a:pt x="30167" y="1581"/>
                  </a:cubicBezTo>
                  <a:cubicBezTo>
                    <a:pt x="29953" y="1348"/>
                    <a:pt x="29677" y="1326"/>
                    <a:pt x="29506" y="1031"/>
                  </a:cubicBezTo>
                  <a:cubicBezTo>
                    <a:pt x="29352" y="769"/>
                    <a:pt x="29359" y="514"/>
                    <a:pt x="29119" y="312"/>
                  </a:cubicBezTo>
                  <a:cubicBezTo>
                    <a:pt x="28891" y="127"/>
                    <a:pt x="28540" y="38"/>
                    <a:pt x="28256" y="17"/>
                  </a:cubicBezTo>
                  <a:cubicBezTo>
                    <a:pt x="28149" y="6"/>
                    <a:pt x="28043" y="0"/>
                    <a:pt x="27939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g1f7b5ef0b07_0_393"/>
            <p:cNvSpPr/>
            <p:nvPr/>
          </p:nvSpPr>
          <p:spPr>
            <a:xfrm>
              <a:off x="7739475" y="4418700"/>
              <a:ext cx="43825" cy="62975"/>
            </a:xfrm>
            <a:custGeom>
              <a:rect b="b" l="l" r="r" t="t"/>
              <a:pathLst>
                <a:path extrusionOk="0" h="2519" w="1753">
                  <a:moveTo>
                    <a:pt x="1304" y="1"/>
                  </a:moveTo>
                  <a:cubicBezTo>
                    <a:pt x="882" y="1"/>
                    <a:pt x="502" y="409"/>
                    <a:pt x="318" y="747"/>
                  </a:cubicBezTo>
                  <a:cubicBezTo>
                    <a:pt x="104" y="1148"/>
                    <a:pt x="0" y="1595"/>
                    <a:pt x="70" y="2051"/>
                  </a:cubicBezTo>
                  <a:cubicBezTo>
                    <a:pt x="100" y="2265"/>
                    <a:pt x="98" y="2518"/>
                    <a:pt x="296" y="2518"/>
                  </a:cubicBezTo>
                  <a:cubicBezTo>
                    <a:pt x="320" y="2518"/>
                    <a:pt x="348" y="2514"/>
                    <a:pt x="380" y="2506"/>
                  </a:cubicBezTo>
                  <a:cubicBezTo>
                    <a:pt x="565" y="2465"/>
                    <a:pt x="649" y="2217"/>
                    <a:pt x="712" y="2071"/>
                  </a:cubicBezTo>
                  <a:cubicBezTo>
                    <a:pt x="786" y="1886"/>
                    <a:pt x="849" y="1741"/>
                    <a:pt x="1000" y="1602"/>
                  </a:cubicBezTo>
                  <a:cubicBezTo>
                    <a:pt x="1180" y="1443"/>
                    <a:pt x="1298" y="1443"/>
                    <a:pt x="1346" y="1181"/>
                  </a:cubicBezTo>
                  <a:cubicBezTo>
                    <a:pt x="1387" y="968"/>
                    <a:pt x="1365" y="823"/>
                    <a:pt x="1461" y="624"/>
                  </a:cubicBezTo>
                  <a:cubicBezTo>
                    <a:pt x="1560" y="429"/>
                    <a:pt x="1752" y="196"/>
                    <a:pt x="1406" y="9"/>
                  </a:cubicBezTo>
                  <a:cubicBezTo>
                    <a:pt x="1372" y="3"/>
                    <a:pt x="1337" y="1"/>
                    <a:pt x="130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g1f7b5ef0b07_0_393"/>
            <p:cNvSpPr/>
            <p:nvPr/>
          </p:nvSpPr>
          <p:spPr>
            <a:xfrm>
              <a:off x="7086825" y="3297700"/>
              <a:ext cx="695325" cy="452975"/>
            </a:xfrm>
            <a:custGeom>
              <a:rect b="b" l="l" r="r" t="t"/>
              <a:pathLst>
                <a:path extrusionOk="0" h="18119" w="27813">
                  <a:moveTo>
                    <a:pt x="17319" y="0"/>
                  </a:moveTo>
                  <a:cubicBezTo>
                    <a:pt x="16684" y="0"/>
                    <a:pt x="16293" y="483"/>
                    <a:pt x="15810" y="896"/>
                  </a:cubicBezTo>
                  <a:cubicBezTo>
                    <a:pt x="15231" y="1379"/>
                    <a:pt x="14445" y="1841"/>
                    <a:pt x="13719" y="2076"/>
                  </a:cubicBezTo>
                  <a:cubicBezTo>
                    <a:pt x="13524" y="2140"/>
                    <a:pt x="13358" y="2166"/>
                    <a:pt x="13211" y="2166"/>
                  </a:cubicBezTo>
                  <a:cubicBezTo>
                    <a:pt x="12655" y="2166"/>
                    <a:pt x="12355" y="1795"/>
                    <a:pt x="11706" y="1649"/>
                  </a:cubicBezTo>
                  <a:cubicBezTo>
                    <a:pt x="11509" y="1601"/>
                    <a:pt x="11287" y="1588"/>
                    <a:pt x="11054" y="1588"/>
                  </a:cubicBezTo>
                  <a:cubicBezTo>
                    <a:pt x="10740" y="1588"/>
                    <a:pt x="10407" y="1612"/>
                    <a:pt x="10095" y="1612"/>
                  </a:cubicBezTo>
                  <a:cubicBezTo>
                    <a:pt x="9955" y="1612"/>
                    <a:pt x="9820" y="1607"/>
                    <a:pt x="9692" y="1593"/>
                  </a:cubicBezTo>
                  <a:cubicBezTo>
                    <a:pt x="9106" y="1531"/>
                    <a:pt x="8450" y="1564"/>
                    <a:pt x="7863" y="1538"/>
                  </a:cubicBezTo>
                  <a:cubicBezTo>
                    <a:pt x="7712" y="1529"/>
                    <a:pt x="7497" y="1504"/>
                    <a:pt x="7304" y="1504"/>
                  </a:cubicBezTo>
                  <a:cubicBezTo>
                    <a:pt x="7191" y="1504"/>
                    <a:pt x="7085" y="1512"/>
                    <a:pt x="7003" y="1538"/>
                  </a:cubicBezTo>
                  <a:cubicBezTo>
                    <a:pt x="6926" y="1557"/>
                    <a:pt x="6878" y="1579"/>
                    <a:pt x="6837" y="1593"/>
                  </a:cubicBezTo>
                  <a:cubicBezTo>
                    <a:pt x="6657" y="1675"/>
                    <a:pt x="6719" y="1752"/>
                    <a:pt x="6554" y="1980"/>
                  </a:cubicBezTo>
                  <a:cubicBezTo>
                    <a:pt x="6162" y="2545"/>
                    <a:pt x="5458" y="2545"/>
                    <a:pt x="5016" y="3054"/>
                  </a:cubicBezTo>
                  <a:cubicBezTo>
                    <a:pt x="4629" y="3489"/>
                    <a:pt x="4650" y="4215"/>
                    <a:pt x="4237" y="4662"/>
                  </a:cubicBezTo>
                  <a:cubicBezTo>
                    <a:pt x="4035" y="4876"/>
                    <a:pt x="3836" y="4953"/>
                    <a:pt x="3713" y="5186"/>
                  </a:cubicBezTo>
                  <a:cubicBezTo>
                    <a:pt x="3560" y="5488"/>
                    <a:pt x="3665" y="5753"/>
                    <a:pt x="3615" y="6089"/>
                  </a:cubicBezTo>
                  <a:cubicBezTo>
                    <a:pt x="3499" y="6882"/>
                    <a:pt x="2899" y="7151"/>
                    <a:pt x="2471" y="7738"/>
                  </a:cubicBezTo>
                  <a:cubicBezTo>
                    <a:pt x="1940" y="8449"/>
                    <a:pt x="1546" y="8718"/>
                    <a:pt x="664" y="8966"/>
                  </a:cubicBezTo>
                  <a:cubicBezTo>
                    <a:pt x="491" y="9014"/>
                    <a:pt x="251" y="9083"/>
                    <a:pt x="1" y="9172"/>
                  </a:cubicBezTo>
                  <a:cubicBezTo>
                    <a:pt x="498" y="9530"/>
                    <a:pt x="885" y="10160"/>
                    <a:pt x="1181" y="10636"/>
                  </a:cubicBezTo>
                  <a:cubicBezTo>
                    <a:pt x="1368" y="10938"/>
                    <a:pt x="1457" y="11337"/>
                    <a:pt x="1712" y="11621"/>
                  </a:cubicBezTo>
                  <a:cubicBezTo>
                    <a:pt x="1962" y="11897"/>
                    <a:pt x="2334" y="11986"/>
                    <a:pt x="2651" y="12152"/>
                  </a:cubicBezTo>
                  <a:cubicBezTo>
                    <a:pt x="2906" y="12284"/>
                    <a:pt x="3312" y="12498"/>
                    <a:pt x="3463" y="12760"/>
                  </a:cubicBezTo>
                  <a:cubicBezTo>
                    <a:pt x="3670" y="13096"/>
                    <a:pt x="3663" y="13601"/>
                    <a:pt x="3802" y="13980"/>
                  </a:cubicBezTo>
                  <a:cubicBezTo>
                    <a:pt x="4002" y="14538"/>
                    <a:pt x="4256" y="14586"/>
                    <a:pt x="4787" y="14725"/>
                  </a:cubicBezTo>
                  <a:cubicBezTo>
                    <a:pt x="5153" y="14820"/>
                    <a:pt x="5494" y="15066"/>
                    <a:pt x="5874" y="15066"/>
                  </a:cubicBezTo>
                  <a:cubicBezTo>
                    <a:pt x="5938" y="15066"/>
                    <a:pt x="6004" y="15059"/>
                    <a:pt x="6071" y="15043"/>
                  </a:cubicBezTo>
                  <a:cubicBezTo>
                    <a:pt x="6419" y="14955"/>
                    <a:pt x="6725" y="14617"/>
                    <a:pt x="7102" y="14617"/>
                  </a:cubicBezTo>
                  <a:cubicBezTo>
                    <a:pt x="7172" y="14617"/>
                    <a:pt x="7245" y="14629"/>
                    <a:pt x="7320" y="14656"/>
                  </a:cubicBezTo>
                  <a:cubicBezTo>
                    <a:pt x="7789" y="14822"/>
                    <a:pt x="7712" y="15304"/>
                    <a:pt x="7637" y="15684"/>
                  </a:cubicBezTo>
                  <a:cubicBezTo>
                    <a:pt x="7601" y="15836"/>
                    <a:pt x="7560" y="15994"/>
                    <a:pt x="7520" y="16153"/>
                  </a:cubicBezTo>
                  <a:cubicBezTo>
                    <a:pt x="7801" y="16194"/>
                    <a:pt x="8077" y="16297"/>
                    <a:pt x="8224" y="16448"/>
                  </a:cubicBezTo>
                  <a:cubicBezTo>
                    <a:pt x="8505" y="16739"/>
                    <a:pt x="8216" y="17234"/>
                    <a:pt x="8490" y="17532"/>
                  </a:cubicBezTo>
                  <a:cubicBezTo>
                    <a:pt x="8600" y="17648"/>
                    <a:pt x="8822" y="17678"/>
                    <a:pt x="9057" y="17678"/>
                  </a:cubicBezTo>
                  <a:cubicBezTo>
                    <a:pt x="9311" y="17678"/>
                    <a:pt x="9582" y="17643"/>
                    <a:pt x="9747" y="17643"/>
                  </a:cubicBezTo>
                  <a:cubicBezTo>
                    <a:pt x="10305" y="17643"/>
                    <a:pt x="10809" y="17746"/>
                    <a:pt x="11348" y="17861"/>
                  </a:cubicBezTo>
                  <a:cubicBezTo>
                    <a:pt x="12446" y="18112"/>
                    <a:pt x="13471" y="18118"/>
                    <a:pt x="14590" y="18118"/>
                  </a:cubicBezTo>
                  <a:cubicBezTo>
                    <a:pt x="14651" y="18118"/>
                    <a:pt x="14712" y="18118"/>
                    <a:pt x="14774" y="18118"/>
                  </a:cubicBezTo>
                  <a:cubicBezTo>
                    <a:pt x="14803" y="18118"/>
                    <a:pt x="14832" y="18118"/>
                    <a:pt x="14861" y="18118"/>
                  </a:cubicBezTo>
                  <a:cubicBezTo>
                    <a:pt x="15457" y="18118"/>
                    <a:pt x="16035" y="18112"/>
                    <a:pt x="16574" y="17828"/>
                  </a:cubicBezTo>
                  <a:cubicBezTo>
                    <a:pt x="17141" y="17546"/>
                    <a:pt x="17196" y="17083"/>
                    <a:pt x="17588" y="16636"/>
                  </a:cubicBezTo>
                  <a:cubicBezTo>
                    <a:pt x="17946" y="16234"/>
                    <a:pt x="18616" y="16220"/>
                    <a:pt x="19099" y="16013"/>
                  </a:cubicBezTo>
                  <a:cubicBezTo>
                    <a:pt x="19619" y="15785"/>
                    <a:pt x="20144" y="15621"/>
                    <a:pt x="20723" y="15621"/>
                  </a:cubicBezTo>
                  <a:cubicBezTo>
                    <a:pt x="20735" y="15621"/>
                    <a:pt x="20747" y="15622"/>
                    <a:pt x="20760" y="15622"/>
                  </a:cubicBezTo>
                  <a:cubicBezTo>
                    <a:pt x="21567" y="15629"/>
                    <a:pt x="22235" y="16090"/>
                    <a:pt x="23023" y="16227"/>
                  </a:cubicBezTo>
                  <a:cubicBezTo>
                    <a:pt x="23422" y="16290"/>
                    <a:pt x="23816" y="16319"/>
                    <a:pt x="24208" y="16400"/>
                  </a:cubicBezTo>
                  <a:cubicBezTo>
                    <a:pt x="24458" y="16456"/>
                    <a:pt x="24782" y="16434"/>
                    <a:pt x="25044" y="16504"/>
                  </a:cubicBezTo>
                  <a:cubicBezTo>
                    <a:pt x="25078" y="16400"/>
                    <a:pt x="25100" y="16290"/>
                    <a:pt x="25104" y="16172"/>
                  </a:cubicBezTo>
                  <a:cubicBezTo>
                    <a:pt x="25148" y="15677"/>
                    <a:pt x="25056" y="15206"/>
                    <a:pt x="25196" y="14725"/>
                  </a:cubicBezTo>
                  <a:cubicBezTo>
                    <a:pt x="25354" y="14173"/>
                    <a:pt x="25602" y="13815"/>
                    <a:pt x="25554" y="13221"/>
                  </a:cubicBezTo>
                  <a:cubicBezTo>
                    <a:pt x="25527" y="12801"/>
                    <a:pt x="25424" y="12414"/>
                    <a:pt x="25443" y="11986"/>
                  </a:cubicBezTo>
                  <a:cubicBezTo>
                    <a:pt x="25493" y="11980"/>
                    <a:pt x="25539" y="11977"/>
                    <a:pt x="25583" y="11977"/>
                  </a:cubicBezTo>
                  <a:cubicBezTo>
                    <a:pt x="25969" y="11977"/>
                    <a:pt x="26170" y="12202"/>
                    <a:pt x="26561" y="12284"/>
                  </a:cubicBezTo>
                  <a:cubicBezTo>
                    <a:pt x="26671" y="12307"/>
                    <a:pt x="26772" y="12318"/>
                    <a:pt x="26864" y="12318"/>
                  </a:cubicBezTo>
                  <a:cubicBezTo>
                    <a:pt x="27745" y="12318"/>
                    <a:pt x="27813" y="11315"/>
                    <a:pt x="27445" y="10573"/>
                  </a:cubicBezTo>
                  <a:cubicBezTo>
                    <a:pt x="27409" y="10496"/>
                    <a:pt x="27368" y="10434"/>
                    <a:pt x="27327" y="10378"/>
                  </a:cubicBezTo>
                  <a:cubicBezTo>
                    <a:pt x="27131" y="10090"/>
                    <a:pt x="26904" y="9981"/>
                    <a:pt x="26656" y="9981"/>
                  </a:cubicBezTo>
                  <a:cubicBezTo>
                    <a:pt x="26282" y="9981"/>
                    <a:pt x="25861" y="10227"/>
                    <a:pt x="25431" y="10477"/>
                  </a:cubicBezTo>
                  <a:cubicBezTo>
                    <a:pt x="25088" y="10677"/>
                    <a:pt x="24767" y="10776"/>
                    <a:pt x="24475" y="10776"/>
                  </a:cubicBezTo>
                  <a:cubicBezTo>
                    <a:pt x="24163" y="10776"/>
                    <a:pt x="23883" y="10662"/>
                    <a:pt x="23643" y="10434"/>
                  </a:cubicBezTo>
                  <a:cubicBezTo>
                    <a:pt x="23499" y="10290"/>
                    <a:pt x="23367" y="10109"/>
                    <a:pt x="23252" y="9891"/>
                  </a:cubicBezTo>
                  <a:cubicBezTo>
                    <a:pt x="22754" y="8958"/>
                    <a:pt x="22949" y="8201"/>
                    <a:pt x="23052" y="7214"/>
                  </a:cubicBezTo>
                  <a:cubicBezTo>
                    <a:pt x="23148" y="6236"/>
                    <a:pt x="22389" y="5738"/>
                    <a:pt x="22279" y="4868"/>
                  </a:cubicBezTo>
                  <a:cubicBezTo>
                    <a:pt x="22154" y="3953"/>
                    <a:pt x="21906" y="4049"/>
                    <a:pt x="21168" y="3607"/>
                  </a:cubicBezTo>
                  <a:cubicBezTo>
                    <a:pt x="20493" y="3208"/>
                    <a:pt x="19974" y="2670"/>
                    <a:pt x="19679" y="1973"/>
                  </a:cubicBezTo>
                  <a:cubicBezTo>
                    <a:pt x="19328" y="1144"/>
                    <a:pt x="18595" y="262"/>
                    <a:pt x="17636" y="41"/>
                  </a:cubicBezTo>
                  <a:cubicBezTo>
                    <a:pt x="17521" y="14"/>
                    <a:pt x="17422" y="0"/>
                    <a:pt x="17319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g1f7b5ef0b07_0_393"/>
            <p:cNvSpPr/>
            <p:nvPr/>
          </p:nvSpPr>
          <p:spPr>
            <a:xfrm>
              <a:off x="7519775" y="3270000"/>
              <a:ext cx="264350" cy="288550"/>
            </a:xfrm>
            <a:custGeom>
              <a:rect b="b" l="l" r="r" t="t"/>
              <a:pathLst>
                <a:path extrusionOk="0" h="11542" w="10574">
                  <a:moveTo>
                    <a:pt x="2695" y="1"/>
                  </a:moveTo>
                  <a:cubicBezTo>
                    <a:pt x="2380" y="1"/>
                    <a:pt x="2123" y="132"/>
                    <a:pt x="1815" y="231"/>
                  </a:cubicBezTo>
                  <a:cubicBezTo>
                    <a:pt x="1450" y="342"/>
                    <a:pt x="1140" y="342"/>
                    <a:pt x="753" y="349"/>
                  </a:cubicBezTo>
                  <a:cubicBezTo>
                    <a:pt x="92" y="356"/>
                    <a:pt x="44" y="702"/>
                    <a:pt x="1" y="1108"/>
                  </a:cubicBezTo>
                  <a:cubicBezTo>
                    <a:pt x="104" y="1108"/>
                    <a:pt x="200" y="1120"/>
                    <a:pt x="318" y="1149"/>
                  </a:cubicBezTo>
                  <a:cubicBezTo>
                    <a:pt x="1277" y="1370"/>
                    <a:pt x="2007" y="2252"/>
                    <a:pt x="2361" y="3081"/>
                  </a:cubicBezTo>
                  <a:cubicBezTo>
                    <a:pt x="2656" y="3775"/>
                    <a:pt x="3173" y="4314"/>
                    <a:pt x="3850" y="4715"/>
                  </a:cubicBezTo>
                  <a:cubicBezTo>
                    <a:pt x="4588" y="5157"/>
                    <a:pt x="4836" y="5059"/>
                    <a:pt x="4961" y="5976"/>
                  </a:cubicBezTo>
                  <a:cubicBezTo>
                    <a:pt x="5071" y="6846"/>
                    <a:pt x="5830" y="7341"/>
                    <a:pt x="5732" y="8322"/>
                  </a:cubicBezTo>
                  <a:cubicBezTo>
                    <a:pt x="5629" y="9307"/>
                    <a:pt x="5436" y="10066"/>
                    <a:pt x="5934" y="10999"/>
                  </a:cubicBezTo>
                  <a:cubicBezTo>
                    <a:pt x="6049" y="11220"/>
                    <a:pt x="6181" y="11398"/>
                    <a:pt x="6325" y="11542"/>
                  </a:cubicBezTo>
                  <a:cubicBezTo>
                    <a:pt x="6373" y="11294"/>
                    <a:pt x="6422" y="11047"/>
                    <a:pt x="6513" y="10852"/>
                  </a:cubicBezTo>
                  <a:cubicBezTo>
                    <a:pt x="6768" y="10316"/>
                    <a:pt x="7236" y="9922"/>
                    <a:pt x="7561" y="9425"/>
                  </a:cubicBezTo>
                  <a:cubicBezTo>
                    <a:pt x="7760" y="9108"/>
                    <a:pt x="7904" y="8776"/>
                    <a:pt x="7892" y="8399"/>
                  </a:cubicBezTo>
                  <a:cubicBezTo>
                    <a:pt x="7885" y="8137"/>
                    <a:pt x="7678" y="7764"/>
                    <a:pt x="7705" y="7529"/>
                  </a:cubicBezTo>
                  <a:cubicBezTo>
                    <a:pt x="7725" y="7353"/>
                    <a:pt x="7751" y="7303"/>
                    <a:pt x="7793" y="7303"/>
                  </a:cubicBezTo>
                  <a:cubicBezTo>
                    <a:pt x="7848" y="7303"/>
                    <a:pt x="7932" y="7392"/>
                    <a:pt x="8071" y="7392"/>
                  </a:cubicBezTo>
                  <a:cubicBezTo>
                    <a:pt x="8073" y="7392"/>
                    <a:pt x="8075" y="7392"/>
                    <a:pt x="8077" y="7392"/>
                  </a:cubicBezTo>
                  <a:cubicBezTo>
                    <a:pt x="8354" y="7392"/>
                    <a:pt x="8471" y="7233"/>
                    <a:pt x="8726" y="7171"/>
                  </a:cubicBezTo>
                  <a:cubicBezTo>
                    <a:pt x="8830" y="7145"/>
                    <a:pt x="8949" y="7137"/>
                    <a:pt x="9074" y="7137"/>
                  </a:cubicBezTo>
                  <a:cubicBezTo>
                    <a:pt x="9328" y="7137"/>
                    <a:pt x="9606" y="7173"/>
                    <a:pt x="9829" y="7178"/>
                  </a:cubicBezTo>
                  <a:cubicBezTo>
                    <a:pt x="10396" y="7178"/>
                    <a:pt x="10574" y="7123"/>
                    <a:pt x="10430" y="6536"/>
                  </a:cubicBezTo>
                  <a:cubicBezTo>
                    <a:pt x="10334" y="6128"/>
                    <a:pt x="10242" y="5681"/>
                    <a:pt x="9877" y="5467"/>
                  </a:cubicBezTo>
                  <a:cubicBezTo>
                    <a:pt x="9519" y="5253"/>
                    <a:pt x="9065" y="5260"/>
                    <a:pt x="8815" y="4874"/>
                  </a:cubicBezTo>
                  <a:cubicBezTo>
                    <a:pt x="8575" y="4487"/>
                    <a:pt x="8815" y="3996"/>
                    <a:pt x="8527" y="3667"/>
                  </a:cubicBezTo>
                  <a:cubicBezTo>
                    <a:pt x="8195" y="3295"/>
                    <a:pt x="7774" y="3432"/>
                    <a:pt x="7568" y="2908"/>
                  </a:cubicBezTo>
                  <a:cubicBezTo>
                    <a:pt x="7299" y="2240"/>
                    <a:pt x="7705" y="1495"/>
                    <a:pt x="7008" y="1086"/>
                  </a:cubicBezTo>
                  <a:cubicBezTo>
                    <a:pt x="6719" y="919"/>
                    <a:pt x="6436" y="873"/>
                    <a:pt x="6154" y="873"/>
                  </a:cubicBezTo>
                  <a:cubicBezTo>
                    <a:pt x="5815" y="873"/>
                    <a:pt x="5476" y="939"/>
                    <a:pt x="5130" y="939"/>
                  </a:cubicBezTo>
                  <a:cubicBezTo>
                    <a:pt x="5008" y="939"/>
                    <a:pt x="4885" y="931"/>
                    <a:pt x="4761" y="909"/>
                  </a:cubicBezTo>
                  <a:cubicBezTo>
                    <a:pt x="4071" y="791"/>
                    <a:pt x="3581" y="116"/>
                    <a:pt x="2856" y="12"/>
                  </a:cubicBezTo>
                  <a:cubicBezTo>
                    <a:pt x="2800" y="5"/>
                    <a:pt x="2747" y="1"/>
                    <a:pt x="269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g1f7b5ef0b07_0_393"/>
            <p:cNvSpPr/>
            <p:nvPr/>
          </p:nvSpPr>
          <p:spPr>
            <a:xfrm>
              <a:off x="7635000" y="4347275"/>
              <a:ext cx="36075" cy="48125"/>
            </a:xfrm>
            <a:custGeom>
              <a:rect b="b" l="l" r="r" t="t"/>
              <a:pathLst>
                <a:path extrusionOk="0" h="1925" w="1443">
                  <a:moveTo>
                    <a:pt x="109" y="0"/>
                  </a:moveTo>
                  <a:cubicBezTo>
                    <a:pt x="51" y="0"/>
                    <a:pt x="12" y="40"/>
                    <a:pt x="1" y="196"/>
                  </a:cubicBezTo>
                  <a:cubicBezTo>
                    <a:pt x="241" y="453"/>
                    <a:pt x="628" y="886"/>
                    <a:pt x="621" y="1258"/>
                  </a:cubicBezTo>
                  <a:cubicBezTo>
                    <a:pt x="621" y="1398"/>
                    <a:pt x="462" y="1763"/>
                    <a:pt x="573" y="1881"/>
                  </a:cubicBezTo>
                  <a:cubicBezTo>
                    <a:pt x="602" y="1912"/>
                    <a:pt x="676" y="1925"/>
                    <a:pt x="754" y="1925"/>
                  </a:cubicBezTo>
                  <a:cubicBezTo>
                    <a:pt x="840" y="1925"/>
                    <a:pt x="930" y="1909"/>
                    <a:pt x="967" y="1888"/>
                  </a:cubicBezTo>
                  <a:cubicBezTo>
                    <a:pt x="1096" y="1825"/>
                    <a:pt x="1152" y="1674"/>
                    <a:pt x="1173" y="1542"/>
                  </a:cubicBezTo>
                  <a:cubicBezTo>
                    <a:pt x="1193" y="1376"/>
                    <a:pt x="1159" y="1258"/>
                    <a:pt x="1229" y="1100"/>
                  </a:cubicBezTo>
                  <a:cubicBezTo>
                    <a:pt x="1303" y="929"/>
                    <a:pt x="1442" y="763"/>
                    <a:pt x="1399" y="549"/>
                  </a:cubicBezTo>
                  <a:cubicBezTo>
                    <a:pt x="1339" y="225"/>
                    <a:pt x="923" y="114"/>
                    <a:pt x="650" y="66"/>
                  </a:cubicBezTo>
                  <a:cubicBezTo>
                    <a:pt x="510" y="45"/>
                    <a:pt x="385" y="66"/>
                    <a:pt x="255" y="33"/>
                  </a:cubicBezTo>
                  <a:cubicBezTo>
                    <a:pt x="200" y="21"/>
                    <a:pt x="150" y="0"/>
                    <a:pt x="109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g1f7b5ef0b07_0_393"/>
            <p:cNvSpPr/>
            <p:nvPr/>
          </p:nvSpPr>
          <p:spPr>
            <a:xfrm>
              <a:off x="7627850" y="4295900"/>
              <a:ext cx="39925" cy="19575"/>
            </a:xfrm>
            <a:custGeom>
              <a:rect b="b" l="l" r="r" t="t"/>
              <a:pathLst>
                <a:path extrusionOk="0" h="783" w="1597">
                  <a:moveTo>
                    <a:pt x="1036" y="1"/>
                  </a:moveTo>
                  <a:cubicBezTo>
                    <a:pt x="914" y="1"/>
                    <a:pt x="791" y="10"/>
                    <a:pt x="670" y="10"/>
                  </a:cubicBezTo>
                  <a:cubicBezTo>
                    <a:pt x="622" y="10"/>
                    <a:pt x="574" y="8"/>
                    <a:pt x="527" y="4"/>
                  </a:cubicBezTo>
                  <a:cubicBezTo>
                    <a:pt x="512" y="3"/>
                    <a:pt x="497" y="3"/>
                    <a:pt x="481" y="3"/>
                  </a:cubicBezTo>
                  <a:cubicBezTo>
                    <a:pt x="275" y="3"/>
                    <a:pt x="0" y="92"/>
                    <a:pt x="58" y="348"/>
                  </a:cubicBezTo>
                  <a:cubicBezTo>
                    <a:pt x="30" y="487"/>
                    <a:pt x="37" y="550"/>
                    <a:pt x="37" y="598"/>
                  </a:cubicBezTo>
                  <a:cubicBezTo>
                    <a:pt x="57" y="599"/>
                    <a:pt x="77" y="599"/>
                    <a:pt x="96" y="599"/>
                  </a:cubicBezTo>
                  <a:cubicBezTo>
                    <a:pt x="174" y="599"/>
                    <a:pt x="250" y="593"/>
                    <a:pt x="328" y="593"/>
                  </a:cubicBezTo>
                  <a:cubicBezTo>
                    <a:pt x="362" y="593"/>
                    <a:pt x="396" y="594"/>
                    <a:pt x="431" y="598"/>
                  </a:cubicBezTo>
                  <a:cubicBezTo>
                    <a:pt x="561" y="617"/>
                    <a:pt x="645" y="672"/>
                    <a:pt x="770" y="728"/>
                  </a:cubicBezTo>
                  <a:cubicBezTo>
                    <a:pt x="856" y="765"/>
                    <a:pt x="926" y="782"/>
                    <a:pt x="987" y="782"/>
                  </a:cubicBezTo>
                  <a:cubicBezTo>
                    <a:pt x="1152" y="782"/>
                    <a:pt x="1250" y="661"/>
                    <a:pt x="1397" y="499"/>
                  </a:cubicBezTo>
                  <a:cubicBezTo>
                    <a:pt x="1596" y="286"/>
                    <a:pt x="1507" y="52"/>
                    <a:pt x="1231" y="12"/>
                  </a:cubicBezTo>
                  <a:cubicBezTo>
                    <a:pt x="1167" y="4"/>
                    <a:pt x="1102" y="1"/>
                    <a:pt x="103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g1f7b5ef0b07_0_393"/>
            <p:cNvSpPr/>
            <p:nvPr/>
          </p:nvSpPr>
          <p:spPr>
            <a:xfrm>
              <a:off x="7584125" y="4314925"/>
              <a:ext cx="34875" cy="28000"/>
            </a:xfrm>
            <a:custGeom>
              <a:rect b="b" l="l" r="r" t="t"/>
              <a:pathLst>
                <a:path extrusionOk="0" h="1120" w="1395">
                  <a:moveTo>
                    <a:pt x="1177" y="1"/>
                  </a:moveTo>
                  <a:cubicBezTo>
                    <a:pt x="1111" y="1"/>
                    <a:pt x="1036" y="16"/>
                    <a:pt x="971" y="36"/>
                  </a:cubicBezTo>
                  <a:cubicBezTo>
                    <a:pt x="955" y="34"/>
                    <a:pt x="939" y="33"/>
                    <a:pt x="922" y="33"/>
                  </a:cubicBezTo>
                  <a:cubicBezTo>
                    <a:pt x="655" y="33"/>
                    <a:pt x="316" y="297"/>
                    <a:pt x="173" y="505"/>
                  </a:cubicBezTo>
                  <a:cubicBezTo>
                    <a:pt x="75" y="642"/>
                    <a:pt x="0" y="1077"/>
                    <a:pt x="241" y="1118"/>
                  </a:cubicBezTo>
                  <a:cubicBezTo>
                    <a:pt x="251" y="1119"/>
                    <a:pt x="260" y="1120"/>
                    <a:pt x="269" y="1120"/>
                  </a:cubicBezTo>
                  <a:cubicBezTo>
                    <a:pt x="393" y="1120"/>
                    <a:pt x="404" y="982"/>
                    <a:pt x="469" y="892"/>
                  </a:cubicBezTo>
                  <a:cubicBezTo>
                    <a:pt x="558" y="760"/>
                    <a:pt x="628" y="740"/>
                    <a:pt x="793" y="704"/>
                  </a:cubicBezTo>
                  <a:cubicBezTo>
                    <a:pt x="890" y="692"/>
                    <a:pt x="1070" y="664"/>
                    <a:pt x="1151" y="594"/>
                  </a:cubicBezTo>
                  <a:cubicBezTo>
                    <a:pt x="1233" y="519"/>
                    <a:pt x="1199" y="435"/>
                    <a:pt x="1240" y="346"/>
                  </a:cubicBezTo>
                  <a:cubicBezTo>
                    <a:pt x="1276" y="257"/>
                    <a:pt x="1394" y="173"/>
                    <a:pt x="1332" y="63"/>
                  </a:cubicBezTo>
                  <a:cubicBezTo>
                    <a:pt x="1304" y="18"/>
                    <a:pt x="1245" y="1"/>
                    <a:pt x="1177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g1f7b5ef0b07_0_393"/>
            <p:cNvSpPr/>
            <p:nvPr/>
          </p:nvSpPr>
          <p:spPr>
            <a:xfrm>
              <a:off x="7553600" y="4229700"/>
              <a:ext cx="46050" cy="49850"/>
            </a:xfrm>
            <a:custGeom>
              <a:rect b="b" l="l" r="r" t="t"/>
              <a:pathLst>
                <a:path extrusionOk="0" h="1994" w="1842">
                  <a:moveTo>
                    <a:pt x="531" y="0"/>
                  </a:moveTo>
                  <a:cubicBezTo>
                    <a:pt x="428" y="0"/>
                    <a:pt x="319" y="22"/>
                    <a:pt x="207" y="72"/>
                  </a:cubicBezTo>
                  <a:cubicBezTo>
                    <a:pt x="587" y="273"/>
                    <a:pt x="690" y="927"/>
                    <a:pt x="400" y="1225"/>
                  </a:cubicBezTo>
                  <a:cubicBezTo>
                    <a:pt x="263" y="1355"/>
                    <a:pt x="104" y="1362"/>
                    <a:pt x="63" y="1547"/>
                  </a:cubicBezTo>
                  <a:cubicBezTo>
                    <a:pt x="1" y="1852"/>
                    <a:pt x="340" y="1977"/>
                    <a:pt x="587" y="1989"/>
                  </a:cubicBezTo>
                  <a:cubicBezTo>
                    <a:pt x="618" y="1992"/>
                    <a:pt x="646" y="1993"/>
                    <a:pt x="670" y="1993"/>
                  </a:cubicBezTo>
                  <a:cubicBezTo>
                    <a:pt x="897" y="1993"/>
                    <a:pt x="840" y="1875"/>
                    <a:pt x="1027" y="1706"/>
                  </a:cubicBezTo>
                  <a:cubicBezTo>
                    <a:pt x="1166" y="1576"/>
                    <a:pt x="1406" y="1610"/>
                    <a:pt x="1551" y="1473"/>
                  </a:cubicBezTo>
                  <a:cubicBezTo>
                    <a:pt x="1841" y="1196"/>
                    <a:pt x="1579" y="742"/>
                    <a:pt x="1380" y="485"/>
                  </a:cubicBezTo>
                  <a:cubicBezTo>
                    <a:pt x="1207" y="271"/>
                    <a:pt x="900" y="0"/>
                    <a:pt x="5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g1f7b5ef0b07_0_393"/>
            <p:cNvSpPr/>
            <p:nvPr/>
          </p:nvSpPr>
          <p:spPr>
            <a:xfrm>
              <a:off x="7540875" y="4154950"/>
              <a:ext cx="68575" cy="37775"/>
            </a:xfrm>
            <a:custGeom>
              <a:rect b="b" l="l" r="r" t="t"/>
              <a:pathLst>
                <a:path extrusionOk="0" h="1511" w="2743">
                  <a:moveTo>
                    <a:pt x="1225" y="0"/>
                  </a:moveTo>
                  <a:cubicBezTo>
                    <a:pt x="1190" y="0"/>
                    <a:pt x="1156" y="5"/>
                    <a:pt x="1122" y="15"/>
                  </a:cubicBezTo>
                  <a:cubicBezTo>
                    <a:pt x="971" y="56"/>
                    <a:pt x="904" y="214"/>
                    <a:pt x="724" y="248"/>
                  </a:cubicBezTo>
                  <a:cubicBezTo>
                    <a:pt x="710" y="246"/>
                    <a:pt x="697" y="246"/>
                    <a:pt x="683" y="246"/>
                  </a:cubicBezTo>
                  <a:cubicBezTo>
                    <a:pt x="483" y="246"/>
                    <a:pt x="194" y="372"/>
                    <a:pt x="116" y="560"/>
                  </a:cubicBezTo>
                  <a:cubicBezTo>
                    <a:pt x="0" y="841"/>
                    <a:pt x="337" y="945"/>
                    <a:pt x="551" y="1000"/>
                  </a:cubicBezTo>
                  <a:cubicBezTo>
                    <a:pt x="820" y="1070"/>
                    <a:pt x="1074" y="1089"/>
                    <a:pt x="1336" y="1187"/>
                  </a:cubicBezTo>
                  <a:cubicBezTo>
                    <a:pt x="1565" y="1276"/>
                    <a:pt x="1819" y="1461"/>
                    <a:pt x="2062" y="1504"/>
                  </a:cubicBezTo>
                  <a:cubicBezTo>
                    <a:pt x="2090" y="1509"/>
                    <a:pt x="2117" y="1511"/>
                    <a:pt x="2143" y="1511"/>
                  </a:cubicBezTo>
                  <a:cubicBezTo>
                    <a:pt x="2544" y="1511"/>
                    <a:pt x="2743" y="1047"/>
                    <a:pt x="2607" y="697"/>
                  </a:cubicBezTo>
                  <a:cubicBezTo>
                    <a:pt x="2545" y="510"/>
                    <a:pt x="2386" y="394"/>
                    <a:pt x="2213" y="365"/>
                  </a:cubicBezTo>
                  <a:cubicBezTo>
                    <a:pt x="1951" y="332"/>
                    <a:pt x="1923" y="380"/>
                    <a:pt x="1704" y="214"/>
                  </a:cubicBezTo>
                  <a:cubicBezTo>
                    <a:pt x="1581" y="121"/>
                    <a:pt x="1402" y="0"/>
                    <a:pt x="122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g1f7b5ef0b07_0_393"/>
            <p:cNvSpPr/>
            <p:nvPr/>
          </p:nvSpPr>
          <p:spPr>
            <a:xfrm>
              <a:off x="7505775" y="4414475"/>
              <a:ext cx="35650" cy="25100"/>
            </a:xfrm>
            <a:custGeom>
              <a:rect b="b" l="l" r="r" t="t"/>
              <a:pathLst>
                <a:path extrusionOk="0" h="1004" w="1426">
                  <a:moveTo>
                    <a:pt x="731" y="0"/>
                  </a:moveTo>
                  <a:cubicBezTo>
                    <a:pt x="381" y="0"/>
                    <a:pt x="0" y="159"/>
                    <a:pt x="78" y="558"/>
                  </a:cubicBezTo>
                  <a:cubicBezTo>
                    <a:pt x="58" y="879"/>
                    <a:pt x="170" y="1004"/>
                    <a:pt x="305" y="1004"/>
                  </a:cubicBezTo>
                  <a:cubicBezTo>
                    <a:pt x="399" y="1004"/>
                    <a:pt x="504" y="944"/>
                    <a:pt x="582" y="848"/>
                  </a:cubicBezTo>
                  <a:cubicBezTo>
                    <a:pt x="700" y="709"/>
                    <a:pt x="659" y="620"/>
                    <a:pt x="837" y="536"/>
                  </a:cubicBezTo>
                  <a:cubicBezTo>
                    <a:pt x="969" y="476"/>
                    <a:pt x="1065" y="531"/>
                    <a:pt x="1162" y="428"/>
                  </a:cubicBezTo>
                  <a:cubicBezTo>
                    <a:pt x="1426" y="174"/>
                    <a:pt x="1095" y="0"/>
                    <a:pt x="7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g1f7b5ef0b07_0_393"/>
            <p:cNvSpPr/>
            <p:nvPr/>
          </p:nvSpPr>
          <p:spPr>
            <a:xfrm>
              <a:off x="7498400" y="4370800"/>
              <a:ext cx="52825" cy="31225"/>
            </a:xfrm>
            <a:custGeom>
              <a:rect b="b" l="l" r="r" t="t"/>
              <a:pathLst>
                <a:path extrusionOk="0" h="1249" w="2113">
                  <a:moveTo>
                    <a:pt x="1574" y="0"/>
                  </a:moveTo>
                  <a:cubicBezTo>
                    <a:pt x="1111" y="0"/>
                    <a:pt x="1055" y="361"/>
                    <a:pt x="642" y="464"/>
                  </a:cubicBezTo>
                  <a:cubicBezTo>
                    <a:pt x="607" y="472"/>
                    <a:pt x="573" y="475"/>
                    <a:pt x="539" y="475"/>
                  </a:cubicBezTo>
                  <a:cubicBezTo>
                    <a:pt x="489" y="475"/>
                    <a:pt x="441" y="470"/>
                    <a:pt x="394" y="470"/>
                  </a:cubicBezTo>
                  <a:cubicBezTo>
                    <a:pt x="320" y="470"/>
                    <a:pt x="251" y="483"/>
                    <a:pt x="188" y="553"/>
                  </a:cubicBezTo>
                  <a:cubicBezTo>
                    <a:pt x="70" y="685"/>
                    <a:pt x="85" y="1002"/>
                    <a:pt x="0" y="1166"/>
                  </a:cubicBezTo>
                  <a:cubicBezTo>
                    <a:pt x="50" y="1225"/>
                    <a:pt x="94" y="1248"/>
                    <a:pt x="137" y="1248"/>
                  </a:cubicBezTo>
                  <a:cubicBezTo>
                    <a:pt x="256" y="1248"/>
                    <a:pt x="354" y="1067"/>
                    <a:pt x="469" y="1021"/>
                  </a:cubicBezTo>
                  <a:cubicBezTo>
                    <a:pt x="518" y="1000"/>
                    <a:pt x="567" y="991"/>
                    <a:pt x="614" y="991"/>
                  </a:cubicBezTo>
                  <a:cubicBezTo>
                    <a:pt x="759" y="991"/>
                    <a:pt x="898" y="1073"/>
                    <a:pt x="1050" y="1105"/>
                  </a:cubicBezTo>
                  <a:cubicBezTo>
                    <a:pt x="1123" y="1122"/>
                    <a:pt x="1258" y="1153"/>
                    <a:pt x="1375" y="1153"/>
                  </a:cubicBezTo>
                  <a:cubicBezTo>
                    <a:pt x="1443" y="1153"/>
                    <a:pt x="1505" y="1143"/>
                    <a:pt x="1545" y="1113"/>
                  </a:cubicBezTo>
                  <a:cubicBezTo>
                    <a:pt x="1656" y="1021"/>
                    <a:pt x="1656" y="800"/>
                    <a:pt x="1726" y="678"/>
                  </a:cubicBezTo>
                  <a:cubicBezTo>
                    <a:pt x="1899" y="361"/>
                    <a:pt x="2113" y="0"/>
                    <a:pt x="1574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g1f7b5ef0b07_0_393"/>
            <p:cNvSpPr/>
            <p:nvPr/>
          </p:nvSpPr>
          <p:spPr>
            <a:xfrm>
              <a:off x="7450525" y="4415150"/>
              <a:ext cx="23275" cy="25650"/>
            </a:xfrm>
            <a:custGeom>
              <a:rect b="b" l="l" r="r" t="t"/>
              <a:pathLst>
                <a:path extrusionOk="0" h="1026" w="931">
                  <a:moveTo>
                    <a:pt x="606" y="1"/>
                  </a:moveTo>
                  <a:cubicBezTo>
                    <a:pt x="364" y="1"/>
                    <a:pt x="168" y="90"/>
                    <a:pt x="101" y="324"/>
                  </a:cubicBezTo>
                  <a:cubicBezTo>
                    <a:pt x="75" y="442"/>
                    <a:pt x="130" y="586"/>
                    <a:pt x="101" y="704"/>
                  </a:cubicBezTo>
                  <a:cubicBezTo>
                    <a:pt x="82" y="826"/>
                    <a:pt x="5" y="903"/>
                    <a:pt x="0" y="1021"/>
                  </a:cubicBezTo>
                  <a:cubicBezTo>
                    <a:pt x="62" y="1024"/>
                    <a:pt x="115" y="1026"/>
                    <a:pt x="162" y="1026"/>
                  </a:cubicBezTo>
                  <a:cubicBezTo>
                    <a:pt x="405" y="1026"/>
                    <a:pt x="479" y="970"/>
                    <a:pt x="606" y="711"/>
                  </a:cubicBezTo>
                  <a:cubicBezTo>
                    <a:pt x="702" y="516"/>
                    <a:pt x="930" y="276"/>
                    <a:pt x="716" y="7"/>
                  </a:cubicBezTo>
                  <a:cubicBezTo>
                    <a:pt x="679" y="3"/>
                    <a:pt x="642" y="1"/>
                    <a:pt x="60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g1f7b5ef0b07_0_393"/>
            <p:cNvSpPr/>
            <p:nvPr/>
          </p:nvSpPr>
          <p:spPr>
            <a:xfrm>
              <a:off x="7460125" y="4299250"/>
              <a:ext cx="55600" cy="44450"/>
            </a:xfrm>
            <a:custGeom>
              <a:rect b="b" l="l" r="r" t="t"/>
              <a:pathLst>
                <a:path extrusionOk="0" h="1778" w="2224">
                  <a:moveTo>
                    <a:pt x="15" y="0"/>
                  </a:moveTo>
                  <a:lnTo>
                    <a:pt x="15" y="0"/>
                  </a:lnTo>
                  <a:cubicBezTo>
                    <a:pt x="1" y="498"/>
                    <a:pt x="270" y="786"/>
                    <a:pt x="683" y="966"/>
                  </a:cubicBezTo>
                  <a:cubicBezTo>
                    <a:pt x="892" y="1055"/>
                    <a:pt x="974" y="1098"/>
                    <a:pt x="1092" y="1283"/>
                  </a:cubicBezTo>
                  <a:cubicBezTo>
                    <a:pt x="1221" y="1497"/>
                    <a:pt x="1214" y="1615"/>
                    <a:pt x="1471" y="1725"/>
                  </a:cubicBezTo>
                  <a:cubicBezTo>
                    <a:pt x="1555" y="1760"/>
                    <a:pt x="1647" y="1777"/>
                    <a:pt x="1732" y="1777"/>
                  </a:cubicBezTo>
                  <a:cubicBezTo>
                    <a:pt x="2005" y="1777"/>
                    <a:pt x="2224" y="1604"/>
                    <a:pt x="1988" y="1264"/>
                  </a:cubicBezTo>
                  <a:cubicBezTo>
                    <a:pt x="1877" y="1098"/>
                    <a:pt x="1601" y="1055"/>
                    <a:pt x="1457" y="932"/>
                  </a:cubicBezTo>
                  <a:cubicBezTo>
                    <a:pt x="1284" y="793"/>
                    <a:pt x="1269" y="608"/>
                    <a:pt x="1140" y="450"/>
                  </a:cubicBezTo>
                  <a:cubicBezTo>
                    <a:pt x="952" y="236"/>
                    <a:pt x="340" y="63"/>
                    <a:pt x="63" y="36"/>
                  </a:cubicBezTo>
                  <a:cubicBezTo>
                    <a:pt x="56" y="52"/>
                    <a:pt x="54" y="67"/>
                    <a:pt x="50" y="67"/>
                  </a:cubicBezTo>
                  <a:cubicBezTo>
                    <a:pt x="45" y="67"/>
                    <a:pt x="36" y="50"/>
                    <a:pt x="1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g1f7b5ef0b07_0_393"/>
            <p:cNvSpPr/>
            <p:nvPr/>
          </p:nvSpPr>
          <p:spPr>
            <a:xfrm>
              <a:off x="7427575" y="4332875"/>
              <a:ext cx="30525" cy="45225"/>
            </a:xfrm>
            <a:custGeom>
              <a:rect b="b" l="l" r="r" t="t"/>
              <a:pathLst>
                <a:path extrusionOk="0" h="1809" w="1221">
                  <a:moveTo>
                    <a:pt x="442" y="1"/>
                  </a:moveTo>
                  <a:cubicBezTo>
                    <a:pt x="0" y="111"/>
                    <a:pt x="130" y="635"/>
                    <a:pt x="233" y="931"/>
                  </a:cubicBezTo>
                  <a:cubicBezTo>
                    <a:pt x="348" y="1262"/>
                    <a:pt x="213" y="1809"/>
                    <a:pt x="678" y="1809"/>
                  </a:cubicBezTo>
                  <a:cubicBezTo>
                    <a:pt x="689" y="1809"/>
                    <a:pt x="700" y="1808"/>
                    <a:pt x="712" y="1808"/>
                  </a:cubicBezTo>
                  <a:cubicBezTo>
                    <a:pt x="1221" y="1779"/>
                    <a:pt x="882" y="1296"/>
                    <a:pt x="849" y="1000"/>
                  </a:cubicBezTo>
                  <a:cubicBezTo>
                    <a:pt x="800" y="587"/>
                    <a:pt x="808" y="414"/>
                    <a:pt x="442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g1f7b5ef0b07_0_393"/>
            <p:cNvSpPr/>
            <p:nvPr/>
          </p:nvSpPr>
          <p:spPr>
            <a:xfrm>
              <a:off x="7080175" y="2348975"/>
              <a:ext cx="434175" cy="229225"/>
            </a:xfrm>
            <a:custGeom>
              <a:rect b="b" l="l" r="r" t="t"/>
              <a:pathLst>
                <a:path extrusionOk="0" h="9169" w="17367">
                  <a:moveTo>
                    <a:pt x="9383" y="0"/>
                  </a:moveTo>
                  <a:cubicBezTo>
                    <a:pt x="9146" y="0"/>
                    <a:pt x="8909" y="61"/>
                    <a:pt x="8682" y="189"/>
                  </a:cubicBezTo>
                  <a:cubicBezTo>
                    <a:pt x="8302" y="403"/>
                    <a:pt x="7524" y="698"/>
                    <a:pt x="7288" y="1133"/>
                  </a:cubicBezTo>
                  <a:cubicBezTo>
                    <a:pt x="7269" y="1167"/>
                    <a:pt x="7255" y="1203"/>
                    <a:pt x="7240" y="1244"/>
                  </a:cubicBezTo>
                  <a:cubicBezTo>
                    <a:pt x="7103" y="1705"/>
                    <a:pt x="7461" y="2328"/>
                    <a:pt x="7634" y="2734"/>
                  </a:cubicBezTo>
                  <a:cubicBezTo>
                    <a:pt x="7716" y="2919"/>
                    <a:pt x="8033" y="3298"/>
                    <a:pt x="7973" y="3505"/>
                  </a:cubicBezTo>
                  <a:cubicBezTo>
                    <a:pt x="7911" y="3712"/>
                    <a:pt x="7413" y="3851"/>
                    <a:pt x="7221" y="3969"/>
                  </a:cubicBezTo>
                  <a:cubicBezTo>
                    <a:pt x="6861" y="4189"/>
                    <a:pt x="6489" y="4435"/>
                    <a:pt x="6042" y="4435"/>
                  </a:cubicBezTo>
                  <a:cubicBezTo>
                    <a:pt x="5972" y="4435"/>
                    <a:pt x="5901" y="4429"/>
                    <a:pt x="5827" y="4416"/>
                  </a:cubicBezTo>
                  <a:cubicBezTo>
                    <a:pt x="5330" y="4327"/>
                    <a:pt x="5138" y="3926"/>
                    <a:pt x="4895" y="3534"/>
                  </a:cubicBezTo>
                  <a:cubicBezTo>
                    <a:pt x="4443" y="2783"/>
                    <a:pt x="4078" y="2093"/>
                    <a:pt x="3180" y="2093"/>
                  </a:cubicBezTo>
                  <a:cubicBezTo>
                    <a:pt x="3081" y="2093"/>
                    <a:pt x="2975" y="2101"/>
                    <a:pt x="2862" y="2119"/>
                  </a:cubicBezTo>
                  <a:cubicBezTo>
                    <a:pt x="2482" y="2174"/>
                    <a:pt x="1973" y="2272"/>
                    <a:pt x="1730" y="2554"/>
                  </a:cubicBezTo>
                  <a:cubicBezTo>
                    <a:pt x="1447" y="2885"/>
                    <a:pt x="1117" y="3457"/>
                    <a:pt x="971" y="3878"/>
                  </a:cubicBezTo>
                  <a:cubicBezTo>
                    <a:pt x="812" y="4320"/>
                    <a:pt x="930" y="4699"/>
                    <a:pt x="904" y="5149"/>
                  </a:cubicBezTo>
                  <a:cubicBezTo>
                    <a:pt x="875" y="5581"/>
                    <a:pt x="771" y="5913"/>
                    <a:pt x="550" y="6300"/>
                  </a:cubicBezTo>
                  <a:cubicBezTo>
                    <a:pt x="0" y="7266"/>
                    <a:pt x="207" y="7871"/>
                    <a:pt x="738" y="8671"/>
                  </a:cubicBezTo>
                  <a:cubicBezTo>
                    <a:pt x="779" y="8609"/>
                    <a:pt x="848" y="8542"/>
                    <a:pt x="930" y="8472"/>
                  </a:cubicBezTo>
                  <a:cubicBezTo>
                    <a:pt x="1475" y="8037"/>
                    <a:pt x="2014" y="7542"/>
                    <a:pt x="2703" y="7472"/>
                  </a:cubicBezTo>
                  <a:cubicBezTo>
                    <a:pt x="2892" y="7454"/>
                    <a:pt x="3083" y="7448"/>
                    <a:pt x="3276" y="7448"/>
                  </a:cubicBezTo>
                  <a:cubicBezTo>
                    <a:pt x="3638" y="7448"/>
                    <a:pt x="4005" y="7469"/>
                    <a:pt x="4368" y="7469"/>
                  </a:cubicBezTo>
                  <a:cubicBezTo>
                    <a:pt x="4620" y="7469"/>
                    <a:pt x="4871" y="7459"/>
                    <a:pt x="5116" y="7424"/>
                  </a:cubicBezTo>
                  <a:cubicBezTo>
                    <a:pt x="5544" y="7369"/>
                    <a:pt x="5909" y="7155"/>
                    <a:pt x="6365" y="7155"/>
                  </a:cubicBezTo>
                  <a:cubicBezTo>
                    <a:pt x="6820" y="7155"/>
                    <a:pt x="7221" y="7362"/>
                    <a:pt x="7661" y="7383"/>
                  </a:cubicBezTo>
                  <a:cubicBezTo>
                    <a:pt x="7675" y="7384"/>
                    <a:pt x="7688" y="7384"/>
                    <a:pt x="7702" y="7384"/>
                  </a:cubicBezTo>
                  <a:cubicBezTo>
                    <a:pt x="8409" y="7384"/>
                    <a:pt x="8661" y="6633"/>
                    <a:pt x="9116" y="6633"/>
                  </a:cubicBezTo>
                  <a:cubicBezTo>
                    <a:pt x="9284" y="6633"/>
                    <a:pt x="9480" y="6735"/>
                    <a:pt x="9737" y="7016"/>
                  </a:cubicBezTo>
                  <a:cubicBezTo>
                    <a:pt x="9931" y="7225"/>
                    <a:pt x="9833" y="7259"/>
                    <a:pt x="10145" y="7333"/>
                  </a:cubicBezTo>
                  <a:cubicBezTo>
                    <a:pt x="10202" y="7348"/>
                    <a:pt x="10261" y="7353"/>
                    <a:pt x="10321" y="7353"/>
                  </a:cubicBezTo>
                  <a:cubicBezTo>
                    <a:pt x="10455" y="7353"/>
                    <a:pt x="10596" y="7328"/>
                    <a:pt x="10733" y="7328"/>
                  </a:cubicBezTo>
                  <a:cubicBezTo>
                    <a:pt x="10768" y="7328"/>
                    <a:pt x="10801" y="7329"/>
                    <a:pt x="10835" y="7333"/>
                  </a:cubicBezTo>
                  <a:cubicBezTo>
                    <a:pt x="11385" y="7417"/>
                    <a:pt x="11510" y="7823"/>
                    <a:pt x="11964" y="8100"/>
                  </a:cubicBezTo>
                  <a:cubicBezTo>
                    <a:pt x="12344" y="8325"/>
                    <a:pt x="12808" y="8410"/>
                    <a:pt x="13159" y="8686"/>
                  </a:cubicBezTo>
                  <a:cubicBezTo>
                    <a:pt x="13317" y="8808"/>
                    <a:pt x="13490" y="8989"/>
                    <a:pt x="13606" y="9169"/>
                  </a:cubicBezTo>
                  <a:cubicBezTo>
                    <a:pt x="13745" y="8796"/>
                    <a:pt x="13882" y="8410"/>
                    <a:pt x="14379" y="8299"/>
                  </a:cubicBezTo>
                  <a:cubicBezTo>
                    <a:pt x="14457" y="8283"/>
                    <a:pt x="14535" y="8278"/>
                    <a:pt x="14611" y="8278"/>
                  </a:cubicBezTo>
                  <a:cubicBezTo>
                    <a:pt x="14735" y="8278"/>
                    <a:pt x="14857" y="8291"/>
                    <a:pt x="14977" y="8291"/>
                  </a:cubicBezTo>
                  <a:cubicBezTo>
                    <a:pt x="15134" y="8291"/>
                    <a:pt x="15287" y="8269"/>
                    <a:pt x="15434" y="8167"/>
                  </a:cubicBezTo>
                  <a:cubicBezTo>
                    <a:pt x="15835" y="7893"/>
                    <a:pt x="15862" y="7451"/>
                    <a:pt x="16304" y="7182"/>
                  </a:cubicBezTo>
                  <a:cubicBezTo>
                    <a:pt x="16518" y="7052"/>
                    <a:pt x="16717" y="6997"/>
                    <a:pt x="16917" y="6989"/>
                  </a:cubicBezTo>
                  <a:cubicBezTo>
                    <a:pt x="16924" y="6886"/>
                    <a:pt x="16938" y="6776"/>
                    <a:pt x="16972" y="6665"/>
                  </a:cubicBezTo>
                  <a:cubicBezTo>
                    <a:pt x="17167" y="6045"/>
                    <a:pt x="17366" y="5610"/>
                    <a:pt x="16994" y="4995"/>
                  </a:cubicBezTo>
                  <a:cubicBezTo>
                    <a:pt x="16828" y="4714"/>
                    <a:pt x="16588" y="4582"/>
                    <a:pt x="16345" y="4397"/>
                  </a:cubicBezTo>
                  <a:cubicBezTo>
                    <a:pt x="16035" y="4147"/>
                    <a:pt x="15814" y="3858"/>
                    <a:pt x="15677" y="3450"/>
                  </a:cubicBezTo>
                  <a:cubicBezTo>
                    <a:pt x="15463" y="2815"/>
                    <a:pt x="15578" y="2092"/>
                    <a:pt x="15110" y="1568"/>
                  </a:cubicBezTo>
                  <a:cubicBezTo>
                    <a:pt x="14944" y="1395"/>
                    <a:pt x="14737" y="1285"/>
                    <a:pt x="14504" y="1222"/>
                  </a:cubicBezTo>
                  <a:lnTo>
                    <a:pt x="14504" y="1215"/>
                  </a:lnTo>
                  <a:cubicBezTo>
                    <a:pt x="14337" y="1172"/>
                    <a:pt x="14161" y="1154"/>
                    <a:pt x="13985" y="1154"/>
                  </a:cubicBezTo>
                  <a:cubicBezTo>
                    <a:pt x="13768" y="1154"/>
                    <a:pt x="13553" y="1181"/>
                    <a:pt x="13358" y="1222"/>
                  </a:cubicBezTo>
                  <a:cubicBezTo>
                    <a:pt x="12995" y="1297"/>
                    <a:pt x="12738" y="1423"/>
                    <a:pt x="12484" y="1423"/>
                  </a:cubicBezTo>
                  <a:cubicBezTo>
                    <a:pt x="12312" y="1423"/>
                    <a:pt x="12140" y="1365"/>
                    <a:pt x="11938" y="1196"/>
                  </a:cubicBezTo>
                  <a:cubicBezTo>
                    <a:pt x="11628" y="941"/>
                    <a:pt x="11421" y="823"/>
                    <a:pt x="11034" y="720"/>
                  </a:cubicBezTo>
                  <a:cubicBezTo>
                    <a:pt x="10696" y="629"/>
                    <a:pt x="10551" y="465"/>
                    <a:pt x="10268" y="285"/>
                  </a:cubicBezTo>
                  <a:cubicBezTo>
                    <a:pt x="9986" y="99"/>
                    <a:pt x="9685" y="0"/>
                    <a:pt x="9383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g1f7b5ef0b07_0_393"/>
            <p:cNvSpPr/>
            <p:nvPr/>
          </p:nvSpPr>
          <p:spPr>
            <a:xfrm>
              <a:off x="7090675" y="2514775"/>
              <a:ext cx="352950" cy="255500"/>
            </a:xfrm>
            <a:custGeom>
              <a:rect b="b" l="l" r="r" t="t"/>
              <a:pathLst>
                <a:path extrusionOk="0" h="10220" w="14118">
                  <a:moveTo>
                    <a:pt x="8696" y="1"/>
                  </a:moveTo>
                  <a:cubicBezTo>
                    <a:pt x="8241" y="1"/>
                    <a:pt x="7990" y="750"/>
                    <a:pt x="7284" y="750"/>
                  </a:cubicBezTo>
                  <a:cubicBezTo>
                    <a:pt x="7270" y="750"/>
                    <a:pt x="7255" y="750"/>
                    <a:pt x="7241" y="749"/>
                  </a:cubicBezTo>
                  <a:cubicBezTo>
                    <a:pt x="6801" y="730"/>
                    <a:pt x="6400" y="523"/>
                    <a:pt x="5945" y="523"/>
                  </a:cubicBezTo>
                  <a:cubicBezTo>
                    <a:pt x="5489" y="523"/>
                    <a:pt x="5124" y="737"/>
                    <a:pt x="4696" y="792"/>
                  </a:cubicBezTo>
                  <a:cubicBezTo>
                    <a:pt x="4451" y="827"/>
                    <a:pt x="4200" y="837"/>
                    <a:pt x="3948" y="837"/>
                  </a:cubicBezTo>
                  <a:cubicBezTo>
                    <a:pt x="3585" y="837"/>
                    <a:pt x="3218" y="816"/>
                    <a:pt x="2856" y="816"/>
                  </a:cubicBezTo>
                  <a:cubicBezTo>
                    <a:pt x="2663" y="816"/>
                    <a:pt x="2472" y="822"/>
                    <a:pt x="2283" y="840"/>
                  </a:cubicBezTo>
                  <a:cubicBezTo>
                    <a:pt x="1594" y="908"/>
                    <a:pt x="1055" y="1405"/>
                    <a:pt x="510" y="1840"/>
                  </a:cubicBezTo>
                  <a:cubicBezTo>
                    <a:pt x="428" y="1910"/>
                    <a:pt x="359" y="1977"/>
                    <a:pt x="318" y="2039"/>
                  </a:cubicBezTo>
                  <a:cubicBezTo>
                    <a:pt x="1" y="2489"/>
                    <a:pt x="373" y="2965"/>
                    <a:pt x="599" y="3474"/>
                  </a:cubicBezTo>
                  <a:cubicBezTo>
                    <a:pt x="794" y="3902"/>
                    <a:pt x="661" y="4385"/>
                    <a:pt x="854" y="4820"/>
                  </a:cubicBezTo>
                  <a:cubicBezTo>
                    <a:pt x="964" y="5074"/>
                    <a:pt x="1027" y="5247"/>
                    <a:pt x="1063" y="5454"/>
                  </a:cubicBezTo>
                  <a:lnTo>
                    <a:pt x="1063" y="5461"/>
                  </a:lnTo>
                  <a:cubicBezTo>
                    <a:pt x="1192" y="5502"/>
                    <a:pt x="1337" y="5584"/>
                    <a:pt x="1495" y="5682"/>
                  </a:cubicBezTo>
                  <a:cubicBezTo>
                    <a:pt x="1869" y="5909"/>
                    <a:pt x="2214" y="6079"/>
                    <a:pt x="2619" y="6079"/>
                  </a:cubicBezTo>
                  <a:cubicBezTo>
                    <a:pt x="2717" y="6079"/>
                    <a:pt x="2819" y="6069"/>
                    <a:pt x="2925" y="6048"/>
                  </a:cubicBezTo>
                  <a:cubicBezTo>
                    <a:pt x="3207" y="5991"/>
                    <a:pt x="3481" y="5924"/>
                    <a:pt x="3738" y="5924"/>
                  </a:cubicBezTo>
                  <a:cubicBezTo>
                    <a:pt x="4046" y="5924"/>
                    <a:pt x="4331" y="6020"/>
                    <a:pt x="4578" y="6343"/>
                  </a:cubicBezTo>
                  <a:cubicBezTo>
                    <a:pt x="4792" y="6619"/>
                    <a:pt x="4806" y="7011"/>
                    <a:pt x="5054" y="7254"/>
                  </a:cubicBezTo>
                  <a:cubicBezTo>
                    <a:pt x="5249" y="7446"/>
                    <a:pt x="5551" y="7461"/>
                    <a:pt x="5662" y="7744"/>
                  </a:cubicBezTo>
                  <a:cubicBezTo>
                    <a:pt x="5765" y="8006"/>
                    <a:pt x="5647" y="8427"/>
                    <a:pt x="5635" y="8703"/>
                  </a:cubicBezTo>
                  <a:lnTo>
                    <a:pt x="5635" y="8758"/>
                  </a:lnTo>
                  <a:cubicBezTo>
                    <a:pt x="6123" y="9075"/>
                    <a:pt x="6469" y="9614"/>
                    <a:pt x="6724" y="10219"/>
                  </a:cubicBezTo>
                  <a:cubicBezTo>
                    <a:pt x="7000" y="10145"/>
                    <a:pt x="7284" y="10046"/>
                    <a:pt x="7613" y="10027"/>
                  </a:cubicBezTo>
                  <a:cubicBezTo>
                    <a:pt x="7696" y="10021"/>
                    <a:pt x="7779" y="10019"/>
                    <a:pt x="7863" y="10019"/>
                  </a:cubicBezTo>
                  <a:cubicBezTo>
                    <a:pt x="8089" y="10019"/>
                    <a:pt x="8318" y="10035"/>
                    <a:pt x="8543" y="10035"/>
                  </a:cubicBezTo>
                  <a:cubicBezTo>
                    <a:pt x="8831" y="10035"/>
                    <a:pt x="9112" y="10008"/>
                    <a:pt x="9372" y="9888"/>
                  </a:cubicBezTo>
                  <a:cubicBezTo>
                    <a:pt x="9670" y="9751"/>
                    <a:pt x="9932" y="9501"/>
                    <a:pt x="10110" y="9227"/>
                  </a:cubicBezTo>
                  <a:cubicBezTo>
                    <a:pt x="10256" y="8998"/>
                    <a:pt x="10345" y="8544"/>
                    <a:pt x="10559" y="8434"/>
                  </a:cubicBezTo>
                  <a:cubicBezTo>
                    <a:pt x="10608" y="8406"/>
                    <a:pt x="10668" y="8395"/>
                    <a:pt x="10733" y="8395"/>
                  </a:cubicBezTo>
                  <a:cubicBezTo>
                    <a:pt x="10942" y="8395"/>
                    <a:pt x="11207" y="8506"/>
                    <a:pt x="11367" y="8523"/>
                  </a:cubicBezTo>
                  <a:cubicBezTo>
                    <a:pt x="11435" y="8530"/>
                    <a:pt x="11506" y="8534"/>
                    <a:pt x="11577" y="8534"/>
                  </a:cubicBezTo>
                  <a:cubicBezTo>
                    <a:pt x="11756" y="8534"/>
                    <a:pt x="11939" y="8510"/>
                    <a:pt x="12097" y="8460"/>
                  </a:cubicBezTo>
                  <a:cubicBezTo>
                    <a:pt x="12234" y="7653"/>
                    <a:pt x="11489" y="6108"/>
                    <a:pt x="12159" y="5384"/>
                  </a:cubicBezTo>
                  <a:cubicBezTo>
                    <a:pt x="12566" y="4949"/>
                    <a:pt x="13373" y="5012"/>
                    <a:pt x="13738" y="4426"/>
                  </a:cubicBezTo>
                  <a:cubicBezTo>
                    <a:pt x="14118" y="3832"/>
                    <a:pt x="13657" y="3681"/>
                    <a:pt x="13421" y="3253"/>
                  </a:cubicBezTo>
                  <a:cubicBezTo>
                    <a:pt x="13325" y="3073"/>
                    <a:pt x="13351" y="2818"/>
                    <a:pt x="13241" y="2619"/>
                  </a:cubicBezTo>
                  <a:cubicBezTo>
                    <a:pt x="13229" y="2592"/>
                    <a:pt x="13207" y="2563"/>
                    <a:pt x="13186" y="2537"/>
                  </a:cubicBezTo>
                  <a:cubicBezTo>
                    <a:pt x="13070" y="2357"/>
                    <a:pt x="12897" y="2176"/>
                    <a:pt x="12739" y="2054"/>
                  </a:cubicBezTo>
                  <a:cubicBezTo>
                    <a:pt x="12385" y="1778"/>
                    <a:pt x="11924" y="1696"/>
                    <a:pt x="11544" y="1468"/>
                  </a:cubicBezTo>
                  <a:cubicBezTo>
                    <a:pt x="11090" y="1191"/>
                    <a:pt x="10965" y="785"/>
                    <a:pt x="10415" y="701"/>
                  </a:cubicBezTo>
                  <a:cubicBezTo>
                    <a:pt x="10381" y="697"/>
                    <a:pt x="10348" y="696"/>
                    <a:pt x="10313" y="696"/>
                  </a:cubicBezTo>
                  <a:cubicBezTo>
                    <a:pt x="10176" y="696"/>
                    <a:pt x="10035" y="721"/>
                    <a:pt x="9901" y="721"/>
                  </a:cubicBezTo>
                  <a:cubicBezTo>
                    <a:pt x="9841" y="721"/>
                    <a:pt x="9782" y="716"/>
                    <a:pt x="9725" y="701"/>
                  </a:cubicBezTo>
                  <a:cubicBezTo>
                    <a:pt x="9413" y="627"/>
                    <a:pt x="9511" y="590"/>
                    <a:pt x="9317" y="384"/>
                  </a:cubicBezTo>
                  <a:cubicBezTo>
                    <a:pt x="9060" y="103"/>
                    <a:pt x="8864" y="1"/>
                    <a:pt x="869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g1f7b5ef0b07_0_393"/>
            <p:cNvSpPr/>
            <p:nvPr/>
          </p:nvSpPr>
          <p:spPr>
            <a:xfrm>
              <a:off x="7363050" y="4535550"/>
              <a:ext cx="241100" cy="63875"/>
            </a:xfrm>
            <a:custGeom>
              <a:rect b="b" l="l" r="r" t="t"/>
              <a:pathLst>
                <a:path extrusionOk="0" h="2555" w="9644">
                  <a:moveTo>
                    <a:pt x="1126" y="1"/>
                  </a:moveTo>
                  <a:cubicBezTo>
                    <a:pt x="915" y="1"/>
                    <a:pt x="662" y="63"/>
                    <a:pt x="623" y="287"/>
                  </a:cubicBezTo>
                  <a:cubicBezTo>
                    <a:pt x="291" y="432"/>
                    <a:pt x="1" y="1268"/>
                    <a:pt x="306" y="1549"/>
                  </a:cubicBezTo>
                  <a:cubicBezTo>
                    <a:pt x="407" y="1641"/>
                    <a:pt x="575" y="1673"/>
                    <a:pt x="766" y="1673"/>
                  </a:cubicBezTo>
                  <a:cubicBezTo>
                    <a:pt x="1131" y="1673"/>
                    <a:pt x="1580" y="1558"/>
                    <a:pt x="1815" y="1534"/>
                  </a:cubicBezTo>
                  <a:cubicBezTo>
                    <a:pt x="1849" y="1531"/>
                    <a:pt x="1883" y="1529"/>
                    <a:pt x="1915" y="1529"/>
                  </a:cubicBezTo>
                  <a:cubicBezTo>
                    <a:pt x="2614" y="1529"/>
                    <a:pt x="3042" y="2254"/>
                    <a:pt x="3732" y="2419"/>
                  </a:cubicBezTo>
                  <a:cubicBezTo>
                    <a:pt x="3921" y="2461"/>
                    <a:pt x="4113" y="2478"/>
                    <a:pt x="4306" y="2478"/>
                  </a:cubicBezTo>
                  <a:cubicBezTo>
                    <a:pt x="4918" y="2478"/>
                    <a:pt x="5547" y="2315"/>
                    <a:pt x="6155" y="2315"/>
                  </a:cubicBezTo>
                  <a:cubicBezTo>
                    <a:pt x="6718" y="2315"/>
                    <a:pt x="7398" y="2555"/>
                    <a:pt x="8017" y="2555"/>
                  </a:cubicBezTo>
                  <a:cubicBezTo>
                    <a:pt x="8384" y="2555"/>
                    <a:pt x="8729" y="2471"/>
                    <a:pt x="9016" y="2205"/>
                  </a:cubicBezTo>
                  <a:cubicBezTo>
                    <a:pt x="9242" y="1991"/>
                    <a:pt x="9644" y="1556"/>
                    <a:pt x="9201" y="1397"/>
                  </a:cubicBezTo>
                  <a:cubicBezTo>
                    <a:pt x="9078" y="1348"/>
                    <a:pt x="8879" y="1326"/>
                    <a:pt x="8692" y="1326"/>
                  </a:cubicBezTo>
                  <a:cubicBezTo>
                    <a:pt x="8544" y="1326"/>
                    <a:pt x="8403" y="1339"/>
                    <a:pt x="8312" y="1364"/>
                  </a:cubicBezTo>
                  <a:cubicBezTo>
                    <a:pt x="8125" y="1412"/>
                    <a:pt x="8010" y="1597"/>
                    <a:pt x="7822" y="1619"/>
                  </a:cubicBezTo>
                  <a:cubicBezTo>
                    <a:pt x="7601" y="1364"/>
                    <a:pt x="7726" y="1102"/>
                    <a:pt x="7332" y="1011"/>
                  </a:cubicBezTo>
                  <a:cubicBezTo>
                    <a:pt x="7207" y="978"/>
                    <a:pt x="7074" y="970"/>
                    <a:pt x="6941" y="970"/>
                  </a:cubicBezTo>
                  <a:cubicBezTo>
                    <a:pt x="6818" y="970"/>
                    <a:pt x="6694" y="977"/>
                    <a:pt x="6575" y="977"/>
                  </a:cubicBezTo>
                  <a:cubicBezTo>
                    <a:pt x="5871" y="977"/>
                    <a:pt x="5244" y="785"/>
                    <a:pt x="4554" y="722"/>
                  </a:cubicBezTo>
                  <a:cubicBezTo>
                    <a:pt x="4515" y="718"/>
                    <a:pt x="4477" y="717"/>
                    <a:pt x="4440" y="717"/>
                  </a:cubicBezTo>
                  <a:cubicBezTo>
                    <a:pt x="4066" y="717"/>
                    <a:pt x="3791" y="903"/>
                    <a:pt x="3415" y="1003"/>
                  </a:cubicBezTo>
                  <a:cubicBezTo>
                    <a:pt x="3323" y="1029"/>
                    <a:pt x="3220" y="1050"/>
                    <a:pt x="3122" y="1050"/>
                  </a:cubicBezTo>
                  <a:cubicBezTo>
                    <a:pt x="2978" y="1050"/>
                    <a:pt x="2842" y="1004"/>
                    <a:pt x="2759" y="852"/>
                  </a:cubicBezTo>
                  <a:cubicBezTo>
                    <a:pt x="2663" y="674"/>
                    <a:pt x="2822" y="405"/>
                    <a:pt x="2656" y="266"/>
                  </a:cubicBezTo>
                  <a:cubicBezTo>
                    <a:pt x="2597" y="217"/>
                    <a:pt x="2529" y="199"/>
                    <a:pt x="2457" y="199"/>
                  </a:cubicBezTo>
                  <a:cubicBezTo>
                    <a:pt x="2267" y="199"/>
                    <a:pt x="2051" y="323"/>
                    <a:pt x="1906" y="328"/>
                  </a:cubicBezTo>
                  <a:cubicBezTo>
                    <a:pt x="1902" y="328"/>
                    <a:pt x="1899" y="328"/>
                    <a:pt x="1895" y="328"/>
                  </a:cubicBezTo>
                  <a:cubicBezTo>
                    <a:pt x="1641" y="328"/>
                    <a:pt x="1597" y="87"/>
                    <a:pt x="1346" y="25"/>
                  </a:cubicBezTo>
                  <a:cubicBezTo>
                    <a:pt x="1292" y="11"/>
                    <a:pt x="1213" y="1"/>
                    <a:pt x="112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g1f7b5ef0b07_0_393"/>
            <p:cNvSpPr/>
            <p:nvPr/>
          </p:nvSpPr>
          <p:spPr>
            <a:xfrm>
              <a:off x="7239950" y="2520075"/>
              <a:ext cx="593325" cy="482425"/>
            </a:xfrm>
            <a:custGeom>
              <a:rect b="b" l="l" r="r" t="t"/>
              <a:pathLst>
                <a:path extrusionOk="0" h="19297" w="23733">
                  <a:moveTo>
                    <a:pt x="13276" y="1"/>
                  </a:moveTo>
                  <a:cubicBezTo>
                    <a:pt x="12914" y="1"/>
                    <a:pt x="12571" y="180"/>
                    <a:pt x="12242" y="263"/>
                  </a:cubicBezTo>
                  <a:cubicBezTo>
                    <a:pt x="12121" y="291"/>
                    <a:pt x="12003" y="302"/>
                    <a:pt x="11888" y="302"/>
                  </a:cubicBezTo>
                  <a:cubicBezTo>
                    <a:pt x="11451" y="302"/>
                    <a:pt x="11050" y="142"/>
                    <a:pt x="10634" y="142"/>
                  </a:cubicBezTo>
                  <a:cubicBezTo>
                    <a:pt x="10598" y="142"/>
                    <a:pt x="10562" y="143"/>
                    <a:pt x="10526" y="145"/>
                  </a:cubicBezTo>
                  <a:cubicBezTo>
                    <a:pt x="10326" y="153"/>
                    <a:pt x="10125" y="208"/>
                    <a:pt x="9911" y="338"/>
                  </a:cubicBezTo>
                  <a:cubicBezTo>
                    <a:pt x="9471" y="607"/>
                    <a:pt x="9442" y="1049"/>
                    <a:pt x="9043" y="1325"/>
                  </a:cubicBezTo>
                  <a:cubicBezTo>
                    <a:pt x="8896" y="1426"/>
                    <a:pt x="8743" y="1448"/>
                    <a:pt x="8586" y="1448"/>
                  </a:cubicBezTo>
                  <a:cubicBezTo>
                    <a:pt x="8465" y="1448"/>
                    <a:pt x="8341" y="1435"/>
                    <a:pt x="8217" y="1435"/>
                  </a:cubicBezTo>
                  <a:cubicBezTo>
                    <a:pt x="8141" y="1435"/>
                    <a:pt x="8065" y="1439"/>
                    <a:pt x="7988" y="1455"/>
                  </a:cubicBezTo>
                  <a:cubicBezTo>
                    <a:pt x="7491" y="1566"/>
                    <a:pt x="7352" y="1952"/>
                    <a:pt x="7215" y="2325"/>
                  </a:cubicBezTo>
                  <a:cubicBezTo>
                    <a:pt x="7236" y="2351"/>
                    <a:pt x="7255" y="2380"/>
                    <a:pt x="7270" y="2407"/>
                  </a:cubicBezTo>
                  <a:cubicBezTo>
                    <a:pt x="7380" y="2606"/>
                    <a:pt x="7352" y="2863"/>
                    <a:pt x="7450" y="3041"/>
                  </a:cubicBezTo>
                  <a:cubicBezTo>
                    <a:pt x="7683" y="3469"/>
                    <a:pt x="8147" y="3620"/>
                    <a:pt x="7767" y="4214"/>
                  </a:cubicBezTo>
                  <a:cubicBezTo>
                    <a:pt x="7402" y="4800"/>
                    <a:pt x="6595" y="4737"/>
                    <a:pt x="6186" y="5172"/>
                  </a:cubicBezTo>
                  <a:cubicBezTo>
                    <a:pt x="5518" y="5898"/>
                    <a:pt x="6263" y="7443"/>
                    <a:pt x="6126" y="8248"/>
                  </a:cubicBezTo>
                  <a:cubicBezTo>
                    <a:pt x="5969" y="8298"/>
                    <a:pt x="5787" y="8323"/>
                    <a:pt x="5607" y="8323"/>
                  </a:cubicBezTo>
                  <a:cubicBezTo>
                    <a:pt x="5535" y="8323"/>
                    <a:pt x="5463" y="8319"/>
                    <a:pt x="5393" y="8311"/>
                  </a:cubicBezTo>
                  <a:cubicBezTo>
                    <a:pt x="5235" y="8296"/>
                    <a:pt x="4969" y="8183"/>
                    <a:pt x="4761" y="8183"/>
                  </a:cubicBezTo>
                  <a:cubicBezTo>
                    <a:pt x="4696" y="8183"/>
                    <a:pt x="4637" y="8194"/>
                    <a:pt x="4588" y="8222"/>
                  </a:cubicBezTo>
                  <a:cubicBezTo>
                    <a:pt x="4374" y="8332"/>
                    <a:pt x="4283" y="8786"/>
                    <a:pt x="4139" y="9015"/>
                  </a:cubicBezTo>
                  <a:cubicBezTo>
                    <a:pt x="3961" y="9291"/>
                    <a:pt x="3697" y="9539"/>
                    <a:pt x="3401" y="9676"/>
                  </a:cubicBezTo>
                  <a:cubicBezTo>
                    <a:pt x="3141" y="9796"/>
                    <a:pt x="2860" y="9823"/>
                    <a:pt x="2572" y="9823"/>
                  </a:cubicBezTo>
                  <a:cubicBezTo>
                    <a:pt x="2347" y="9823"/>
                    <a:pt x="2118" y="9807"/>
                    <a:pt x="1892" y="9807"/>
                  </a:cubicBezTo>
                  <a:cubicBezTo>
                    <a:pt x="1808" y="9807"/>
                    <a:pt x="1725" y="9809"/>
                    <a:pt x="1642" y="9815"/>
                  </a:cubicBezTo>
                  <a:cubicBezTo>
                    <a:pt x="1310" y="9834"/>
                    <a:pt x="1029" y="9933"/>
                    <a:pt x="753" y="10007"/>
                  </a:cubicBezTo>
                  <a:cubicBezTo>
                    <a:pt x="1015" y="10627"/>
                    <a:pt x="1181" y="11310"/>
                    <a:pt x="1310" y="11884"/>
                  </a:cubicBezTo>
                  <a:cubicBezTo>
                    <a:pt x="1532" y="12814"/>
                    <a:pt x="2464" y="13234"/>
                    <a:pt x="2483" y="14256"/>
                  </a:cubicBezTo>
                  <a:cubicBezTo>
                    <a:pt x="2519" y="15346"/>
                    <a:pt x="1664" y="15318"/>
                    <a:pt x="967" y="15856"/>
                  </a:cubicBezTo>
                  <a:cubicBezTo>
                    <a:pt x="1" y="16594"/>
                    <a:pt x="1387" y="16918"/>
                    <a:pt x="1476" y="17781"/>
                  </a:cubicBezTo>
                  <a:cubicBezTo>
                    <a:pt x="1524" y="18160"/>
                    <a:pt x="1443" y="18552"/>
                    <a:pt x="1491" y="18932"/>
                  </a:cubicBezTo>
                  <a:cubicBezTo>
                    <a:pt x="1505" y="19064"/>
                    <a:pt x="1539" y="19179"/>
                    <a:pt x="1587" y="19297"/>
                  </a:cubicBezTo>
                  <a:cubicBezTo>
                    <a:pt x="2173" y="19222"/>
                    <a:pt x="2726" y="19035"/>
                    <a:pt x="3194" y="18655"/>
                  </a:cubicBezTo>
                  <a:cubicBezTo>
                    <a:pt x="3906" y="18091"/>
                    <a:pt x="4415" y="17497"/>
                    <a:pt x="5340" y="17242"/>
                  </a:cubicBezTo>
                  <a:cubicBezTo>
                    <a:pt x="5659" y="17154"/>
                    <a:pt x="6036" y="17098"/>
                    <a:pt x="6407" y="17098"/>
                  </a:cubicBezTo>
                  <a:cubicBezTo>
                    <a:pt x="6701" y="17098"/>
                    <a:pt x="6990" y="17133"/>
                    <a:pt x="7243" y="17216"/>
                  </a:cubicBezTo>
                  <a:cubicBezTo>
                    <a:pt x="7970" y="17447"/>
                    <a:pt x="8439" y="17906"/>
                    <a:pt x="9232" y="17906"/>
                  </a:cubicBezTo>
                  <a:cubicBezTo>
                    <a:pt x="9289" y="17906"/>
                    <a:pt x="9348" y="17903"/>
                    <a:pt x="9408" y="17898"/>
                  </a:cubicBezTo>
                  <a:cubicBezTo>
                    <a:pt x="10186" y="17834"/>
                    <a:pt x="10788" y="17429"/>
                    <a:pt x="11516" y="17429"/>
                  </a:cubicBezTo>
                  <a:cubicBezTo>
                    <a:pt x="11654" y="17429"/>
                    <a:pt x="11797" y="17444"/>
                    <a:pt x="11946" y="17478"/>
                  </a:cubicBezTo>
                  <a:cubicBezTo>
                    <a:pt x="12484" y="17600"/>
                    <a:pt x="12732" y="17829"/>
                    <a:pt x="13306" y="17836"/>
                  </a:cubicBezTo>
                  <a:cubicBezTo>
                    <a:pt x="13481" y="17836"/>
                    <a:pt x="13663" y="17842"/>
                    <a:pt x="13845" y="17842"/>
                  </a:cubicBezTo>
                  <a:cubicBezTo>
                    <a:pt x="14035" y="17842"/>
                    <a:pt x="14226" y="17835"/>
                    <a:pt x="14409" y="17807"/>
                  </a:cubicBezTo>
                  <a:cubicBezTo>
                    <a:pt x="14723" y="17757"/>
                    <a:pt x="15007" y="17735"/>
                    <a:pt x="15284" y="17735"/>
                  </a:cubicBezTo>
                  <a:cubicBezTo>
                    <a:pt x="15732" y="17735"/>
                    <a:pt x="16163" y="17793"/>
                    <a:pt x="16677" y="17891"/>
                  </a:cubicBezTo>
                  <a:cubicBezTo>
                    <a:pt x="17197" y="17988"/>
                    <a:pt x="17981" y="18256"/>
                    <a:pt x="18666" y="18256"/>
                  </a:cubicBezTo>
                  <a:cubicBezTo>
                    <a:pt x="19055" y="18256"/>
                    <a:pt x="19412" y="18170"/>
                    <a:pt x="19671" y="17918"/>
                  </a:cubicBezTo>
                  <a:cubicBezTo>
                    <a:pt x="20299" y="17305"/>
                    <a:pt x="19698" y="16373"/>
                    <a:pt x="20361" y="15767"/>
                  </a:cubicBezTo>
                  <a:cubicBezTo>
                    <a:pt x="20926" y="15250"/>
                    <a:pt x="22271" y="15395"/>
                    <a:pt x="22353" y="14462"/>
                  </a:cubicBezTo>
                  <a:cubicBezTo>
                    <a:pt x="22353" y="14450"/>
                    <a:pt x="22353" y="14429"/>
                    <a:pt x="22360" y="14414"/>
                  </a:cubicBezTo>
                  <a:cubicBezTo>
                    <a:pt x="22375" y="13898"/>
                    <a:pt x="21974" y="12809"/>
                    <a:pt x="21733" y="12367"/>
                  </a:cubicBezTo>
                  <a:cubicBezTo>
                    <a:pt x="21361" y="11677"/>
                    <a:pt x="20484" y="11283"/>
                    <a:pt x="20830" y="10394"/>
                  </a:cubicBezTo>
                  <a:cubicBezTo>
                    <a:pt x="20879" y="10387"/>
                    <a:pt x="20927" y="10383"/>
                    <a:pt x="20975" y="10383"/>
                  </a:cubicBezTo>
                  <a:cubicBezTo>
                    <a:pt x="21469" y="10383"/>
                    <a:pt x="21889" y="10748"/>
                    <a:pt x="22395" y="10748"/>
                  </a:cubicBezTo>
                  <a:cubicBezTo>
                    <a:pt x="22422" y="10748"/>
                    <a:pt x="22450" y="10747"/>
                    <a:pt x="22478" y="10745"/>
                  </a:cubicBezTo>
                  <a:cubicBezTo>
                    <a:pt x="23127" y="10682"/>
                    <a:pt x="23382" y="10043"/>
                    <a:pt x="23478" y="9442"/>
                  </a:cubicBezTo>
                  <a:cubicBezTo>
                    <a:pt x="23732" y="7912"/>
                    <a:pt x="22091" y="8207"/>
                    <a:pt x="21354" y="7655"/>
                  </a:cubicBezTo>
                  <a:cubicBezTo>
                    <a:pt x="21118" y="7484"/>
                    <a:pt x="21084" y="7277"/>
                    <a:pt x="20760" y="7131"/>
                  </a:cubicBezTo>
                  <a:cubicBezTo>
                    <a:pt x="20561" y="7049"/>
                    <a:pt x="20332" y="7064"/>
                    <a:pt x="20106" y="6953"/>
                  </a:cubicBezTo>
                  <a:cubicBezTo>
                    <a:pt x="19587" y="6710"/>
                    <a:pt x="19491" y="6275"/>
                    <a:pt x="19167" y="5836"/>
                  </a:cubicBezTo>
                  <a:cubicBezTo>
                    <a:pt x="18816" y="5353"/>
                    <a:pt x="17768" y="5242"/>
                    <a:pt x="17559" y="4841"/>
                  </a:cubicBezTo>
                  <a:cubicBezTo>
                    <a:pt x="17341" y="4408"/>
                    <a:pt x="18285" y="3642"/>
                    <a:pt x="18222" y="3048"/>
                  </a:cubicBezTo>
                  <a:cubicBezTo>
                    <a:pt x="18182" y="2668"/>
                    <a:pt x="17828" y="2380"/>
                    <a:pt x="17684" y="1993"/>
                  </a:cubicBezTo>
                  <a:cubicBezTo>
                    <a:pt x="17511" y="1525"/>
                    <a:pt x="17533" y="1282"/>
                    <a:pt x="17139" y="946"/>
                  </a:cubicBezTo>
                  <a:cubicBezTo>
                    <a:pt x="16802" y="648"/>
                    <a:pt x="16430" y="422"/>
                    <a:pt x="16002" y="330"/>
                  </a:cubicBezTo>
                  <a:cubicBezTo>
                    <a:pt x="15917" y="312"/>
                    <a:pt x="15839" y="305"/>
                    <a:pt x="15765" y="305"/>
                  </a:cubicBezTo>
                  <a:cubicBezTo>
                    <a:pt x="15401" y="305"/>
                    <a:pt x="15160" y="494"/>
                    <a:pt x="14745" y="518"/>
                  </a:cubicBezTo>
                  <a:cubicBezTo>
                    <a:pt x="14727" y="519"/>
                    <a:pt x="14709" y="519"/>
                    <a:pt x="14691" y="519"/>
                  </a:cubicBezTo>
                  <a:cubicBezTo>
                    <a:pt x="14174" y="519"/>
                    <a:pt x="13974" y="156"/>
                    <a:pt x="13539" y="35"/>
                  </a:cubicBezTo>
                  <a:cubicBezTo>
                    <a:pt x="13450" y="11"/>
                    <a:pt x="13363" y="1"/>
                    <a:pt x="1327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g1f7b5ef0b07_0_393"/>
            <p:cNvSpPr/>
            <p:nvPr/>
          </p:nvSpPr>
          <p:spPr>
            <a:xfrm>
              <a:off x="7325150" y="4212900"/>
              <a:ext cx="126050" cy="102075"/>
            </a:xfrm>
            <a:custGeom>
              <a:rect b="b" l="l" r="r" t="t"/>
              <a:pathLst>
                <a:path extrusionOk="0" h="4083" w="5042">
                  <a:moveTo>
                    <a:pt x="591" y="0"/>
                  </a:moveTo>
                  <a:cubicBezTo>
                    <a:pt x="523" y="0"/>
                    <a:pt x="448" y="6"/>
                    <a:pt x="366" y="13"/>
                  </a:cubicBezTo>
                  <a:cubicBezTo>
                    <a:pt x="166" y="13"/>
                    <a:pt x="0" y="289"/>
                    <a:pt x="48" y="482"/>
                  </a:cubicBezTo>
                  <a:cubicBezTo>
                    <a:pt x="125" y="799"/>
                    <a:pt x="553" y="655"/>
                    <a:pt x="800" y="765"/>
                  </a:cubicBezTo>
                  <a:cubicBezTo>
                    <a:pt x="1173" y="938"/>
                    <a:pt x="1151" y="1440"/>
                    <a:pt x="1531" y="1669"/>
                  </a:cubicBezTo>
                  <a:cubicBezTo>
                    <a:pt x="1870" y="1868"/>
                    <a:pt x="2069" y="2233"/>
                    <a:pt x="2468" y="2318"/>
                  </a:cubicBezTo>
                  <a:cubicBezTo>
                    <a:pt x="3014" y="2421"/>
                    <a:pt x="3220" y="2214"/>
                    <a:pt x="3456" y="2813"/>
                  </a:cubicBezTo>
                  <a:cubicBezTo>
                    <a:pt x="3607" y="3185"/>
                    <a:pt x="3828" y="3502"/>
                    <a:pt x="4105" y="3807"/>
                  </a:cubicBezTo>
                  <a:cubicBezTo>
                    <a:pt x="4213" y="3924"/>
                    <a:pt x="4510" y="4082"/>
                    <a:pt x="4739" y="4082"/>
                  </a:cubicBezTo>
                  <a:cubicBezTo>
                    <a:pt x="4900" y="4082"/>
                    <a:pt x="5029" y="4004"/>
                    <a:pt x="5034" y="3779"/>
                  </a:cubicBezTo>
                  <a:cubicBezTo>
                    <a:pt x="5042" y="3497"/>
                    <a:pt x="4684" y="3442"/>
                    <a:pt x="4511" y="3303"/>
                  </a:cubicBezTo>
                  <a:cubicBezTo>
                    <a:pt x="4345" y="3173"/>
                    <a:pt x="4179" y="2938"/>
                    <a:pt x="4061" y="2765"/>
                  </a:cubicBezTo>
                  <a:cubicBezTo>
                    <a:pt x="3883" y="2510"/>
                    <a:pt x="3814" y="2282"/>
                    <a:pt x="3807" y="1972"/>
                  </a:cubicBezTo>
                  <a:cubicBezTo>
                    <a:pt x="3799" y="1669"/>
                    <a:pt x="3766" y="1426"/>
                    <a:pt x="3427" y="1337"/>
                  </a:cubicBezTo>
                  <a:cubicBezTo>
                    <a:pt x="3146" y="1255"/>
                    <a:pt x="2848" y="1289"/>
                    <a:pt x="2567" y="1186"/>
                  </a:cubicBezTo>
                  <a:cubicBezTo>
                    <a:pt x="2213" y="1056"/>
                    <a:pt x="2043" y="854"/>
                    <a:pt x="1766" y="647"/>
                  </a:cubicBezTo>
                  <a:cubicBezTo>
                    <a:pt x="1615" y="537"/>
                    <a:pt x="1442" y="518"/>
                    <a:pt x="1283" y="414"/>
                  </a:cubicBezTo>
                  <a:cubicBezTo>
                    <a:pt x="1144" y="316"/>
                    <a:pt x="1158" y="256"/>
                    <a:pt x="1034" y="152"/>
                  </a:cubicBezTo>
                  <a:cubicBezTo>
                    <a:pt x="896" y="34"/>
                    <a:pt x="762" y="0"/>
                    <a:pt x="59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g1f7b5ef0b07_0_393"/>
            <p:cNvSpPr/>
            <p:nvPr/>
          </p:nvSpPr>
          <p:spPr>
            <a:xfrm>
              <a:off x="7318950" y="4481475"/>
              <a:ext cx="32600" cy="35450"/>
            </a:xfrm>
            <a:custGeom>
              <a:rect b="b" l="l" r="r" t="t"/>
              <a:pathLst>
                <a:path extrusionOk="0" h="1418" w="1304">
                  <a:moveTo>
                    <a:pt x="221" y="1"/>
                  </a:moveTo>
                  <a:cubicBezTo>
                    <a:pt x="164" y="1"/>
                    <a:pt x="107" y="3"/>
                    <a:pt x="49" y="9"/>
                  </a:cubicBezTo>
                  <a:cubicBezTo>
                    <a:pt x="8" y="86"/>
                    <a:pt x="1" y="292"/>
                    <a:pt x="20" y="403"/>
                  </a:cubicBezTo>
                  <a:cubicBezTo>
                    <a:pt x="68" y="636"/>
                    <a:pt x="215" y="617"/>
                    <a:pt x="337" y="775"/>
                  </a:cubicBezTo>
                  <a:cubicBezTo>
                    <a:pt x="489" y="968"/>
                    <a:pt x="373" y="1374"/>
                    <a:pt x="698" y="1415"/>
                  </a:cubicBezTo>
                  <a:cubicBezTo>
                    <a:pt x="715" y="1417"/>
                    <a:pt x="732" y="1418"/>
                    <a:pt x="748" y="1418"/>
                  </a:cubicBezTo>
                  <a:cubicBezTo>
                    <a:pt x="1019" y="1418"/>
                    <a:pt x="1011" y="1134"/>
                    <a:pt x="1068" y="939"/>
                  </a:cubicBezTo>
                  <a:cubicBezTo>
                    <a:pt x="1159" y="677"/>
                    <a:pt x="1303" y="533"/>
                    <a:pt x="1068" y="292"/>
                  </a:cubicBezTo>
                  <a:cubicBezTo>
                    <a:pt x="890" y="108"/>
                    <a:pt x="574" y="1"/>
                    <a:pt x="221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g1f7b5ef0b07_0_393"/>
            <p:cNvSpPr/>
            <p:nvPr/>
          </p:nvSpPr>
          <p:spPr>
            <a:xfrm>
              <a:off x="7099625" y="3933150"/>
              <a:ext cx="501100" cy="408400"/>
            </a:xfrm>
            <a:custGeom>
              <a:rect b="b" l="l" r="r" t="t"/>
              <a:pathLst>
                <a:path extrusionOk="0" h="16336" w="20044">
                  <a:moveTo>
                    <a:pt x="18331" y="1"/>
                  </a:moveTo>
                  <a:cubicBezTo>
                    <a:pt x="18324" y="1"/>
                    <a:pt x="18317" y="1"/>
                    <a:pt x="18311" y="3"/>
                  </a:cubicBezTo>
                  <a:cubicBezTo>
                    <a:pt x="18016" y="87"/>
                    <a:pt x="18477" y="1024"/>
                    <a:pt x="18484" y="1238"/>
                  </a:cubicBezTo>
                  <a:cubicBezTo>
                    <a:pt x="18491" y="1507"/>
                    <a:pt x="18410" y="1522"/>
                    <a:pt x="18153" y="1526"/>
                  </a:cubicBezTo>
                  <a:cubicBezTo>
                    <a:pt x="17931" y="1526"/>
                    <a:pt x="17746" y="1570"/>
                    <a:pt x="17533" y="1644"/>
                  </a:cubicBezTo>
                  <a:cubicBezTo>
                    <a:pt x="17121" y="1781"/>
                    <a:pt x="16611" y="1974"/>
                    <a:pt x="16136" y="1974"/>
                  </a:cubicBezTo>
                  <a:cubicBezTo>
                    <a:pt x="15934" y="1974"/>
                    <a:pt x="15739" y="1940"/>
                    <a:pt x="15560" y="1851"/>
                  </a:cubicBezTo>
                  <a:cubicBezTo>
                    <a:pt x="15241" y="1689"/>
                    <a:pt x="15069" y="1422"/>
                    <a:pt x="14702" y="1422"/>
                  </a:cubicBezTo>
                  <a:cubicBezTo>
                    <a:pt x="14666" y="1422"/>
                    <a:pt x="14627" y="1425"/>
                    <a:pt x="14587" y="1430"/>
                  </a:cubicBezTo>
                  <a:cubicBezTo>
                    <a:pt x="14471" y="1443"/>
                    <a:pt x="14360" y="1483"/>
                    <a:pt x="14249" y="1483"/>
                  </a:cubicBezTo>
                  <a:cubicBezTo>
                    <a:pt x="14176" y="1483"/>
                    <a:pt x="14103" y="1466"/>
                    <a:pt x="14029" y="1411"/>
                  </a:cubicBezTo>
                  <a:cubicBezTo>
                    <a:pt x="13926" y="1334"/>
                    <a:pt x="13885" y="1190"/>
                    <a:pt x="13786" y="1113"/>
                  </a:cubicBezTo>
                  <a:cubicBezTo>
                    <a:pt x="13590" y="954"/>
                    <a:pt x="13133" y="832"/>
                    <a:pt x="12760" y="832"/>
                  </a:cubicBezTo>
                  <a:cubicBezTo>
                    <a:pt x="12585" y="832"/>
                    <a:pt x="12429" y="859"/>
                    <a:pt x="12325" y="921"/>
                  </a:cubicBezTo>
                  <a:cubicBezTo>
                    <a:pt x="12167" y="1017"/>
                    <a:pt x="12145" y="1216"/>
                    <a:pt x="11979" y="1301"/>
                  </a:cubicBezTo>
                  <a:cubicBezTo>
                    <a:pt x="11835" y="1368"/>
                    <a:pt x="11650" y="1375"/>
                    <a:pt x="11499" y="1445"/>
                  </a:cubicBezTo>
                  <a:cubicBezTo>
                    <a:pt x="11220" y="1560"/>
                    <a:pt x="10959" y="1818"/>
                    <a:pt x="10663" y="1818"/>
                  </a:cubicBezTo>
                  <a:cubicBezTo>
                    <a:pt x="10607" y="1818"/>
                    <a:pt x="10550" y="1809"/>
                    <a:pt x="10492" y="1788"/>
                  </a:cubicBezTo>
                  <a:cubicBezTo>
                    <a:pt x="10105" y="1651"/>
                    <a:pt x="9766" y="1334"/>
                    <a:pt x="9346" y="1293"/>
                  </a:cubicBezTo>
                  <a:cubicBezTo>
                    <a:pt x="9274" y="1286"/>
                    <a:pt x="9201" y="1284"/>
                    <a:pt x="9128" y="1284"/>
                  </a:cubicBezTo>
                  <a:cubicBezTo>
                    <a:pt x="8981" y="1284"/>
                    <a:pt x="8832" y="1293"/>
                    <a:pt x="8690" y="1293"/>
                  </a:cubicBezTo>
                  <a:cubicBezTo>
                    <a:pt x="8630" y="1293"/>
                    <a:pt x="8560" y="1301"/>
                    <a:pt x="8490" y="1301"/>
                  </a:cubicBezTo>
                  <a:cubicBezTo>
                    <a:pt x="8339" y="1666"/>
                    <a:pt x="8111" y="1983"/>
                    <a:pt x="8103" y="2403"/>
                  </a:cubicBezTo>
                  <a:cubicBezTo>
                    <a:pt x="8091" y="3009"/>
                    <a:pt x="7339" y="3064"/>
                    <a:pt x="6835" y="3072"/>
                  </a:cubicBezTo>
                  <a:cubicBezTo>
                    <a:pt x="6822" y="3072"/>
                    <a:pt x="6809" y="3072"/>
                    <a:pt x="6797" y="3072"/>
                  </a:cubicBezTo>
                  <a:cubicBezTo>
                    <a:pt x="6513" y="3072"/>
                    <a:pt x="6291" y="2995"/>
                    <a:pt x="6015" y="2956"/>
                  </a:cubicBezTo>
                  <a:cubicBezTo>
                    <a:pt x="5978" y="2950"/>
                    <a:pt x="5942" y="2947"/>
                    <a:pt x="5907" y="2947"/>
                  </a:cubicBezTo>
                  <a:cubicBezTo>
                    <a:pt x="5659" y="2947"/>
                    <a:pt x="5454" y="3091"/>
                    <a:pt x="5241" y="3230"/>
                  </a:cubicBezTo>
                  <a:cubicBezTo>
                    <a:pt x="4979" y="3410"/>
                    <a:pt x="4802" y="3651"/>
                    <a:pt x="4489" y="3735"/>
                  </a:cubicBezTo>
                  <a:cubicBezTo>
                    <a:pt x="4256" y="3797"/>
                    <a:pt x="3965" y="3754"/>
                    <a:pt x="3740" y="3824"/>
                  </a:cubicBezTo>
                  <a:cubicBezTo>
                    <a:pt x="3475" y="3901"/>
                    <a:pt x="3312" y="4141"/>
                    <a:pt x="2995" y="4203"/>
                  </a:cubicBezTo>
                  <a:cubicBezTo>
                    <a:pt x="2807" y="4244"/>
                    <a:pt x="2627" y="4299"/>
                    <a:pt x="2449" y="4369"/>
                  </a:cubicBezTo>
                  <a:cubicBezTo>
                    <a:pt x="2634" y="4583"/>
                    <a:pt x="2704" y="4907"/>
                    <a:pt x="2663" y="5196"/>
                  </a:cubicBezTo>
                  <a:cubicBezTo>
                    <a:pt x="2593" y="5638"/>
                    <a:pt x="2214" y="5763"/>
                    <a:pt x="1945" y="6066"/>
                  </a:cubicBezTo>
                  <a:cubicBezTo>
                    <a:pt x="1587" y="6464"/>
                    <a:pt x="1752" y="7094"/>
                    <a:pt x="1248" y="7375"/>
                  </a:cubicBezTo>
                  <a:cubicBezTo>
                    <a:pt x="1077" y="7471"/>
                    <a:pt x="863" y="7507"/>
                    <a:pt x="676" y="7596"/>
                  </a:cubicBezTo>
                  <a:cubicBezTo>
                    <a:pt x="428" y="7721"/>
                    <a:pt x="428" y="7789"/>
                    <a:pt x="380" y="8065"/>
                  </a:cubicBezTo>
                  <a:cubicBezTo>
                    <a:pt x="332" y="8334"/>
                    <a:pt x="270" y="8666"/>
                    <a:pt x="1" y="8735"/>
                  </a:cubicBezTo>
                  <a:cubicBezTo>
                    <a:pt x="8" y="8858"/>
                    <a:pt x="1" y="8990"/>
                    <a:pt x="27" y="9115"/>
                  </a:cubicBezTo>
                  <a:cubicBezTo>
                    <a:pt x="130" y="9605"/>
                    <a:pt x="448" y="10004"/>
                    <a:pt x="676" y="10417"/>
                  </a:cubicBezTo>
                  <a:cubicBezTo>
                    <a:pt x="839" y="10715"/>
                    <a:pt x="931" y="10996"/>
                    <a:pt x="1226" y="11184"/>
                  </a:cubicBezTo>
                  <a:cubicBezTo>
                    <a:pt x="1449" y="11321"/>
                    <a:pt x="1770" y="11384"/>
                    <a:pt x="2044" y="11384"/>
                  </a:cubicBezTo>
                  <a:cubicBezTo>
                    <a:pt x="2059" y="11384"/>
                    <a:pt x="2074" y="11384"/>
                    <a:pt x="2089" y="11383"/>
                  </a:cubicBezTo>
                  <a:cubicBezTo>
                    <a:pt x="2262" y="11377"/>
                    <a:pt x="2425" y="11329"/>
                    <a:pt x="2599" y="11329"/>
                  </a:cubicBezTo>
                  <a:cubicBezTo>
                    <a:pt x="2632" y="11329"/>
                    <a:pt x="2667" y="11331"/>
                    <a:pt x="2701" y="11335"/>
                  </a:cubicBezTo>
                  <a:cubicBezTo>
                    <a:pt x="2841" y="11350"/>
                    <a:pt x="3117" y="11424"/>
                    <a:pt x="3062" y="11626"/>
                  </a:cubicBezTo>
                  <a:cubicBezTo>
                    <a:pt x="3019" y="11785"/>
                    <a:pt x="2805" y="11749"/>
                    <a:pt x="2675" y="11770"/>
                  </a:cubicBezTo>
                  <a:cubicBezTo>
                    <a:pt x="2586" y="11777"/>
                    <a:pt x="2324" y="11797"/>
                    <a:pt x="2269" y="11866"/>
                  </a:cubicBezTo>
                  <a:cubicBezTo>
                    <a:pt x="2170" y="11984"/>
                    <a:pt x="2255" y="12272"/>
                    <a:pt x="2288" y="12390"/>
                  </a:cubicBezTo>
                  <a:cubicBezTo>
                    <a:pt x="2432" y="12832"/>
                    <a:pt x="2875" y="13017"/>
                    <a:pt x="3019" y="13431"/>
                  </a:cubicBezTo>
                  <a:cubicBezTo>
                    <a:pt x="3103" y="13659"/>
                    <a:pt x="3069" y="14012"/>
                    <a:pt x="3254" y="14171"/>
                  </a:cubicBezTo>
                  <a:cubicBezTo>
                    <a:pt x="3338" y="14240"/>
                    <a:pt x="3448" y="14264"/>
                    <a:pt x="3562" y="14264"/>
                  </a:cubicBezTo>
                  <a:cubicBezTo>
                    <a:pt x="3718" y="14264"/>
                    <a:pt x="3883" y="14219"/>
                    <a:pt x="4006" y="14183"/>
                  </a:cubicBezTo>
                  <a:cubicBezTo>
                    <a:pt x="4420" y="14072"/>
                    <a:pt x="4806" y="13887"/>
                    <a:pt x="5234" y="13832"/>
                  </a:cubicBezTo>
                  <a:cubicBezTo>
                    <a:pt x="5344" y="13818"/>
                    <a:pt x="5454" y="13813"/>
                    <a:pt x="5564" y="13813"/>
                  </a:cubicBezTo>
                  <a:cubicBezTo>
                    <a:pt x="5787" y="13813"/>
                    <a:pt x="6010" y="13832"/>
                    <a:pt x="6229" y="13832"/>
                  </a:cubicBezTo>
                  <a:cubicBezTo>
                    <a:pt x="6438" y="13832"/>
                    <a:pt x="6643" y="13815"/>
                    <a:pt x="6842" y="13748"/>
                  </a:cubicBezTo>
                  <a:cubicBezTo>
                    <a:pt x="6910" y="13725"/>
                    <a:pt x="6964" y="13715"/>
                    <a:pt x="7009" y="13715"/>
                  </a:cubicBezTo>
                  <a:cubicBezTo>
                    <a:pt x="7176" y="13715"/>
                    <a:pt x="7221" y="13850"/>
                    <a:pt x="7433" y="13942"/>
                  </a:cubicBezTo>
                  <a:cubicBezTo>
                    <a:pt x="7476" y="13961"/>
                    <a:pt x="7518" y="13968"/>
                    <a:pt x="7558" y="13968"/>
                  </a:cubicBezTo>
                  <a:cubicBezTo>
                    <a:pt x="7709" y="13968"/>
                    <a:pt x="7844" y="13869"/>
                    <a:pt x="7974" y="13869"/>
                  </a:cubicBezTo>
                  <a:cubicBezTo>
                    <a:pt x="8022" y="13869"/>
                    <a:pt x="8070" y="13883"/>
                    <a:pt x="8118" y="13921"/>
                  </a:cubicBezTo>
                  <a:cubicBezTo>
                    <a:pt x="8269" y="14046"/>
                    <a:pt x="8332" y="14260"/>
                    <a:pt x="8502" y="14382"/>
                  </a:cubicBezTo>
                  <a:cubicBezTo>
                    <a:pt x="8661" y="14500"/>
                    <a:pt x="8812" y="14562"/>
                    <a:pt x="9007" y="14577"/>
                  </a:cubicBezTo>
                  <a:cubicBezTo>
                    <a:pt x="9011" y="14577"/>
                    <a:pt x="9016" y="14577"/>
                    <a:pt x="9022" y="14577"/>
                  </a:cubicBezTo>
                  <a:cubicBezTo>
                    <a:pt x="9090" y="14577"/>
                    <a:pt x="9257" y="14560"/>
                    <a:pt x="9413" y="14560"/>
                  </a:cubicBezTo>
                  <a:cubicBezTo>
                    <a:pt x="9587" y="14560"/>
                    <a:pt x="9748" y="14582"/>
                    <a:pt x="9745" y="14673"/>
                  </a:cubicBezTo>
                  <a:cubicBezTo>
                    <a:pt x="9737" y="14832"/>
                    <a:pt x="9151" y="14920"/>
                    <a:pt x="9069" y="15079"/>
                  </a:cubicBezTo>
                  <a:cubicBezTo>
                    <a:pt x="8959" y="15286"/>
                    <a:pt x="9144" y="15480"/>
                    <a:pt x="9331" y="15521"/>
                  </a:cubicBezTo>
                  <a:cubicBezTo>
                    <a:pt x="9393" y="15537"/>
                    <a:pt x="9454" y="15544"/>
                    <a:pt x="9516" y="15544"/>
                  </a:cubicBezTo>
                  <a:cubicBezTo>
                    <a:pt x="9724" y="15544"/>
                    <a:pt x="9931" y="15465"/>
                    <a:pt x="10124" y="15389"/>
                  </a:cubicBezTo>
                  <a:cubicBezTo>
                    <a:pt x="10257" y="15338"/>
                    <a:pt x="10374" y="15288"/>
                    <a:pt x="10502" y="15288"/>
                  </a:cubicBezTo>
                  <a:cubicBezTo>
                    <a:pt x="10559" y="15288"/>
                    <a:pt x="10618" y="15298"/>
                    <a:pt x="10682" y="15322"/>
                  </a:cubicBezTo>
                  <a:cubicBezTo>
                    <a:pt x="10888" y="15403"/>
                    <a:pt x="10951" y="15598"/>
                    <a:pt x="11090" y="15757"/>
                  </a:cubicBezTo>
                  <a:cubicBezTo>
                    <a:pt x="11264" y="15948"/>
                    <a:pt x="11792" y="16336"/>
                    <a:pt x="12104" y="16336"/>
                  </a:cubicBezTo>
                  <a:cubicBezTo>
                    <a:pt x="12263" y="16336"/>
                    <a:pt x="12366" y="16235"/>
                    <a:pt x="12337" y="15956"/>
                  </a:cubicBezTo>
                  <a:cubicBezTo>
                    <a:pt x="12282" y="15391"/>
                    <a:pt x="12145" y="14872"/>
                    <a:pt x="11806" y="14418"/>
                  </a:cubicBezTo>
                  <a:cubicBezTo>
                    <a:pt x="11427" y="13906"/>
                    <a:pt x="10799" y="13577"/>
                    <a:pt x="10228" y="13308"/>
                  </a:cubicBezTo>
                  <a:cubicBezTo>
                    <a:pt x="10021" y="13210"/>
                    <a:pt x="9821" y="13106"/>
                    <a:pt x="9675" y="12921"/>
                  </a:cubicBezTo>
                  <a:cubicBezTo>
                    <a:pt x="9564" y="12782"/>
                    <a:pt x="9504" y="12611"/>
                    <a:pt x="9387" y="12479"/>
                  </a:cubicBezTo>
                  <a:cubicBezTo>
                    <a:pt x="9228" y="12294"/>
                    <a:pt x="9040" y="12239"/>
                    <a:pt x="8807" y="12210"/>
                  </a:cubicBezTo>
                  <a:cubicBezTo>
                    <a:pt x="8594" y="12184"/>
                    <a:pt x="7993" y="12184"/>
                    <a:pt x="7841" y="11977"/>
                  </a:cubicBezTo>
                  <a:cubicBezTo>
                    <a:pt x="7620" y="11664"/>
                    <a:pt x="8144" y="11616"/>
                    <a:pt x="8310" y="11597"/>
                  </a:cubicBezTo>
                  <a:cubicBezTo>
                    <a:pt x="8752" y="11542"/>
                    <a:pt x="8944" y="11239"/>
                    <a:pt x="8745" y="10831"/>
                  </a:cubicBezTo>
                  <a:cubicBezTo>
                    <a:pt x="8620" y="10583"/>
                    <a:pt x="8075" y="10396"/>
                    <a:pt x="8435" y="10107"/>
                  </a:cubicBezTo>
                  <a:cubicBezTo>
                    <a:pt x="8565" y="10003"/>
                    <a:pt x="8732" y="9940"/>
                    <a:pt x="8896" y="9940"/>
                  </a:cubicBezTo>
                  <a:cubicBezTo>
                    <a:pt x="9026" y="9940"/>
                    <a:pt x="9155" y="9980"/>
                    <a:pt x="9262" y="10071"/>
                  </a:cubicBezTo>
                  <a:cubicBezTo>
                    <a:pt x="9431" y="10216"/>
                    <a:pt x="9549" y="10693"/>
                    <a:pt x="9822" y="10693"/>
                  </a:cubicBezTo>
                  <a:cubicBezTo>
                    <a:pt x="9839" y="10693"/>
                    <a:pt x="9858" y="10691"/>
                    <a:pt x="9877" y="10686"/>
                  </a:cubicBezTo>
                  <a:cubicBezTo>
                    <a:pt x="9910" y="10465"/>
                    <a:pt x="9910" y="10079"/>
                    <a:pt x="9766" y="9920"/>
                  </a:cubicBezTo>
                  <a:cubicBezTo>
                    <a:pt x="9648" y="9790"/>
                    <a:pt x="9620" y="9603"/>
                    <a:pt x="9545" y="9451"/>
                  </a:cubicBezTo>
                  <a:cubicBezTo>
                    <a:pt x="9420" y="9218"/>
                    <a:pt x="9269" y="9086"/>
                    <a:pt x="9033" y="8976"/>
                  </a:cubicBezTo>
                  <a:cubicBezTo>
                    <a:pt x="8716" y="8824"/>
                    <a:pt x="8627" y="8706"/>
                    <a:pt x="8553" y="8363"/>
                  </a:cubicBezTo>
                  <a:cubicBezTo>
                    <a:pt x="8524" y="8245"/>
                    <a:pt x="8572" y="8079"/>
                    <a:pt x="8531" y="7976"/>
                  </a:cubicBezTo>
                  <a:cubicBezTo>
                    <a:pt x="8428" y="7736"/>
                    <a:pt x="8026" y="7673"/>
                    <a:pt x="7856" y="7527"/>
                  </a:cubicBezTo>
                  <a:cubicBezTo>
                    <a:pt x="7697" y="7390"/>
                    <a:pt x="7565" y="7099"/>
                    <a:pt x="7531" y="6907"/>
                  </a:cubicBezTo>
                  <a:cubicBezTo>
                    <a:pt x="7498" y="6700"/>
                    <a:pt x="7594" y="6513"/>
                    <a:pt x="7606" y="6313"/>
                  </a:cubicBezTo>
                  <a:cubicBezTo>
                    <a:pt x="7620" y="6080"/>
                    <a:pt x="7606" y="5873"/>
                    <a:pt x="7483" y="5686"/>
                  </a:cubicBezTo>
                  <a:cubicBezTo>
                    <a:pt x="7204" y="5257"/>
                    <a:pt x="7711" y="4759"/>
                    <a:pt x="8192" y="4759"/>
                  </a:cubicBezTo>
                  <a:cubicBezTo>
                    <a:pt x="8283" y="4759"/>
                    <a:pt x="8373" y="4777"/>
                    <a:pt x="8457" y="4816"/>
                  </a:cubicBezTo>
                  <a:cubicBezTo>
                    <a:pt x="8457" y="5066"/>
                    <a:pt x="8353" y="5210"/>
                    <a:pt x="8303" y="5446"/>
                  </a:cubicBezTo>
                  <a:cubicBezTo>
                    <a:pt x="8236" y="5804"/>
                    <a:pt x="8545" y="5962"/>
                    <a:pt x="8829" y="6099"/>
                  </a:cubicBezTo>
                  <a:cubicBezTo>
                    <a:pt x="9084" y="6217"/>
                    <a:pt x="9283" y="6342"/>
                    <a:pt x="9567" y="6342"/>
                  </a:cubicBezTo>
                  <a:cubicBezTo>
                    <a:pt x="9877" y="6335"/>
                    <a:pt x="10172" y="6239"/>
                    <a:pt x="10477" y="6183"/>
                  </a:cubicBezTo>
                  <a:cubicBezTo>
                    <a:pt x="10884" y="6099"/>
                    <a:pt x="11297" y="5866"/>
                    <a:pt x="11282" y="5376"/>
                  </a:cubicBezTo>
                  <a:cubicBezTo>
                    <a:pt x="11282" y="5232"/>
                    <a:pt x="11234" y="4982"/>
                    <a:pt x="11179" y="4867"/>
                  </a:cubicBezTo>
                  <a:cubicBezTo>
                    <a:pt x="11124" y="4749"/>
                    <a:pt x="10994" y="4694"/>
                    <a:pt x="10939" y="4576"/>
                  </a:cubicBezTo>
                  <a:cubicBezTo>
                    <a:pt x="10792" y="4292"/>
                    <a:pt x="10903" y="4018"/>
                    <a:pt x="11215" y="3989"/>
                  </a:cubicBezTo>
                  <a:cubicBezTo>
                    <a:pt x="11226" y="3989"/>
                    <a:pt x="11237" y="3988"/>
                    <a:pt x="11248" y="3988"/>
                  </a:cubicBezTo>
                  <a:cubicBezTo>
                    <a:pt x="11526" y="3988"/>
                    <a:pt x="11766" y="4266"/>
                    <a:pt x="12029" y="4266"/>
                  </a:cubicBezTo>
                  <a:cubicBezTo>
                    <a:pt x="12069" y="4266"/>
                    <a:pt x="12110" y="4259"/>
                    <a:pt x="12152" y="4244"/>
                  </a:cubicBezTo>
                  <a:cubicBezTo>
                    <a:pt x="12503" y="4107"/>
                    <a:pt x="12594" y="3562"/>
                    <a:pt x="12979" y="3403"/>
                  </a:cubicBezTo>
                  <a:cubicBezTo>
                    <a:pt x="13064" y="3369"/>
                    <a:pt x="13138" y="3355"/>
                    <a:pt x="13206" y="3355"/>
                  </a:cubicBezTo>
                  <a:cubicBezTo>
                    <a:pt x="13463" y="3355"/>
                    <a:pt x="13625" y="3556"/>
                    <a:pt x="13926" y="3591"/>
                  </a:cubicBezTo>
                  <a:cubicBezTo>
                    <a:pt x="13945" y="3592"/>
                    <a:pt x="13963" y="3593"/>
                    <a:pt x="13981" y="3593"/>
                  </a:cubicBezTo>
                  <a:cubicBezTo>
                    <a:pt x="14345" y="3593"/>
                    <a:pt x="14478" y="3282"/>
                    <a:pt x="14815" y="3204"/>
                  </a:cubicBezTo>
                  <a:cubicBezTo>
                    <a:pt x="14857" y="3194"/>
                    <a:pt x="14901" y="3189"/>
                    <a:pt x="14948" y="3189"/>
                  </a:cubicBezTo>
                  <a:cubicBezTo>
                    <a:pt x="15259" y="3189"/>
                    <a:pt x="15652" y="3392"/>
                    <a:pt x="15903" y="3492"/>
                  </a:cubicBezTo>
                  <a:cubicBezTo>
                    <a:pt x="16134" y="3581"/>
                    <a:pt x="16333" y="3613"/>
                    <a:pt x="16542" y="3613"/>
                  </a:cubicBezTo>
                  <a:cubicBezTo>
                    <a:pt x="16697" y="3613"/>
                    <a:pt x="16858" y="3595"/>
                    <a:pt x="17042" y="3569"/>
                  </a:cubicBezTo>
                  <a:cubicBezTo>
                    <a:pt x="17158" y="3553"/>
                    <a:pt x="17281" y="3543"/>
                    <a:pt x="17403" y="3543"/>
                  </a:cubicBezTo>
                  <a:cubicBezTo>
                    <a:pt x="17449" y="3543"/>
                    <a:pt x="17495" y="3544"/>
                    <a:pt x="17540" y="3547"/>
                  </a:cubicBezTo>
                  <a:cubicBezTo>
                    <a:pt x="17746" y="3562"/>
                    <a:pt x="17862" y="3665"/>
                    <a:pt x="18049" y="3735"/>
                  </a:cubicBezTo>
                  <a:cubicBezTo>
                    <a:pt x="18126" y="3761"/>
                    <a:pt x="18197" y="3774"/>
                    <a:pt x="18265" y="3774"/>
                  </a:cubicBezTo>
                  <a:cubicBezTo>
                    <a:pt x="18337" y="3774"/>
                    <a:pt x="18405" y="3760"/>
                    <a:pt x="18470" y="3735"/>
                  </a:cubicBezTo>
                  <a:cubicBezTo>
                    <a:pt x="18828" y="3583"/>
                    <a:pt x="19034" y="3072"/>
                    <a:pt x="19063" y="2694"/>
                  </a:cubicBezTo>
                  <a:cubicBezTo>
                    <a:pt x="19085" y="2334"/>
                    <a:pt x="19037" y="2038"/>
                    <a:pt x="19311" y="1755"/>
                  </a:cubicBezTo>
                  <a:cubicBezTo>
                    <a:pt x="19477" y="1589"/>
                    <a:pt x="19782" y="1526"/>
                    <a:pt x="19878" y="1313"/>
                  </a:cubicBezTo>
                  <a:cubicBezTo>
                    <a:pt x="20044" y="935"/>
                    <a:pt x="19705" y="383"/>
                    <a:pt x="19388" y="217"/>
                  </a:cubicBezTo>
                  <a:cubicBezTo>
                    <a:pt x="19229" y="135"/>
                    <a:pt x="19118" y="147"/>
                    <a:pt x="18938" y="142"/>
                  </a:cubicBezTo>
                  <a:lnTo>
                    <a:pt x="18912" y="142"/>
                  </a:lnTo>
                  <a:cubicBezTo>
                    <a:pt x="18816" y="135"/>
                    <a:pt x="18727" y="135"/>
                    <a:pt x="18628" y="113"/>
                  </a:cubicBezTo>
                  <a:cubicBezTo>
                    <a:pt x="18553" y="94"/>
                    <a:pt x="18413" y="1"/>
                    <a:pt x="18331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g1f7b5ef0b07_0_393"/>
            <p:cNvSpPr/>
            <p:nvPr/>
          </p:nvSpPr>
          <p:spPr>
            <a:xfrm>
              <a:off x="7208050" y="2186850"/>
              <a:ext cx="247125" cy="197700"/>
            </a:xfrm>
            <a:custGeom>
              <a:rect b="b" l="l" r="r" t="t"/>
              <a:pathLst>
                <a:path extrusionOk="0" h="7908" w="9885">
                  <a:moveTo>
                    <a:pt x="6043" y="0"/>
                  </a:moveTo>
                  <a:cubicBezTo>
                    <a:pt x="5524" y="0"/>
                    <a:pt x="5080" y="133"/>
                    <a:pt x="4581" y="337"/>
                  </a:cubicBezTo>
                  <a:cubicBezTo>
                    <a:pt x="3987" y="571"/>
                    <a:pt x="3519" y="744"/>
                    <a:pt x="2870" y="744"/>
                  </a:cubicBezTo>
                  <a:cubicBezTo>
                    <a:pt x="2421" y="744"/>
                    <a:pt x="2195" y="832"/>
                    <a:pt x="1830" y="1068"/>
                  </a:cubicBezTo>
                  <a:cubicBezTo>
                    <a:pt x="1056" y="1563"/>
                    <a:pt x="97" y="1563"/>
                    <a:pt x="42" y="2676"/>
                  </a:cubicBezTo>
                  <a:cubicBezTo>
                    <a:pt x="1" y="3517"/>
                    <a:pt x="270" y="4413"/>
                    <a:pt x="594" y="5143"/>
                  </a:cubicBezTo>
                  <a:cubicBezTo>
                    <a:pt x="760" y="5523"/>
                    <a:pt x="1140" y="5936"/>
                    <a:pt x="1568" y="5936"/>
                  </a:cubicBezTo>
                  <a:cubicBezTo>
                    <a:pt x="1798" y="5936"/>
                    <a:pt x="2087" y="5751"/>
                    <a:pt x="2276" y="5751"/>
                  </a:cubicBezTo>
                  <a:cubicBezTo>
                    <a:pt x="2393" y="5751"/>
                    <a:pt x="2471" y="5821"/>
                    <a:pt x="2476" y="6047"/>
                  </a:cubicBezTo>
                  <a:cubicBezTo>
                    <a:pt x="2476" y="6482"/>
                    <a:pt x="2106" y="6792"/>
                    <a:pt x="2106" y="7239"/>
                  </a:cubicBezTo>
                  <a:cubicBezTo>
                    <a:pt x="2106" y="7371"/>
                    <a:pt x="2125" y="7503"/>
                    <a:pt x="2173" y="7618"/>
                  </a:cubicBezTo>
                  <a:cubicBezTo>
                    <a:pt x="2409" y="7183"/>
                    <a:pt x="3187" y="6888"/>
                    <a:pt x="3567" y="6674"/>
                  </a:cubicBezTo>
                  <a:cubicBezTo>
                    <a:pt x="3794" y="6547"/>
                    <a:pt x="4032" y="6486"/>
                    <a:pt x="4269" y="6486"/>
                  </a:cubicBezTo>
                  <a:cubicBezTo>
                    <a:pt x="4570" y="6486"/>
                    <a:pt x="4872" y="6585"/>
                    <a:pt x="5153" y="6770"/>
                  </a:cubicBezTo>
                  <a:cubicBezTo>
                    <a:pt x="5436" y="6950"/>
                    <a:pt x="5581" y="7116"/>
                    <a:pt x="5919" y="7205"/>
                  </a:cubicBezTo>
                  <a:cubicBezTo>
                    <a:pt x="6304" y="7308"/>
                    <a:pt x="6511" y="7426"/>
                    <a:pt x="6823" y="7681"/>
                  </a:cubicBezTo>
                  <a:cubicBezTo>
                    <a:pt x="7026" y="7851"/>
                    <a:pt x="7197" y="7908"/>
                    <a:pt x="7369" y="7908"/>
                  </a:cubicBezTo>
                  <a:cubicBezTo>
                    <a:pt x="7624" y="7908"/>
                    <a:pt x="7881" y="7783"/>
                    <a:pt x="8243" y="7710"/>
                  </a:cubicBezTo>
                  <a:cubicBezTo>
                    <a:pt x="8435" y="7668"/>
                    <a:pt x="8648" y="7641"/>
                    <a:pt x="8863" y="7641"/>
                  </a:cubicBezTo>
                  <a:cubicBezTo>
                    <a:pt x="9040" y="7641"/>
                    <a:pt x="9218" y="7659"/>
                    <a:pt x="9387" y="7702"/>
                  </a:cubicBezTo>
                  <a:cubicBezTo>
                    <a:pt x="9394" y="7592"/>
                    <a:pt x="9401" y="7481"/>
                    <a:pt x="9401" y="7371"/>
                  </a:cubicBezTo>
                  <a:cubicBezTo>
                    <a:pt x="9416" y="6840"/>
                    <a:pt x="9884" y="6648"/>
                    <a:pt x="9843" y="6068"/>
                  </a:cubicBezTo>
                  <a:cubicBezTo>
                    <a:pt x="9810" y="5537"/>
                    <a:pt x="9471" y="5254"/>
                    <a:pt x="9029" y="5011"/>
                  </a:cubicBezTo>
                  <a:cubicBezTo>
                    <a:pt x="8815" y="4901"/>
                    <a:pt x="8567" y="4826"/>
                    <a:pt x="8479" y="4591"/>
                  </a:cubicBezTo>
                  <a:cubicBezTo>
                    <a:pt x="8416" y="4425"/>
                    <a:pt x="8505" y="4199"/>
                    <a:pt x="8450" y="4019"/>
                  </a:cubicBezTo>
                  <a:cubicBezTo>
                    <a:pt x="8284" y="3521"/>
                    <a:pt x="7450" y="2971"/>
                    <a:pt x="7671" y="2399"/>
                  </a:cubicBezTo>
                  <a:cubicBezTo>
                    <a:pt x="7837" y="1957"/>
                    <a:pt x="8387" y="1880"/>
                    <a:pt x="8774" y="1777"/>
                  </a:cubicBezTo>
                  <a:cubicBezTo>
                    <a:pt x="9243" y="1647"/>
                    <a:pt x="9512" y="1267"/>
                    <a:pt x="9589" y="777"/>
                  </a:cubicBezTo>
                  <a:cubicBezTo>
                    <a:pt x="9660" y="304"/>
                    <a:pt x="9560" y="202"/>
                    <a:pt x="9306" y="202"/>
                  </a:cubicBezTo>
                  <a:cubicBezTo>
                    <a:pt x="9220" y="202"/>
                    <a:pt x="9116" y="214"/>
                    <a:pt x="8995" y="227"/>
                  </a:cubicBezTo>
                  <a:cubicBezTo>
                    <a:pt x="8820" y="244"/>
                    <a:pt x="8635" y="250"/>
                    <a:pt x="8450" y="250"/>
                  </a:cubicBezTo>
                  <a:cubicBezTo>
                    <a:pt x="8190" y="250"/>
                    <a:pt x="7928" y="238"/>
                    <a:pt x="7683" y="227"/>
                  </a:cubicBezTo>
                  <a:cubicBezTo>
                    <a:pt x="7174" y="198"/>
                    <a:pt x="6732" y="25"/>
                    <a:pt x="6229" y="6"/>
                  </a:cubicBezTo>
                  <a:cubicBezTo>
                    <a:pt x="6166" y="2"/>
                    <a:pt x="6104" y="0"/>
                    <a:pt x="6043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g1f7b5ef0b07_0_393"/>
            <p:cNvSpPr/>
            <p:nvPr/>
          </p:nvSpPr>
          <p:spPr>
            <a:xfrm>
              <a:off x="7253425" y="3688175"/>
              <a:ext cx="480725" cy="294300"/>
            </a:xfrm>
            <a:custGeom>
              <a:rect b="b" l="l" r="r" t="t"/>
              <a:pathLst>
                <a:path extrusionOk="0" h="11772" w="19229">
                  <a:moveTo>
                    <a:pt x="14070" y="0"/>
                  </a:moveTo>
                  <a:cubicBezTo>
                    <a:pt x="13489" y="0"/>
                    <a:pt x="12959" y="162"/>
                    <a:pt x="12435" y="394"/>
                  </a:cubicBezTo>
                  <a:cubicBezTo>
                    <a:pt x="11952" y="601"/>
                    <a:pt x="11284" y="615"/>
                    <a:pt x="10924" y="1014"/>
                  </a:cubicBezTo>
                  <a:cubicBezTo>
                    <a:pt x="10532" y="1464"/>
                    <a:pt x="10477" y="1925"/>
                    <a:pt x="9910" y="2209"/>
                  </a:cubicBezTo>
                  <a:cubicBezTo>
                    <a:pt x="9363" y="2495"/>
                    <a:pt x="8776" y="2499"/>
                    <a:pt x="8169" y="2499"/>
                  </a:cubicBezTo>
                  <a:cubicBezTo>
                    <a:pt x="8150" y="2499"/>
                    <a:pt x="8130" y="2499"/>
                    <a:pt x="8110" y="2499"/>
                  </a:cubicBezTo>
                  <a:cubicBezTo>
                    <a:pt x="8068" y="2499"/>
                    <a:pt x="8026" y="2499"/>
                    <a:pt x="7984" y="2499"/>
                  </a:cubicBezTo>
                  <a:cubicBezTo>
                    <a:pt x="6842" y="2499"/>
                    <a:pt x="5801" y="2495"/>
                    <a:pt x="4684" y="2242"/>
                  </a:cubicBezTo>
                  <a:cubicBezTo>
                    <a:pt x="4145" y="2124"/>
                    <a:pt x="3641" y="2021"/>
                    <a:pt x="3083" y="2021"/>
                  </a:cubicBezTo>
                  <a:cubicBezTo>
                    <a:pt x="2917" y="2021"/>
                    <a:pt x="2643" y="2057"/>
                    <a:pt x="2386" y="2057"/>
                  </a:cubicBezTo>
                  <a:cubicBezTo>
                    <a:pt x="2153" y="2057"/>
                    <a:pt x="1935" y="2027"/>
                    <a:pt x="1826" y="1913"/>
                  </a:cubicBezTo>
                  <a:cubicBezTo>
                    <a:pt x="1552" y="1615"/>
                    <a:pt x="1841" y="1118"/>
                    <a:pt x="1560" y="829"/>
                  </a:cubicBezTo>
                  <a:cubicBezTo>
                    <a:pt x="1413" y="678"/>
                    <a:pt x="1137" y="575"/>
                    <a:pt x="856" y="531"/>
                  </a:cubicBezTo>
                  <a:lnTo>
                    <a:pt x="848" y="531"/>
                  </a:lnTo>
                  <a:cubicBezTo>
                    <a:pt x="759" y="844"/>
                    <a:pt x="642" y="1154"/>
                    <a:pt x="524" y="1464"/>
                  </a:cubicBezTo>
                  <a:cubicBezTo>
                    <a:pt x="339" y="1954"/>
                    <a:pt x="0" y="2430"/>
                    <a:pt x="248" y="2939"/>
                  </a:cubicBezTo>
                  <a:cubicBezTo>
                    <a:pt x="553" y="3573"/>
                    <a:pt x="1242" y="3795"/>
                    <a:pt x="1634" y="4304"/>
                  </a:cubicBezTo>
                  <a:cubicBezTo>
                    <a:pt x="1918" y="4676"/>
                    <a:pt x="1774" y="5554"/>
                    <a:pt x="1524" y="5960"/>
                  </a:cubicBezTo>
                  <a:cubicBezTo>
                    <a:pt x="1276" y="6366"/>
                    <a:pt x="870" y="6517"/>
                    <a:pt x="697" y="6988"/>
                  </a:cubicBezTo>
                  <a:cubicBezTo>
                    <a:pt x="538" y="7409"/>
                    <a:pt x="565" y="7870"/>
                    <a:pt x="498" y="8312"/>
                  </a:cubicBezTo>
                  <a:cubicBezTo>
                    <a:pt x="635" y="8415"/>
                    <a:pt x="752" y="8545"/>
                    <a:pt x="856" y="8697"/>
                  </a:cubicBezTo>
                  <a:cubicBezTo>
                    <a:pt x="1014" y="8932"/>
                    <a:pt x="1029" y="8966"/>
                    <a:pt x="1291" y="9050"/>
                  </a:cubicBezTo>
                  <a:cubicBezTo>
                    <a:pt x="1524" y="9120"/>
                    <a:pt x="1730" y="9264"/>
                    <a:pt x="1925" y="9393"/>
                  </a:cubicBezTo>
                  <a:cubicBezTo>
                    <a:pt x="2290" y="9643"/>
                    <a:pt x="2497" y="10071"/>
                    <a:pt x="2475" y="10525"/>
                  </a:cubicBezTo>
                  <a:cubicBezTo>
                    <a:pt x="2468" y="10739"/>
                    <a:pt x="2408" y="10927"/>
                    <a:pt x="2338" y="11097"/>
                  </a:cubicBezTo>
                  <a:cubicBezTo>
                    <a:pt x="2408" y="11097"/>
                    <a:pt x="2475" y="11090"/>
                    <a:pt x="2538" y="11090"/>
                  </a:cubicBezTo>
                  <a:cubicBezTo>
                    <a:pt x="2680" y="11090"/>
                    <a:pt x="2829" y="11081"/>
                    <a:pt x="2976" y="11081"/>
                  </a:cubicBezTo>
                  <a:cubicBezTo>
                    <a:pt x="3049" y="11081"/>
                    <a:pt x="3122" y="11084"/>
                    <a:pt x="3194" y="11090"/>
                  </a:cubicBezTo>
                  <a:cubicBezTo>
                    <a:pt x="3614" y="11133"/>
                    <a:pt x="3953" y="11450"/>
                    <a:pt x="4337" y="11587"/>
                  </a:cubicBezTo>
                  <a:cubicBezTo>
                    <a:pt x="4396" y="11608"/>
                    <a:pt x="4454" y="11617"/>
                    <a:pt x="4510" y="11617"/>
                  </a:cubicBezTo>
                  <a:cubicBezTo>
                    <a:pt x="4807" y="11617"/>
                    <a:pt x="5067" y="11359"/>
                    <a:pt x="5344" y="11244"/>
                  </a:cubicBezTo>
                  <a:cubicBezTo>
                    <a:pt x="5496" y="11174"/>
                    <a:pt x="5683" y="11167"/>
                    <a:pt x="5827" y="11097"/>
                  </a:cubicBezTo>
                  <a:cubicBezTo>
                    <a:pt x="5993" y="11015"/>
                    <a:pt x="6015" y="10816"/>
                    <a:pt x="6173" y="10717"/>
                  </a:cubicBezTo>
                  <a:cubicBezTo>
                    <a:pt x="6276" y="10656"/>
                    <a:pt x="6433" y="10630"/>
                    <a:pt x="6607" y="10630"/>
                  </a:cubicBezTo>
                  <a:cubicBezTo>
                    <a:pt x="6980" y="10630"/>
                    <a:pt x="7438" y="10751"/>
                    <a:pt x="7634" y="10912"/>
                  </a:cubicBezTo>
                  <a:cubicBezTo>
                    <a:pt x="7730" y="10987"/>
                    <a:pt x="7774" y="11133"/>
                    <a:pt x="7877" y="11208"/>
                  </a:cubicBezTo>
                  <a:cubicBezTo>
                    <a:pt x="7951" y="11263"/>
                    <a:pt x="8024" y="11281"/>
                    <a:pt x="8097" y="11281"/>
                  </a:cubicBezTo>
                  <a:cubicBezTo>
                    <a:pt x="8208" y="11281"/>
                    <a:pt x="8319" y="11241"/>
                    <a:pt x="8435" y="11229"/>
                  </a:cubicBezTo>
                  <a:cubicBezTo>
                    <a:pt x="8475" y="11224"/>
                    <a:pt x="8514" y="11221"/>
                    <a:pt x="8551" y="11221"/>
                  </a:cubicBezTo>
                  <a:cubicBezTo>
                    <a:pt x="8916" y="11221"/>
                    <a:pt x="9087" y="11486"/>
                    <a:pt x="9408" y="11650"/>
                  </a:cubicBezTo>
                  <a:cubicBezTo>
                    <a:pt x="9586" y="11737"/>
                    <a:pt x="9780" y="11772"/>
                    <a:pt x="9981" y="11772"/>
                  </a:cubicBezTo>
                  <a:cubicBezTo>
                    <a:pt x="10457" y="11772"/>
                    <a:pt x="10968" y="11578"/>
                    <a:pt x="11381" y="11443"/>
                  </a:cubicBezTo>
                  <a:cubicBezTo>
                    <a:pt x="11594" y="11366"/>
                    <a:pt x="11779" y="11325"/>
                    <a:pt x="12001" y="11325"/>
                  </a:cubicBezTo>
                  <a:cubicBezTo>
                    <a:pt x="12255" y="11318"/>
                    <a:pt x="12339" y="11306"/>
                    <a:pt x="12332" y="11037"/>
                  </a:cubicBezTo>
                  <a:cubicBezTo>
                    <a:pt x="12325" y="10823"/>
                    <a:pt x="11864" y="9884"/>
                    <a:pt x="12159" y="9802"/>
                  </a:cubicBezTo>
                  <a:cubicBezTo>
                    <a:pt x="12166" y="9800"/>
                    <a:pt x="12173" y="9799"/>
                    <a:pt x="12181" y="9799"/>
                  </a:cubicBezTo>
                  <a:cubicBezTo>
                    <a:pt x="12263" y="9799"/>
                    <a:pt x="12402" y="9893"/>
                    <a:pt x="12476" y="9912"/>
                  </a:cubicBezTo>
                  <a:cubicBezTo>
                    <a:pt x="12572" y="9932"/>
                    <a:pt x="12664" y="9932"/>
                    <a:pt x="12760" y="9939"/>
                  </a:cubicBezTo>
                  <a:cubicBezTo>
                    <a:pt x="12808" y="9809"/>
                    <a:pt x="12863" y="9684"/>
                    <a:pt x="12945" y="9574"/>
                  </a:cubicBezTo>
                  <a:cubicBezTo>
                    <a:pt x="13022" y="9470"/>
                    <a:pt x="13159" y="9437"/>
                    <a:pt x="13236" y="9319"/>
                  </a:cubicBezTo>
                  <a:cubicBezTo>
                    <a:pt x="13296" y="9223"/>
                    <a:pt x="13291" y="9083"/>
                    <a:pt x="13351" y="8973"/>
                  </a:cubicBezTo>
                  <a:cubicBezTo>
                    <a:pt x="13538" y="8692"/>
                    <a:pt x="13719" y="8699"/>
                    <a:pt x="14014" y="8649"/>
                  </a:cubicBezTo>
                  <a:cubicBezTo>
                    <a:pt x="14180" y="8615"/>
                    <a:pt x="14365" y="8593"/>
                    <a:pt x="14504" y="8490"/>
                  </a:cubicBezTo>
                  <a:cubicBezTo>
                    <a:pt x="14634" y="8387"/>
                    <a:pt x="14656" y="8187"/>
                    <a:pt x="14786" y="8091"/>
                  </a:cubicBezTo>
                  <a:cubicBezTo>
                    <a:pt x="14868" y="8028"/>
                    <a:pt x="14963" y="8005"/>
                    <a:pt x="15065" y="8005"/>
                  </a:cubicBezTo>
                  <a:cubicBezTo>
                    <a:pt x="15272" y="8005"/>
                    <a:pt x="15503" y="8100"/>
                    <a:pt x="15689" y="8132"/>
                  </a:cubicBezTo>
                  <a:cubicBezTo>
                    <a:pt x="15960" y="8187"/>
                    <a:pt x="16628" y="8407"/>
                    <a:pt x="17147" y="8407"/>
                  </a:cubicBezTo>
                  <a:cubicBezTo>
                    <a:pt x="17421" y="8407"/>
                    <a:pt x="17653" y="8346"/>
                    <a:pt x="17765" y="8168"/>
                  </a:cubicBezTo>
                  <a:cubicBezTo>
                    <a:pt x="17780" y="8161"/>
                    <a:pt x="17780" y="8154"/>
                    <a:pt x="17787" y="8146"/>
                  </a:cubicBezTo>
                  <a:cubicBezTo>
                    <a:pt x="18049" y="7671"/>
                    <a:pt x="17145" y="7077"/>
                    <a:pt x="16847" y="6911"/>
                  </a:cubicBezTo>
                  <a:cubicBezTo>
                    <a:pt x="16482" y="6712"/>
                    <a:pt x="15917" y="6277"/>
                    <a:pt x="16083" y="5767"/>
                  </a:cubicBezTo>
                  <a:cubicBezTo>
                    <a:pt x="16179" y="5477"/>
                    <a:pt x="16559" y="5306"/>
                    <a:pt x="16758" y="5092"/>
                  </a:cubicBezTo>
                  <a:cubicBezTo>
                    <a:pt x="17179" y="4643"/>
                    <a:pt x="17330" y="4270"/>
                    <a:pt x="17330" y="3677"/>
                  </a:cubicBezTo>
                  <a:cubicBezTo>
                    <a:pt x="17337" y="3367"/>
                    <a:pt x="17304" y="2884"/>
                    <a:pt x="17614" y="2706"/>
                  </a:cubicBezTo>
                  <a:cubicBezTo>
                    <a:pt x="17861" y="2559"/>
                    <a:pt x="18303" y="2684"/>
                    <a:pt x="18594" y="2552"/>
                  </a:cubicBezTo>
                  <a:cubicBezTo>
                    <a:pt x="19229" y="2271"/>
                    <a:pt x="19125" y="1221"/>
                    <a:pt x="18525" y="933"/>
                  </a:cubicBezTo>
                  <a:cubicBezTo>
                    <a:pt x="18484" y="911"/>
                    <a:pt x="18436" y="899"/>
                    <a:pt x="18380" y="885"/>
                  </a:cubicBezTo>
                  <a:cubicBezTo>
                    <a:pt x="18118" y="815"/>
                    <a:pt x="17794" y="837"/>
                    <a:pt x="17544" y="781"/>
                  </a:cubicBezTo>
                  <a:cubicBezTo>
                    <a:pt x="17152" y="697"/>
                    <a:pt x="16758" y="671"/>
                    <a:pt x="16359" y="608"/>
                  </a:cubicBezTo>
                  <a:cubicBezTo>
                    <a:pt x="15574" y="471"/>
                    <a:pt x="14903" y="7"/>
                    <a:pt x="14096" y="0"/>
                  </a:cubicBezTo>
                  <a:cubicBezTo>
                    <a:pt x="14087" y="0"/>
                    <a:pt x="14079" y="0"/>
                    <a:pt x="1407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g1f7b5ef0b07_0_393"/>
            <p:cNvSpPr/>
            <p:nvPr/>
          </p:nvSpPr>
          <p:spPr>
            <a:xfrm>
              <a:off x="7114475" y="3889425"/>
              <a:ext cx="201375" cy="152975"/>
            </a:xfrm>
            <a:custGeom>
              <a:rect b="b" l="l" r="r" t="t"/>
              <a:pathLst>
                <a:path extrusionOk="0" h="6119" w="8055">
                  <a:moveTo>
                    <a:pt x="5182" y="0"/>
                  </a:moveTo>
                  <a:cubicBezTo>
                    <a:pt x="4833" y="0"/>
                    <a:pt x="4494" y="6"/>
                    <a:pt x="4164" y="144"/>
                  </a:cubicBezTo>
                  <a:cubicBezTo>
                    <a:pt x="3958" y="230"/>
                    <a:pt x="3860" y="368"/>
                    <a:pt x="3652" y="368"/>
                  </a:cubicBezTo>
                  <a:cubicBezTo>
                    <a:pt x="3638" y="368"/>
                    <a:pt x="3623" y="367"/>
                    <a:pt x="3607" y="365"/>
                  </a:cubicBezTo>
                  <a:cubicBezTo>
                    <a:pt x="3516" y="358"/>
                    <a:pt x="3434" y="332"/>
                    <a:pt x="3359" y="291"/>
                  </a:cubicBezTo>
                  <a:cubicBezTo>
                    <a:pt x="3206" y="627"/>
                    <a:pt x="3047" y="1000"/>
                    <a:pt x="2718" y="1070"/>
                  </a:cubicBezTo>
                  <a:cubicBezTo>
                    <a:pt x="2658" y="1082"/>
                    <a:pt x="2597" y="1087"/>
                    <a:pt x="2536" y="1087"/>
                  </a:cubicBezTo>
                  <a:cubicBezTo>
                    <a:pt x="2285" y="1087"/>
                    <a:pt x="2021" y="1005"/>
                    <a:pt x="1775" y="1005"/>
                  </a:cubicBezTo>
                  <a:cubicBezTo>
                    <a:pt x="1569" y="1005"/>
                    <a:pt x="1376" y="1062"/>
                    <a:pt x="1214" y="1269"/>
                  </a:cubicBezTo>
                  <a:cubicBezTo>
                    <a:pt x="1033" y="1483"/>
                    <a:pt x="1041" y="1829"/>
                    <a:pt x="875" y="2050"/>
                  </a:cubicBezTo>
                  <a:cubicBezTo>
                    <a:pt x="764" y="2201"/>
                    <a:pt x="613" y="2269"/>
                    <a:pt x="454" y="2297"/>
                  </a:cubicBezTo>
                  <a:cubicBezTo>
                    <a:pt x="447" y="2379"/>
                    <a:pt x="435" y="2463"/>
                    <a:pt x="413" y="2545"/>
                  </a:cubicBezTo>
                  <a:cubicBezTo>
                    <a:pt x="269" y="3263"/>
                    <a:pt x="0" y="3946"/>
                    <a:pt x="392" y="4662"/>
                  </a:cubicBezTo>
                  <a:cubicBezTo>
                    <a:pt x="550" y="4945"/>
                    <a:pt x="572" y="5340"/>
                    <a:pt x="723" y="5616"/>
                  </a:cubicBezTo>
                  <a:cubicBezTo>
                    <a:pt x="911" y="5945"/>
                    <a:pt x="1269" y="5815"/>
                    <a:pt x="1579" y="5933"/>
                  </a:cubicBezTo>
                  <a:cubicBezTo>
                    <a:pt x="1689" y="5974"/>
                    <a:pt x="1778" y="6036"/>
                    <a:pt x="1855" y="6118"/>
                  </a:cubicBezTo>
                  <a:cubicBezTo>
                    <a:pt x="2033" y="6048"/>
                    <a:pt x="2213" y="5993"/>
                    <a:pt x="2401" y="5952"/>
                  </a:cubicBezTo>
                  <a:cubicBezTo>
                    <a:pt x="2718" y="5890"/>
                    <a:pt x="2884" y="5650"/>
                    <a:pt x="3146" y="5573"/>
                  </a:cubicBezTo>
                  <a:cubicBezTo>
                    <a:pt x="3371" y="5505"/>
                    <a:pt x="3662" y="5546"/>
                    <a:pt x="3895" y="5484"/>
                  </a:cubicBezTo>
                  <a:cubicBezTo>
                    <a:pt x="4208" y="5402"/>
                    <a:pt x="4385" y="5159"/>
                    <a:pt x="4647" y="4982"/>
                  </a:cubicBezTo>
                  <a:cubicBezTo>
                    <a:pt x="4861" y="4842"/>
                    <a:pt x="5067" y="4697"/>
                    <a:pt x="5317" y="4697"/>
                  </a:cubicBezTo>
                  <a:cubicBezTo>
                    <a:pt x="5351" y="4697"/>
                    <a:pt x="5385" y="4699"/>
                    <a:pt x="5421" y="4705"/>
                  </a:cubicBezTo>
                  <a:cubicBezTo>
                    <a:pt x="5701" y="4745"/>
                    <a:pt x="5925" y="4823"/>
                    <a:pt x="6215" y="4823"/>
                  </a:cubicBezTo>
                  <a:cubicBezTo>
                    <a:pt x="6223" y="4823"/>
                    <a:pt x="6232" y="4823"/>
                    <a:pt x="6241" y="4823"/>
                  </a:cubicBezTo>
                  <a:cubicBezTo>
                    <a:pt x="6745" y="4816"/>
                    <a:pt x="7497" y="4760"/>
                    <a:pt x="7509" y="4152"/>
                  </a:cubicBezTo>
                  <a:cubicBezTo>
                    <a:pt x="7517" y="3732"/>
                    <a:pt x="7745" y="3415"/>
                    <a:pt x="7896" y="3050"/>
                  </a:cubicBezTo>
                  <a:cubicBezTo>
                    <a:pt x="7966" y="2877"/>
                    <a:pt x="8028" y="2691"/>
                    <a:pt x="8036" y="2478"/>
                  </a:cubicBezTo>
                  <a:cubicBezTo>
                    <a:pt x="8055" y="2021"/>
                    <a:pt x="7848" y="1593"/>
                    <a:pt x="7483" y="1346"/>
                  </a:cubicBezTo>
                  <a:cubicBezTo>
                    <a:pt x="7291" y="1214"/>
                    <a:pt x="7084" y="1070"/>
                    <a:pt x="6849" y="1000"/>
                  </a:cubicBezTo>
                  <a:cubicBezTo>
                    <a:pt x="6587" y="918"/>
                    <a:pt x="6572" y="884"/>
                    <a:pt x="6414" y="649"/>
                  </a:cubicBezTo>
                  <a:cubicBezTo>
                    <a:pt x="6310" y="498"/>
                    <a:pt x="6193" y="365"/>
                    <a:pt x="6056" y="262"/>
                  </a:cubicBezTo>
                  <a:cubicBezTo>
                    <a:pt x="5842" y="96"/>
                    <a:pt x="5587" y="0"/>
                    <a:pt x="5282" y="0"/>
                  </a:cubicBezTo>
                  <a:cubicBezTo>
                    <a:pt x="5248" y="0"/>
                    <a:pt x="5215" y="0"/>
                    <a:pt x="518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g1f7b5ef0b07_0_393"/>
            <p:cNvSpPr/>
            <p:nvPr/>
          </p:nvSpPr>
          <p:spPr>
            <a:xfrm>
              <a:off x="7174775" y="4291025"/>
              <a:ext cx="194975" cy="181500"/>
            </a:xfrm>
            <a:custGeom>
              <a:rect b="b" l="l" r="r" t="t"/>
              <a:pathLst>
                <a:path extrusionOk="0" h="7260" w="7799">
                  <a:moveTo>
                    <a:pt x="2771" y="1"/>
                  </a:moveTo>
                  <a:cubicBezTo>
                    <a:pt x="2659" y="1"/>
                    <a:pt x="2548" y="13"/>
                    <a:pt x="2442" y="41"/>
                  </a:cubicBezTo>
                  <a:cubicBezTo>
                    <a:pt x="2291" y="82"/>
                    <a:pt x="2154" y="163"/>
                    <a:pt x="2014" y="247"/>
                  </a:cubicBezTo>
                  <a:cubicBezTo>
                    <a:pt x="1849" y="344"/>
                    <a:pt x="1704" y="372"/>
                    <a:pt x="1505" y="413"/>
                  </a:cubicBezTo>
                  <a:cubicBezTo>
                    <a:pt x="1044" y="495"/>
                    <a:pt x="974" y="579"/>
                    <a:pt x="837" y="1014"/>
                  </a:cubicBezTo>
                  <a:cubicBezTo>
                    <a:pt x="782" y="1185"/>
                    <a:pt x="690" y="1336"/>
                    <a:pt x="539" y="1427"/>
                  </a:cubicBezTo>
                  <a:cubicBezTo>
                    <a:pt x="416" y="1509"/>
                    <a:pt x="126" y="1468"/>
                    <a:pt x="63" y="1543"/>
                  </a:cubicBezTo>
                  <a:cubicBezTo>
                    <a:pt x="78" y="1557"/>
                    <a:pt x="92" y="1564"/>
                    <a:pt x="99" y="1579"/>
                  </a:cubicBezTo>
                  <a:cubicBezTo>
                    <a:pt x="85" y="1579"/>
                    <a:pt x="70" y="1564"/>
                    <a:pt x="56" y="1550"/>
                  </a:cubicBezTo>
                  <a:cubicBezTo>
                    <a:pt x="56" y="1550"/>
                    <a:pt x="56" y="1543"/>
                    <a:pt x="63" y="1543"/>
                  </a:cubicBezTo>
                  <a:cubicBezTo>
                    <a:pt x="44" y="1531"/>
                    <a:pt x="22" y="1509"/>
                    <a:pt x="1" y="1495"/>
                  </a:cubicBezTo>
                  <a:lnTo>
                    <a:pt x="1" y="1495"/>
                  </a:lnTo>
                  <a:cubicBezTo>
                    <a:pt x="37" y="1793"/>
                    <a:pt x="22" y="1944"/>
                    <a:pt x="284" y="2110"/>
                  </a:cubicBezTo>
                  <a:cubicBezTo>
                    <a:pt x="616" y="2316"/>
                    <a:pt x="822" y="2619"/>
                    <a:pt x="1154" y="2862"/>
                  </a:cubicBezTo>
                  <a:cubicBezTo>
                    <a:pt x="1531" y="3143"/>
                    <a:pt x="1767" y="3419"/>
                    <a:pt x="1988" y="3833"/>
                  </a:cubicBezTo>
                  <a:cubicBezTo>
                    <a:pt x="2154" y="4145"/>
                    <a:pt x="2161" y="4316"/>
                    <a:pt x="2062" y="4654"/>
                  </a:cubicBezTo>
                  <a:cubicBezTo>
                    <a:pt x="1899" y="5212"/>
                    <a:pt x="2036" y="5592"/>
                    <a:pt x="2449" y="6012"/>
                  </a:cubicBezTo>
                  <a:cubicBezTo>
                    <a:pt x="2562" y="6123"/>
                    <a:pt x="2644" y="6168"/>
                    <a:pt x="2704" y="6168"/>
                  </a:cubicBezTo>
                  <a:cubicBezTo>
                    <a:pt x="2858" y="6168"/>
                    <a:pt x="2867" y="5877"/>
                    <a:pt x="2877" y="5654"/>
                  </a:cubicBezTo>
                  <a:cubicBezTo>
                    <a:pt x="2891" y="5412"/>
                    <a:pt x="2998" y="5150"/>
                    <a:pt x="3257" y="5150"/>
                  </a:cubicBezTo>
                  <a:cubicBezTo>
                    <a:pt x="3270" y="5150"/>
                    <a:pt x="3284" y="5150"/>
                    <a:pt x="3298" y="5152"/>
                  </a:cubicBezTo>
                  <a:cubicBezTo>
                    <a:pt x="3663" y="5186"/>
                    <a:pt x="3809" y="5717"/>
                    <a:pt x="3877" y="6005"/>
                  </a:cubicBezTo>
                  <a:cubicBezTo>
                    <a:pt x="3961" y="6351"/>
                    <a:pt x="4064" y="7151"/>
                    <a:pt x="4463" y="7247"/>
                  </a:cubicBezTo>
                  <a:cubicBezTo>
                    <a:pt x="4499" y="7256"/>
                    <a:pt x="4530" y="7260"/>
                    <a:pt x="4556" y="7260"/>
                  </a:cubicBezTo>
                  <a:cubicBezTo>
                    <a:pt x="4751" y="7260"/>
                    <a:pt x="4714" y="7053"/>
                    <a:pt x="4672" y="6896"/>
                  </a:cubicBezTo>
                  <a:cubicBezTo>
                    <a:pt x="4610" y="6668"/>
                    <a:pt x="4554" y="6440"/>
                    <a:pt x="4672" y="6214"/>
                  </a:cubicBezTo>
                  <a:cubicBezTo>
                    <a:pt x="4755" y="6050"/>
                    <a:pt x="4900" y="5949"/>
                    <a:pt x="5047" y="5949"/>
                  </a:cubicBezTo>
                  <a:cubicBezTo>
                    <a:pt x="5132" y="5949"/>
                    <a:pt x="5217" y="5982"/>
                    <a:pt x="5292" y="6055"/>
                  </a:cubicBezTo>
                  <a:cubicBezTo>
                    <a:pt x="5506" y="6269"/>
                    <a:pt x="5470" y="6606"/>
                    <a:pt x="5657" y="6834"/>
                  </a:cubicBezTo>
                  <a:cubicBezTo>
                    <a:pt x="5768" y="6965"/>
                    <a:pt x="6092" y="7166"/>
                    <a:pt x="6328" y="7166"/>
                  </a:cubicBezTo>
                  <a:cubicBezTo>
                    <a:pt x="6415" y="7166"/>
                    <a:pt x="6491" y="7138"/>
                    <a:pt x="6539" y="7069"/>
                  </a:cubicBezTo>
                  <a:cubicBezTo>
                    <a:pt x="6642" y="6923"/>
                    <a:pt x="6395" y="6635"/>
                    <a:pt x="6361" y="6510"/>
                  </a:cubicBezTo>
                  <a:cubicBezTo>
                    <a:pt x="6270" y="6226"/>
                    <a:pt x="6402" y="6137"/>
                    <a:pt x="6477" y="5890"/>
                  </a:cubicBezTo>
                  <a:cubicBezTo>
                    <a:pt x="6561" y="5613"/>
                    <a:pt x="6292" y="5109"/>
                    <a:pt x="6167" y="4876"/>
                  </a:cubicBezTo>
                  <a:cubicBezTo>
                    <a:pt x="5953" y="4462"/>
                    <a:pt x="5761" y="4020"/>
                    <a:pt x="5506" y="3619"/>
                  </a:cubicBezTo>
                  <a:cubicBezTo>
                    <a:pt x="5347" y="3378"/>
                    <a:pt x="5008" y="3006"/>
                    <a:pt x="5251" y="2737"/>
                  </a:cubicBezTo>
                  <a:cubicBezTo>
                    <a:pt x="5324" y="2656"/>
                    <a:pt x="5411" y="2625"/>
                    <a:pt x="5502" y="2625"/>
                  </a:cubicBezTo>
                  <a:cubicBezTo>
                    <a:pt x="5661" y="2625"/>
                    <a:pt x="5833" y="2721"/>
                    <a:pt x="5960" y="2814"/>
                  </a:cubicBezTo>
                  <a:cubicBezTo>
                    <a:pt x="6111" y="2917"/>
                    <a:pt x="6215" y="3035"/>
                    <a:pt x="6277" y="3220"/>
                  </a:cubicBezTo>
                  <a:cubicBezTo>
                    <a:pt x="6325" y="3352"/>
                    <a:pt x="6311" y="3571"/>
                    <a:pt x="6381" y="3688"/>
                  </a:cubicBezTo>
                  <a:cubicBezTo>
                    <a:pt x="6443" y="3787"/>
                    <a:pt x="6494" y="3823"/>
                    <a:pt x="6541" y="3823"/>
                  </a:cubicBezTo>
                  <a:cubicBezTo>
                    <a:pt x="6656" y="3823"/>
                    <a:pt x="6744" y="3609"/>
                    <a:pt x="6892" y="3566"/>
                  </a:cubicBezTo>
                  <a:cubicBezTo>
                    <a:pt x="6917" y="3558"/>
                    <a:pt x="6940" y="3555"/>
                    <a:pt x="6962" y="3555"/>
                  </a:cubicBezTo>
                  <a:cubicBezTo>
                    <a:pt x="7100" y="3555"/>
                    <a:pt x="7196" y="3687"/>
                    <a:pt x="7339" y="3725"/>
                  </a:cubicBezTo>
                  <a:cubicBezTo>
                    <a:pt x="7381" y="3735"/>
                    <a:pt x="7418" y="3739"/>
                    <a:pt x="7453" y="3739"/>
                  </a:cubicBezTo>
                  <a:cubicBezTo>
                    <a:pt x="7748" y="3739"/>
                    <a:pt x="7798" y="3396"/>
                    <a:pt x="7656" y="3138"/>
                  </a:cubicBezTo>
                  <a:cubicBezTo>
                    <a:pt x="7553" y="2958"/>
                    <a:pt x="7361" y="2833"/>
                    <a:pt x="7258" y="2648"/>
                  </a:cubicBezTo>
                  <a:cubicBezTo>
                    <a:pt x="7159" y="2482"/>
                    <a:pt x="7118" y="2364"/>
                    <a:pt x="6945" y="2235"/>
                  </a:cubicBezTo>
                  <a:cubicBezTo>
                    <a:pt x="6698" y="2047"/>
                    <a:pt x="6436" y="1978"/>
                    <a:pt x="6159" y="1855"/>
                  </a:cubicBezTo>
                  <a:cubicBezTo>
                    <a:pt x="5938" y="1752"/>
                    <a:pt x="5823" y="1550"/>
                    <a:pt x="5664" y="1379"/>
                  </a:cubicBezTo>
                  <a:cubicBezTo>
                    <a:pt x="5395" y="1074"/>
                    <a:pt x="5071" y="923"/>
                    <a:pt x="4670" y="841"/>
                  </a:cubicBezTo>
                  <a:cubicBezTo>
                    <a:pt x="4285" y="764"/>
                    <a:pt x="4160" y="461"/>
                    <a:pt x="3821" y="288"/>
                  </a:cubicBezTo>
                  <a:cubicBezTo>
                    <a:pt x="3517" y="130"/>
                    <a:pt x="3135" y="1"/>
                    <a:pt x="2771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g1f7b5ef0b07_0_393"/>
            <p:cNvSpPr/>
            <p:nvPr/>
          </p:nvSpPr>
          <p:spPr>
            <a:xfrm>
              <a:off x="6847725" y="3200125"/>
              <a:ext cx="386425" cy="175150"/>
            </a:xfrm>
            <a:custGeom>
              <a:rect b="b" l="l" r="r" t="t"/>
              <a:pathLst>
                <a:path extrusionOk="0" h="7006" w="15457">
                  <a:moveTo>
                    <a:pt x="7102" y="1"/>
                  </a:moveTo>
                  <a:cubicBezTo>
                    <a:pt x="6682" y="1"/>
                    <a:pt x="6317" y="378"/>
                    <a:pt x="5857" y="378"/>
                  </a:cubicBezTo>
                  <a:cubicBezTo>
                    <a:pt x="5854" y="378"/>
                    <a:pt x="5850" y="378"/>
                    <a:pt x="5847" y="378"/>
                  </a:cubicBezTo>
                  <a:cubicBezTo>
                    <a:pt x="5634" y="371"/>
                    <a:pt x="5434" y="337"/>
                    <a:pt x="5249" y="303"/>
                  </a:cubicBezTo>
                  <a:cubicBezTo>
                    <a:pt x="5076" y="271"/>
                    <a:pt x="4908" y="240"/>
                    <a:pt x="4735" y="240"/>
                  </a:cubicBezTo>
                  <a:cubicBezTo>
                    <a:pt x="4537" y="240"/>
                    <a:pt x="4331" y="281"/>
                    <a:pt x="4103" y="407"/>
                  </a:cubicBezTo>
                  <a:cubicBezTo>
                    <a:pt x="3365" y="813"/>
                    <a:pt x="3560" y="1426"/>
                    <a:pt x="3132" y="2007"/>
                  </a:cubicBezTo>
                  <a:cubicBezTo>
                    <a:pt x="2821" y="2429"/>
                    <a:pt x="2401" y="2471"/>
                    <a:pt x="1966" y="2471"/>
                  </a:cubicBezTo>
                  <a:cubicBezTo>
                    <a:pt x="1860" y="2471"/>
                    <a:pt x="1753" y="2468"/>
                    <a:pt x="1646" y="2468"/>
                  </a:cubicBezTo>
                  <a:cubicBezTo>
                    <a:pt x="1384" y="2468"/>
                    <a:pt x="1125" y="2483"/>
                    <a:pt x="890" y="2586"/>
                  </a:cubicBezTo>
                  <a:cubicBezTo>
                    <a:pt x="573" y="2723"/>
                    <a:pt x="580" y="2937"/>
                    <a:pt x="400" y="3206"/>
                  </a:cubicBezTo>
                  <a:cubicBezTo>
                    <a:pt x="325" y="3324"/>
                    <a:pt x="220" y="3434"/>
                    <a:pt x="104" y="3531"/>
                  </a:cubicBezTo>
                  <a:cubicBezTo>
                    <a:pt x="90" y="4199"/>
                    <a:pt x="1" y="4883"/>
                    <a:pt x="83" y="5537"/>
                  </a:cubicBezTo>
                  <a:cubicBezTo>
                    <a:pt x="227" y="5655"/>
                    <a:pt x="373" y="5780"/>
                    <a:pt x="491" y="5876"/>
                  </a:cubicBezTo>
                  <a:cubicBezTo>
                    <a:pt x="717" y="6068"/>
                    <a:pt x="960" y="6159"/>
                    <a:pt x="1236" y="6263"/>
                  </a:cubicBezTo>
                  <a:cubicBezTo>
                    <a:pt x="1863" y="6503"/>
                    <a:pt x="2546" y="6916"/>
                    <a:pt x="3221" y="6979"/>
                  </a:cubicBezTo>
                  <a:cubicBezTo>
                    <a:pt x="3400" y="6997"/>
                    <a:pt x="3595" y="7006"/>
                    <a:pt x="3790" y="7006"/>
                  </a:cubicBezTo>
                  <a:cubicBezTo>
                    <a:pt x="3986" y="7006"/>
                    <a:pt x="4183" y="6997"/>
                    <a:pt x="4367" y="6979"/>
                  </a:cubicBezTo>
                  <a:cubicBezTo>
                    <a:pt x="4759" y="6945"/>
                    <a:pt x="4788" y="6820"/>
                    <a:pt x="4903" y="6489"/>
                  </a:cubicBezTo>
                  <a:cubicBezTo>
                    <a:pt x="5146" y="5806"/>
                    <a:pt x="5802" y="5910"/>
                    <a:pt x="6366" y="5744"/>
                  </a:cubicBezTo>
                  <a:cubicBezTo>
                    <a:pt x="6710" y="5640"/>
                    <a:pt x="6905" y="5427"/>
                    <a:pt x="7138" y="5179"/>
                  </a:cubicBezTo>
                  <a:cubicBezTo>
                    <a:pt x="7325" y="4973"/>
                    <a:pt x="7423" y="4957"/>
                    <a:pt x="7655" y="4957"/>
                  </a:cubicBezTo>
                  <a:cubicBezTo>
                    <a:pt x="7697" y="4957"/>
                    <a:pt x="7743" y="4958"/>
                    <a:pt x="7794" y="4958"/>
                  </a:cubicBezTo>
                  <a:cubicBezTo>
                    <a:pt x="8016" y="4958"/>
                    <a:pt x="8256" y="4989"/>
                    <a:pt x="8487" y="4989"/>
                  </a:cubicBezTo>
                  <a:cubicBezTo>
                    <a:pt x="8800" y="4989"/>
                    <a:pt x="9096" y="4932"/>
                    <a:pt x="9310" y="4662"/>
                  </a:cubicBezTo>
                  <a:cubicBezTo>
                    <a:pt x="9490" y="4441"/>
                    <a:pt x="9457" y="4088"/>
                    <a:pt x="9656" y="3889"/>
                  </a:cubicBezTo>
                  <a:cubicBezTo>
                    <a:pt x="9854" y="3693"/>
                    <a:pt x="10275" y="3614"/>
                    <a:pt x="10585" y="3614"/>
                  </a:cubicBezTo>
                  <a:cubicBezTo>
                    <a:pt x="10633" y="3614"/>
                    <a:pt x="10677" y="3616"/>
                    <a:pt x="10718" y="3620"/>
                  </a:cubicBezTo>
                  <a:cubicBezTo>
                    <a:pt x="11060" y="3653"/>
                    <a:pt x="11345" y="3726"/>
                    <a:pt x="11676" y="3726"/>
                  </a:cubicBezTo>
                  <a:cubicBezTo>
                    <a:pt x="11745" y="3726"/>
                    <a:pt x="11816" y="3723"/>
                    <a:pt x="11891" y="3716"/>
                  </a:cubicBezTo>
                  <a:cubicBezTo>
                    <a:pt x="12003" y="3705"/>
                    <a:pt x="12100" y="3697"/>
                    <a:pt x="12188" y="3697"/>
                  </a:cubicBezTo>
                  <a:cubicBezTo>
                    <a:pt x="12386" y="3697"/>
                    <a:pt x="12545" y="3737"/>
                    <a:pt x="12761" y="3877"/>
                  </a:cubicBezTo>
                  <a:cubicBezTo>
                    <a:pt x="13104" y="4091"/>
                    <a:pt x="13366" y="4283"/>
                    <a:pt x="13772" y="4304"/>
                  </a:cubicBezTo>
                  <a:cubicBezTo>
                    <a:pt x="13817" y="4308"/>
                    <a:pt x="13862" y="4310"/>
                    <a:pt x="13907" y="4310"/>
                  </a:cubicBezTo>
                  <a:cubicBezTo>
                    <a:pt x="14078" y="4310"/>
                    <a:pt x="14252" y="4285"/>
                    <a:pt x="14421" y="4268"/>
                  </a:cubicBezTo>
                  <a:cubicBezTo>
                    <a:pt x="14436" y="4151"/>
                    <a:pt x="14450" y="4042"/>
                    <a:pt x="14455" y="3932"/>
                  </a:cubicBezTo>
                  <a:cubicBezTo>
                    <a:pt x="14503" y="3365"/>
                    <a:pt x="14772" y="2966"/>
                    <a:pt x="15089" y="2517"/>
                  </a:cubicBezTo>
                  <a:cubicBezTo>
                    <a:pt x="15269" y="2276"/>
                    <a:pt x="15450" y="2007"/>
                    <a:pt x="15457" y="1724"/>
                  </a:cubicBezTo>
                  <a:cubicBezTo>
                    <a:pt x="15457" y="1606"/>
                    <a:pt x="15428" y="1483"/>
                    <a:pt x="15353" y="1351"/>
                  </a:cubicBezTo>
                  <a:cubicBezTo>
                    <a:pt x="15132" y="993"/>
                    <a:pt x="14601" y="1068"/>
                    <a:pt x="14255" y="868"/>
                  </a:cubicBezTo>
                  <a:cubicBezTo>
                    <a:pt x="13813" y="621"/>
                    <a:pt x="13558" y="241"/>
                    <a:pt x="13020" y="171"/>
                  </a:cubicBezTo>
                  <a:cubicBezTo>
                    <a:pt x="12913" y="159"/>
                    <a:pt x="12800" y="153"/>
                    <a:pt x="12684" y="153"/>
                  </a:cubicBezTo>
                  <a:cubicBezTo>
                    <a:pt x="12430" y="153"/>
                    <a:pt x="12165" y="180"/>
                    <a:pt x="11932" y="215"/>
                  </a:cubicBezTo>
                  <a:cubicBezTo>
                    <a:pt x="11401" y="282"/>
                    <a:pt x="10877" y="476"/>
                    <a:pt x="10346" y="503"/>
                  </a:cubicBezTo>
                  <a:cubicBezTo>
                    <a:pt x="9925" y="525"/>
                    <a:pt x="9649" y="484"/>
                    <a:pt x="9284" y="669"/>
                  </a:cubicBezTo>
                  <a:cubicBezTo>
                    <a:pt x="9026" y="797"/>
                    <a:pt x="8745" y="1021"/>
                    <a:pt x="8447" y="1021"/>
                  </a:cubicBezTo>
                  <a:cubicBezTo>
                    <a:pt x="8361" y="1021"/>
                    <a:pt x="8274" y="1002"/>
                    <a:pt x="8185" y="957"/>
                  </a:cubicBezTo>
                  <a:cubicBezTo>
                    <a:pt x="7912" y="813"/>
                    <a:pt x="7875" y="433"/>
                    <a:pt x="7662" y="248"/>
                  </a:cubicBezTo>
                  <a:cubicBezTo>
                    <a:pt x="7459" y="65"/>
                    <a:pt x="7276" y="1"/>
                    <a:pt x="71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g1f7b5ef0b07_0_393"/>
            <p:cNvSpPr/>
            <p:nvPr/>
          </p:nvSpPr>
          <p:spPr>
            <a:xfrm>
              <a:off x="7177175" y="4330475"/>
              <a:ext cx="375" cy="325"/>
            </a:xfrm>
            <a:custGeom>
              <a:rect b="b" l="l" r="r" t="t"/>
              <a:pathLst>
                <a:path extrusionOk="0" h="13" w="15">
                  <a:moveTo>
                    <a:pt x="1" y="1"/>
                  </a:moveTo>
                  <a:cubicBezTo>
                    <a:pt x="10" y="9"/>
                    <a:pt x="14" y="13"/>
                    <a:pt x="14" y="13"/>
                  </a:cubicBezTo>
                  <a:cubicBezTo>
                    <a:pt x="15" y="13"/>
                    <a:pt x="9" y="7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g1f7b5ef0b07_0_393"/>
            <p:cNvSpPr/>
            <p:nvPr/>
          </p:nvSpPr>
          <p:spPr>
            <a:xfrm>
              <a:off x="7176150" y="4329575"/>
              <a:ext cx="1050" cy="925"/>
            </a:xfrm>
            <a:custGeom>
              <a:rect b="b" l="l" r="r" t="t"/>
              <a:pathLst>
                <a:path extrusionOk="0" h="37" w="42">
                  <a:moveTo>
                    <a:pt x="8" y="1"/>
                  </a:moveTo>
                  <a:cubicBezTo>
                    <a:pt x="1" y="1"/>
                    <a:pt x="1" y="8"/>
                    <a:pt x="1" y="8"/>
                  </a:cubicBezTo>
                  <a:cubicBezTo>
                    <a:pt x="15" y="22"/>
                    <a:pt x="30" y="37"/>
                    <a:pt x="42" y="37"/>
                  </a:cubicBezTo>
                  <a:cubicBezTo>
                    <a:pt x="37" y="22"/>
                    <a:pt x="23" y="15"/>
                    <a:pt x="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g1f7b5ef0b07_0_393"/>
            <p:cNvSpPr/>
            <p:nvPr/>
          </p:nvSpPr>
          <p:spPr>
            <a:xfrm>
              <a:off x="7125350" y="2258250"/>
              <a:ext cx="61700" cy="40525"/>
            </a:xfrm>
            <a:custGeom>
              <a:rect b="b" l="l" r="r" t="t"/>
              <a:pathLst>
                <a:path extrusionOk="0" h="1621" w="2468">
                  <a:moveTo>
                    <a:pt x="1580" y="0"/>
                  </a:moveTo>
                  <a:cubicBezTo>
                    <a:pt x="1306" y="0"/>
                    <a:pt x="1228" y="250"/>
                    <a:pt x="978" y="315"/>
                  </a:cubicBezTo>
                  <a:cubicBezTo>
                    <a:pt x="935" y="325"/>
                    <a:pt x="890" y="329"/>
                    <a:pt x="845" y="329"/>
                  </a:cubicBezTo>
                  <a:cubicBezTo>
                    <a:pt x="746" y="329"/>
                    <a:pt x="644" y="312"/>
                    <a:pt x="549" y="312"/>
                  </a:cubicBezTo>
                  <a:cubicBezTo>
                    <a:pt x="455" y="312"/>
                    <a:pt x="368" y="328"/>
                    <a:pt x="296" y="391"/>
                  </a:cubicBezTo>
                  <a:cubicBezTo>
                    <a:pt x="123" y="391"/>
                    <a:pt x="0" y="646"/>
                    <a:pt x="60" y="798"/>
                  </a:cubicBezTo>
                  <a:cubicBezTo>
                    <a:pt x="137" y="975"/>
                    <a:pt x="433" y="908"/>
                    <a:pt x="591" y="997"/>
                  </a:cubicBezTo>
                  <a:cubicBezTo>
                    <a:pt x="702" y="1052"/>
                    <a:pt x="805" y="1122"/>
                    <a:pt x="868" y="1232"/>
                  </a:cubicBezTo>
                  <a:cubicBezTo>
                    <a:pt x="916" y="1314"/>
                    <a:pt x="916" y="1439"/>
                    <a:pt x="985" y="1514"/>
                  </a:cubicBezTo>
                  <a:cubicBezTo>
                    <a:pt x="1048" y="1588"/>
                    <a:pt x="1129" y="1620"/>
                    <a:pt x="1212" y="1620"/>
                  </a:cubicBezTo>
                  <a:cubicBezTo>
                    <a:pt x="1286" y="1620"/>
                    <a:pt x="1361" y="1595"/>
                    <a:pt x="1425" y="1550"/>
                  </a:cubicBezTo>
                  <a:cubicBezTo>
                    <a:pt x="1579" y="1451"/>
                    <a:pt x="1646" y="1307"/>
                    <a:pt x="1819" y="1225"/>
                  </a:cubicBezTo>
                  <a:cubicBezTo>
                    <a:pt x="1992" y="1141"/>
                    <a:pt x="2151" y="1107"/>
                    <a:pt x="2254" y="927"/>
                  </a:cubicBezTo>
                  <a:cubicBezTo>
                    <a:pt x="2468" y="536"/>
                    <a:pt x="2033" y="53"/>
                    <a:pt x="1646" y="5"/>
                  </a:cubicBezTo>
                  <a:cubicBezTo>
                    <a:pt x="1623" y="2"/>
                    <a:pt x="1601" y="0"/>
                    <a:pt x="158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g1f7b5ef0b07_0_393"/>
            <p:cNvSpPr/>
            <p:nvPr/>
          </p:nvSpPr>
          <p:spPr>
            <a:xfrm>
              <a:off x="7108575" y="4276100"/>
              <a:ext cx="50900" cy="44025"/>
            </a:xfrm>
            <a:custGeom>
              <a:rect b="b" l="l" r="r" t="t"/>
              <a:pathLst>
                <a:path extrusionOk="0" h="1761" w="2036">
                  <a:moveTo>
                    <a:pt x="1298" y="0"/>
                  </a:moveTo>
                  <a:cubicBezTo>
                    <a:pt x="1120" y="0"/>
                    <a:pt x="1046" y="143"/>
                    <a:pt x="849" y="169"/>
                  </a:cubicBezTo>
                  <a:cubicBezTo>
                    <a:pt x="845" y="169"/>
                    <a:pt x="840" y="169"/>
                    <a:pt x="836" y="169"/>
                  </a:cubicBezTo>
                  <a:cubicBezTo>
                    <a:pt x="628" y="169"/>
                    <a:pt x="301" y="502"/>
                    <a:pt x="181" y="652"/>
                  </a:cubicBezTo>
                  <a:cubicBezTo>
                    <a:pt x="29" y="852"/>
                    <a:pt x="1" y="1025"/>
                    <a:pt x="207" y="1183"/>
                  </a:cubicBezTo>
                  <a:cubicBezTo>
                    <a:pt x="380" y="1313"/>
                    <a:pt x="532" y="1320"/>
                    <a:pt x="724" y="1383"/>
                  </a:cubicBezTo>
                  <a:cubicBezTo>
                    <a:pt x="926" y="1445"/>
                    <a:pt x="1092" y="1556"/>
                    <a:pt x="1284" y="1637"/>
                  </a:cubicBezTo>
                  <a:cubicBezTo>
                    <a:pt x="1387" y="1686"/>
                    <a:pt x="1552" y="1760"/>
                    <a:pt x="1692" y="1760"/>
                  </a:cubicBezTo>
                  <a:cubicBezTo>
                    <a:pt x="1731" y="1760"/>
                    <a:pt x="1767" y="1754"/>
                    <a:pt x="1800" y="1741"/>
                  </a:cubicBezTo>
                  <a:cubicBezTo>
                    <a:pt x="2036" y="1637"/>
                    <a:pt x="1885" y="1486"/>
                    <a:pt x="1829" y="1306"/>
                  </a:cubicBezTo>
                  <a:cubicBezTo>
                    <a:pt x="1719" y="989"/>
                    <a:pt x="1897" y="575"/>
                    <a:pt x="1774" y="285"/>
                  </a:cubicBezTo>
                  <a:cubicBezTo>
                    <a:pt x="1712" y="148"/>
                    <a:pt x="1483" y="18"/>
                    <a:pt x="1346" y="3"/>
                  </a:cubicBezTo>
                  <a:cubicBezTo>
                    <a:pt x="1329" y="1"/>
                    <a:pt x="1313" y="0"/>
                    <a:pt x="1298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g1f7b5ef0b07_0_393"/>
            <p:cNvSpPr/>
            <p:nvPr/>
          </p:nvSpPr>
          <p:spPr>
            <a:xfrm>
              <a:off x="7080475" y="3812325"/>
              <a:ext cx="132125" cy="134550"/>
            </a:xfrm>
            <a:custGeom>
              <a:rect b="b" l="l" r="r" t="t"/>
              <a:pathLst>
                <a:path extrusionOk="0" h="5382" w="5285">
                  <a:moveTo>
                    <a:pt x="2112" y="0"/>
                  </a:moveTo>
                  <a:cubicBezTo>
                    <a:pt x="1896" y="0"/>
                    <a:pt x="1706" y="119"/>
                    <a:pt x="1711" y="381"/>
                  </a:cubicBezTo>
                  <a:cubicBezTo>
                    <a:pt x="1718" y="775"/>
                    <a:pt x="1725" y="926"/>
                    <a:pt x="1449" y="1222"/>
                  </a:cubicBezTo>
                  <a:cubicBezTo>
                    <a:pt x="1311" y="1366"/>
                    <a:pt x="1247" y="1403"/>
                    <a:pt x="1061" y="1403"/>
                  </a:cubicBezTo>
                  <a:cubicBezTo>
                    <a:pt x="1042" y="1403"/>
                    <a:pt x="1023" y="1403"/>
                    <a:pt x="1002" y="1402"/>
                  </a:cubicBezTo>
                  <a:cubicBezTo>
                    <a:pt x="952" y="1402"/>
                    <a:pt x="899" y="1388"/>
                    <a:pt x="836" y="1383"/>
                  </a:cubicBezTo>
                  <a:cubicBezTo>
                    <a:pt x="793" y="1520"/>
                    <a:pt x="704" y="1650"/>
                    <a:pt x="615" y="1705"/>
                  </a:cubicBezTo>
                  <a:cubicBezTo>
                    <a:pt x="476" y="1796"/>
                    <a:pt x="214" y="1760"/>
                    <a:pt x="103" y="1871"/>
                  </a:cubicBezTo>
                  <a:cubicBezTo>
                    <a:pt x="0" y="1967"/>
                    <a:pt x="70" y="2085"/>
                    <a:pt x="91" y="2210"/>
                  </a:cubicBezTo>
                  <a:cubicBezTo>
                    <a:pt x="111" y="2354"/>
                    <a:pt x="154" y="2560"/>
                    <a:pt x="99" y="2693"/>
                  </a:cubicBezTo>
                  <a:cubicBezTo>
                    <a:pt x="118" y="2707"/>
                    <a:pt x="139" y="2719"/>
                    <a:pt x="159" y="2726"/>
                  </a:cubicBezTo>
                  <a:cubicBezTo>
                    <a:pt x="317" y="2803"/>
                    <a:pt x="586" y="2829"/>
                    <a:pt x="711" y="2940"/>
                  </a:cubicBezTo>
                  <a:cubicBezTo>
                    <a:pt x="843" y="3065"/>
                    <a:pt x="815" y="3257"/>
                    <a:pt x="899" y="3416"/>
                  </a:cubicBezTo>
                  <a:cubicBezTo>
                    <a:pt x="973" y="3567"/>
                    <a:pt x="1057" y="3596"/>
                    <a:pt x="1187" y="3685"/>
                  </a:cubicBezTo>
                  <a:cubicBezTo>
                    <a:pt x="1795" y="4105"/>
                    <a:pt x="1918" y="4706"/>
                    <a:pt x="1814" y="5381"/>
                  </a:cubicBezTo>
                  <a:cubicBezTo>
                    <a:pt x="1973" y="5353"/>
                    <a:pt x="2124" y="5285"/>
                    <a:pt x="2235" y="5134"/>
                  </a:cubicBezTo>
                  <a:cubicBezTo>
                    <a:pt x="2401" y="4913"/>
                    <a:pt x="2393" y="4567"/>
                    <a:pt x="2574" y="4353"/>
                  </a:cubicBezTo>
                  <a:cubicBezTo>
                    <a:pt x="2736" y="4146"/>
                    <a:pt x="2929" y="4089"/>
                    <a:pt x="3135" y="4089"/>
                  </a:cubicBezTo>
                  <a:cubicBezTo>
                    <a:pt x="3381" y="4089"/>
                    <a:pt x="3645" y="4171"/>
                    <a:pt x="3896" y="4171"/>
                  </a:cubicBezTo>
                  <a:cubicBezTo>
                    <a:pt x="3957" y="4171"/>
                    <a:pt x="4018" y="4166"/>
                    <a:pt x="4078" y="4154"/>
                  </a:cubicBezTo>
                  <a:cubicBezTo>
                    <a:pt x="4407" y="4084"/>
                    <a:pt x="4566" y="3711"/>
                    <a:pt x="4717" y="3375"/>
                  </a:cubicBezTo>
                  <a:cubicBezTo>
                    <a:pt x="4787" y="3236"/>
                    <a:pt x="4849" y="3106"/>
                    <a:pt x="4919" y="3002"/>
                  </a:cubicBezTo>
                  <a:cubicBezTo>
                    <a:pt x="5159" y="2664"/>
                    <a:pt x="5284" y="2133"/>
                    <a:pt x="4986" y="1775"/>
                  </a:cubicBezTo>
                  <a:cubicBezTo>
                    <a:pt x="4739" y="1465"/>
                    <a:pt x="4359" y="1388"/>
                    <a:pt x="4027" y="1215"/>
                  </a:cubicBezTo>
                  <a:cubicBezTo>
                    <a:pt x="3835" y="1119"/>
                    <a:pt x="3753" y="1042"/>
                    <a:pt x="3636" y="864"/>
                  </a:cubicBezTo>
                  <a:cubicBezTo>
                    <a:pt x="3552" y="724"/>
                    <a:pt x="3470" y="484"/>
                    <a:pt x="3345" y="381"/>
                  </a:cubicBezTo>
                  <a:cubicBezTo>
                    <a:pt x="3273" y="322"/>
                    <a:pt x="3191" y="310"/>
                    <a:pt x="3105" y="310"/>
                  </a:cubicBezTo>
                  <a:cubicBezTo>
                    <a:pt x="3045" y="310"/>
                    <a:pt x="2984" y="316"/>
                    <a:pt x="2924" y="316"/>
                  </a:cubicBezTo>
                  <a:cubicBezTo>
                    <a:pt x="2897" y="316"/>
                    <a:pt x="2870" y="315"/>
                    <a:pt x="2843" y="311"/>
                  </a:cubicBezTo>
                  <a:cubicBezTo>
                    <a:pt x="2629" y="292"/>
                    <a:pt x="2614" y="215"/>
                    <a:pt x="2463" y="105"/>
                  </a:cubicBezTo>
                  <a:cubicBezTo>
                    <a:pt x="2357" y="36"/>
                    <a:pt x="2231" y="0"/>
                    <a:pt x="2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g1f7b5ef0b07_0_393"/>
            <p:cNvSpPr/>
            <p:nvPr/>
          </p:nvSpPr>
          <p:spPr>
            <a:xfrm>
              <a:off x="7134100" y="4330925"/>
              <a:ext cx="35300" cy="28225"/>
            </a:xfrm>
            <a:custGeom>
              <a:rect b="b" l="l" r="r" t="t"/>
              <a:pathLst>
                <a:path extrusionOk="0" h="1129" w="1412">
                  <a:moveTo>
                    <a:pt x="210" y="0"/>
                  </a:moveTo>
                  <a:cubicBezTo>
                    <a:pt x="204" y="0"/>
                    <a:pt x="198" y="1"/>
                    <a:pt x="193" y="2"/>
                  </a:cubicBezTo>
                  <a:cubicBezTo>
                    <a:pt x="1" y="79"/>
                    <a:pt x="1" y="658"/>
                    <a:pt x="119" y="824"/>
                  </a:cubicBezTo>
                  <a:cubicBezTo>
                    <a:pt x="236" y="990"/>
                    <a:pt x="621" y="1004"/>
                    <a:pt x="820" y="1064"/>
                  </a:cubicBezTo>
                  <a:cubicBezTo>
                    <a:pt x="918" y="1094"/>
                    <a:pt x="1045" y="1129"/>
                    <a:pt x="1154" y="1129"/>
                  </a:cubicBezTo>
                  <a:cubicBezTo>
                    <a:pt x="1299" y="1129"/>
                    <a:pt x="1412" y="1067"/>
                    <a:pt x="1380" y="850"/>
                  </a:cubicBezTo>
                  <a:cubicBezTo>
                    <a:pt x="1347" y="610"/>
                    <a:pt x="1133" y="430"/>
                    <a:pt x="926" y="326"/>
                  </a:cubicBezTo>
                  <a:cubicBezTo>
                    <a:pt x="793" y="267"/>
                    <a:pt x="352" y="0"/>
                    <a:pt x="21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g1f7b5ef0b07_0_393"/>
            <p:cNvSpPr/>
            <p:nvPr/>
          </p:nvSpPr>
          <p:spPr>
            <a:xfrm>
              <a:off x="7114950" y="2300275"/>
              <a:ext cx="84675" cy="83675"/>
            </a:xfrm>
            <a:custGeom>
              <a:rect b="b" l="l" r="r" t="t"/>
              <a:pathLst>
                <a:path extrusionOk="0" h="3347" w="3387">
                  <a:moveTo>
                    <a:pt x="2910" y="0"/>
                  </a:moveTo>
                  <a:cubicBezTo>
                    <a:pt x="2701" y="0"/>
                    <a:pt x="2509" y="173"/>
                    <a:pt x="2338" y="260"/>
                  </a:cubicBezTo>
                  <a:cubicBezTo>
                    <a:pt x="1925" y="474"/>
                    <a:pt x="1360" y="260"/>
                    <a:pt x="1043" y="633"/>
                  </a:cubicBezTo>
                  <a:cubicBezTo>
                    <a:pt x="877" y="835"/>
                    <a:pt x="760" y="1000"/>
                    <a:pt x="517" y="1104"/>
                  </a:cubicBezTo>
                  <a:cubicBezTo>
                    <a:pt x="354" y="1171"/>
                    <a:pt x="250" y="1267"/>
                    <a:pt x="221" y="1399"/>
                  </a:cubicBezTo>
                  <a:cubicBezTo>
                    <a:pt x="0" y="1702"/>
                    <a:pt x="325" y="1986"/>
                    <a:pt x="524" y="2171"/>
                  </a:cubicBezTo>
                  <a:cubicBezTo>
                    <a:pt x="781" y="2399"/>
                    <a:pt x="505" y="2683"/>
                    <a:pt x="483" y="2952"/>
                  </a:cubicBezTo>
                  <a:cubicBezTo>
                    <a:pt x="469" y="3096"/>
                    <a:pt x="510" y="3317"/>
                    <a:pt x="664" y="3343"/>
                  </a:cubicBezTo>
                  <a:cubicBezTo>
                    <a:pt x="676" y="3346"/>
                    <a:pt x="688" y="3347"/>
                    <a:pt x="700" y="3347"/>
                  </a:cubicBezTo>
                  <a:cubicBezTo>
                    <a:pt x="860" y="3347"/>
                    <a:pt x="892" y="3120"/>
                    <a:pt x="933" y="2992"/>
                  </a:cubicBezTo>
                  <a:cubicBezTo>
                    <a:pt x="1000" y="2738"/>
                    <a:pt x="1041" y="2267"/>
                    <a:pt x="1317" y="2156"/>
                  </a:cubicBezTo>
                  <a:cubicBezTo>
                    <a:pt x="1389" y="2125"/>
                    <a:pt x="1468" y="2118"/>
                    <a:pt x="1551" y="2118"/>
                  </a:cubicBezTo>
                  <a:cubicBezTo>
                    <a:pt x="1632" y="2118"/>
                    <a:pt x="1716" y="2125"/>
                    <a:pt x="1799" y="2125"/>
                  </a:cubicBezTo>
                  <a:cubicBezTo>
                    <a:pt x="1873" y="2125"/>
                    <a:pt x="1946" y="2119"/>
                    <a:pt x="2014" y="2096"/>
                  </a:cubicBezTo>
                  <a:cubicBezTo>
                    <a:pt x="2173" y="2034"/>
                    <a:pt x="2276" y="1916"/>
                    <a:pt x="2394" y="1791"/>
                  </a:cubicBezTo>
                  <a:cubicBezTo>
                    <a:pt x="2490" y="1676"/>
                    <a:pt x="2552" y="1543"/>
                    <a:pt x="2641" y="1426"/>
                  </a:cubicBezTo>
                  <a:cubicBezTo>
                    <a:pt x="2740" y="1296"/>
                    <a:pt x="2884" y="1226"/>
                    <a:pt x="3028" y="1145"/>
                  </a:cubicBezTo>
                  <a:cubicBezTo>
                    <a:pt x="3187" y="1053"/>
                    <a:pt x="3256" y="998"/>
                    <a:pt x="3304" y="813"/>
                  </a:cubicBezTo>
                  <a:cubicBezTo>
                    <a:pt x="3338" y="662"/>
                    <a:pt x="3386" y="441"/>
                    <a:pt x="3331" y="289"/>
                  </a:cubicBezTo>
                  <a:cubicBezTo>
                    <a:pt x="3283" y="150"/>
                    <a:pt x="3112" y="34"/>
                    <a:pt x="2973" y="6"/>
                  </a:cubicBezTo>
                  <a:cubicBezTo>
                    <a:pt x="2952" y="2"/>
                    <a:pt x="2931" y="0"/>
                    <a:pt x="291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g1f7b5ef0b07_0_393"/>
            <p:cNvSpPr/>
            <p:nvPr/>
          </p:nvSpPr>
          <p:spPr>
            <a:xfrm>
              <a:off x="7122600" y="4238650"/>
              <a:ext cx="28225" cy="24650"/>
            </a:xfrm>
            <a:custGeom>
              <a:rect b="b" l="l" r="r" t="t"/>
              <a:pathLst>
                <a:path extrusionOk="0" h="986" w="1129">
                  <a:moveTo>
                    <a:pt x="478" y="1"/>
                  </a:moveTo>
                  <a:cubicBezTo>
                    <a:pt x="0" y="1"/>
                    <a:pt x="154" y="986"/>
                    <a:pt x="711" y="986"/>
                  </a:cubicBezTo>
                  <a:cubicBezTo>
                    <a:pt x="739" y="986"/>
                    <a:pt x="769" y="983"/>
                    <a:pt x="800" y="978"/>
                  </a:cubicBezTo>
                  <a:cubicBezTo>
                    <a:pt x="826" y="970"/>
                    <a:pt x="855" y="886"/>
                    <a:pt x="896" y="867"/>
                  </a:cubicBezTo>
                  <a:cubicBezTo>
                    <a:pt x="902" y="863"/>
                    <a:pt x="910" y="861"/>
                    <a:pt x="920" y="861"/>
                  </a:cubicBezTo>
                  <a:cubicBezTo>
                    <a:pt x="947" y="861"/>
                    <a:pt x="983" y="875"/>
                    <a:pt x="1011" y="875"/>
                  </a:cubicBezTo>
                  <a:cubicBezTo>
                    <a:pt x="1022" y="875"/>
                    <a:pt x="1032" y="873"/>
                    <a:pt x="1040" y="867"/>
                  </a:cubicBezTo>
                  <a:cubicBezTo>
                    <a:pt x="1114" y="790"/>
                    <a:pt x="1129" y="617"/>
                    <a:pt x="1129" y="514"/>
                  </a:cubicBezTo>
                  <a:cubicBezTo>
                    <a:pt x="1129" y="236"/>
                    <a:pt x="972" y="1"/>
                    <a:pt x="605" y="1"/>
                  </a:cubicBezTo>
                  <a:cubicBezTo>
                    <a:pt x="581" y="1"/>
                    <a:pt x="556" y="2"/>
                    <a:pt x="531" y="4"/>
                  </a:cubicBezTo>
                  <a:cubicBezTo>
                    <a:pt x="512" y="2"/>
                    <a:pt x="495" y="1"/>
                    <a:pt x="478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g1f7b5ef0b07_0_393"/>
            <p:cNvSpPr/>
            <p:nvPr/>
          </p:nvSpPr>
          <p:spPr>
            <a:xfrm>
              <a:off x="7044300" y="4135775"/>
              <a:ext cx="42400" cy="48200"/>
            </a:xfrm>
            <a:custGeom>
              <a:rect b="b" l="l" r="r" t="t"/>
              <a:pathLst>
                <a:path extrusionOk="0" h="1928" w="1696">
                  <a:moveTo>
                    <a:pt x="731" y="0"/>
                  </a:moveTo>
                  <a:cubicBezTo>
                    <a:pt x="586" y="0"/>
                    <a:pt x="455" y="55"/>
                    <a:pt x="255" y="70"/>
                  </a:cubicBezTo>
                  <a:cubicBezTo>
                    <a:pt x="0" y="395"/>
                    <a:pt x="455" y="760"/>
                    <a:pt x="606" y="996"/>
                  </a:cubicBezTo>
                  <a:cubicBezTo>
                    <a:pt x="827" y="1346"/>
                    <a:pt x="904" y="1803"/>
                    <a:pt x="1380" y="1906"/>
                  </a:cubicBezTo>
                  <a:cubicBezTo>
                    <a:pt x="1432" y="1919"/>
                    <a:pt x="1482" y="1927"/>
                    <a:pt x="1526" y="1927"/>
                  </a:cubicBezTo>
                  <a:cubicBezTo>
                    <a:pt x="1627" y="1927"/>
                    <a:pt x="1695" y="1882"/>
                    <a:pt x="1675" y="1733"/>
                  </a:cubicBezTo>
                  <a:cubicBezTo>
                    <a:pt x="1654" y="1527"/>
                    <a:pt x="1435" y="1512"/>
                    <a:pt x="1310" y="1361"/>
                  </a:cubicBezTo>
                  <a:cubicBezTo>
                    <a:pt x="1007" y="988"/>
                    <a:pt x="1413" y="774"/>
                    <a:pt x="1351" y="395"/>
                  </a:cubicBezTo>
                  <a:cubicBezTo>
                    <a:pt x="1317" y="188"/>
                    <a:pt x="1103" y="92"/>
                    <a:pt x="909" y="30"/>
                  </a:cubicBezTo>
                  <a:cubicBezTo>
                    <a:pt x="844" y="8"/>
                    <a:pt x="786" y="0"/>
                    <a:pt x="73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g1f7b5ef0b07_0_393"/>
            <p:cNvSpPr/>
            <p:nvPr/>
          </p:nvSpPr>
          <p:spPr>
            <a:xfrm>
              <a:off x="7021175" y="2650125"/>
              <a:ext cx="213650" cy="94675"/>
            </a:xfrm>
            <a:custGeom>
              <a:rect b="b" l="l" r="r" t="t"/>
              <a:pathLst>
                <a:path extrusionOk="0" h="3787" w="8546">
                  <a:moveTo>
                    <a:pt x="3635" y="1"/>
                  </a:moveTo>
                  <a:cubicBezTo>
                    <a:pt x="3451" y="1"/>
                    <a:pt x="3296" y="113"/>
                    <a:pt x="3179" y="413"/>
                  </a:cubicBezTo>
                  <a:cubicBezTo>
                    <a:pt x="3006" y="847"/>
                    <a:pt x="3179" y="1335"/>
                    <a:pt x="2608" y="1405"/>
                  </a:cubicBezTo>
                  <a:cubicBezTo>
                    <a:pt x="2579" y="1408"/>
                    <a:pt x="2552" y="1409"/>
                    <a:pt x="2524" y="1409"/>
                  </a:cubicBezTo>
                  <a:cubicBezTo>
                    <a:pt x="2048" y="1409"/>
                    <a:pt x="1648" y="1003"/>
                    <a:pt x="1188" y="1003"/>
                  </a:cubicBezTo>
                  <a:cubicBezTo>
                    <a:pt x="1165" y="1003"/>
                    <a:pt x="1141" y="1004"/>
                    <a:pt x="1118" y="1006"/>
                  </a:cubicBezTo>
                  <a:cubicBezTo>
                    <a:pt x="627" y="1047"/>
                    <a:pt x="524" y="1556"/>
                    <a:pt x="635" y="1984"/>
                  </a:cubicBezTo>
                  <a:cubicBezTo>
                    <a:pt x="793" y="2599"/>
                    <a:pt x="1118" y="2592"/>
                    <a:pt x="539" y="3027"/>
                  </a:cubicBezTo>
                  <a:cubicBezTo>
                    <a:pt x="310" y="3205"/>
                    <a:pt x="89" y="3474"/>
                    <a:pt x="0" y="3786"/>
                  </a:cubicBezTo>
                  <a:cubicBezTo>
                    <a:pt x="505" y="3676"/>
                    <a:pt x="870" y="3053"/>
                    <a:pt x="1512" y="3053"/>
                  </a:cubicBezTo>
                  <a:cubicBezTo>
                    <a:pt x="2488" y="3060"/>
                    <a:pt x="3393" y="3464"/>
                    <a:pt x="4377" y="3464"/>
                  </a:cubicBezTo>
                  <a:cubicBezTo>
                    <a:pt x="4415" y="3464"/>
                    <a:pt x="4453" y="3463"/>
                    <a:pt x="4491" y="3462"/>
                  </a:cubicBezTo>
                  <a:cubicBezTo>
                    <a:pt x="5332" y="3433"/>
                    <a:pt x="6133" y="3193"/>
                    <a:pt x="6933" y="3053"/>
                  </a:cubicBezTo>
                  <a:cubicBezTo>
                    <a:pt x="7076" y="3029"/>
                    <a:pt x="7213" y="3017"/>
                    <a:pt x="7343" y="3017"/>
                  </a:cubicBezTo>
                  <a:cubicBezTo>
                    <a:pt x="7762" y="3017"/>
                    <a:pt x="8115" y="3139"/>
                    <a:pt x="8415" y="3344"/>
                  </a:cubicBezTo>
                  <a:lnTo>
                    <a:pt x="8415" y="3289"/>
                  </a:lnTo>
                  <a:cubicBezTo>
                    <a:pt x="8427" y="3013"/>
                    <a:pt x="8545" y="2592"/>
                    <a:pt x="8442" y="2330"/>
                  </a:cubicBezTo>
                  <a:cubicBezTo>
                    <a:pt x="8331" y="2047"/>
                    <a:pt x="8029" y="2032"/>
                    <a:pt x="7836" y="1840"/>
                  </a:cubicBezTo>
                  <a:cubicBezTo>
                    <a:pt x="7586" y="1600"/>
                    <a:pt x="7574" y="1205"/>
                    <a:pt x="7361" y="929"/>
                  </a:cubicBezTo>
                  <a:cubicBezTo>
                    <a:pt x="7112" y="606"/>
                    <a:pt x="6827" y="510"/>
                    <a:pt x="6518" y="510"/>
                  </a:cubicBezTo>
                  <a:cubicBezTo>
                    <a:pt x="6261" y="510"/>
                    <a:pt x="5987" y="577"/>
                    <a:pt x="5705" y="634"/>
                  </a:cubicBezTo>
                  <a:cubicBezTo>
                    <a:pt x="5599" y="655"/>
                    <a:pt x="5497" y="665"/>
                    <a:pt x="5399" y="665"/>
                  </a:cubicBezTo>
                  <a:cubicBezTo>
                    <a:pt x="4994" y="665"/>
                    <a:pt x="4649" y="495"/>
                    <a:pt x="4278" y="268"/>
                  </a:cubicBezTo>
                  <a:cubicBezTo>
                    <a:pt x="4119" y="170"/>
                    <a:pt x="3972" y="88"/>
                    <a:pt x="3843" y="47"/>
                  </a:cubicBezTo>
                  <a:lnTo>
                    <a:pt x="3843" y="40"/>
                  </a:lnTo>
                  <a:cubicBezTo>
                    <a:pt x="3770" y="15"/>
                    <a:pt x="3701" y="1"/>
                    <a:pt x="3635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g1f7b5ef0b07_0_393"/>
            <p:cNvSpPr/>
            <p:nvPr/>
          </p:nvSpPr>
          <p:spPr>
            <a:xfrm>
              <a:off x="6962000" y="3785800"/>
              <a:ext cx="140225" cy="157775"/>
            </a:xfrm>
            <a:custGeom>
              <a:rect b="b" l="l" r="r" t="t"/>
              <a:pathLst>
                <a:path extrusionOk="0" h="6311" w="5609">
                  <a:moveTo>
                    <a:pt x="2305" y="0"/>
                  </a:moveTo>
                  <a:cubicBezTo>
                    <a:pt x="2021" y="29"/>
                    <a:pt x="1774" y="63"/>
                    <a:pt x="1829" y="387"/>
                  </a:cubicBezTo>
                  <a:cubicBezTo>
                    <a:pt x="1884" y="690"/>
                    <a:pt x="2043" y="940"/>
                    <a:pt x="1601" y="959"/>
                  </a:cubicBezTo>
                  <a:cubicBezTo>
                    <a:pt x="1589" y="959"/>
                    <a:pt x="1577" y="959"/>
                    <a:pt x="1566" y="959"/>
                  </a:cubicBezTo>
                  <a:cubicBezTo>
                    <a:pt x="1377" y="959"/>
                    <a:pt x="1266" y="902"/>
                    <a:pt x="1177" y="902"/>
                  </a:cubicBezTo>
                  <a:cubicBezTo>
                    <a:pt x="1092" y="902"/>
                    <a:pt x="1027" y="954"/>
                    <a:pt x="933" y="1154"/>
                  </a:cubicBezTo>
                  <a:cubicBezTo>
                    <a:pt x="774" y="1478"/>
                    <a:pt x="745" y="1836"/>
                    <a:pt x="476" y="2105"/>
                  </a:cubicBezTo>
                  <a:cubicBezTo>
                    <a:pt x="92" y="2482"/>
                    <a:pt x="0" y="2545"/>
                    <a:pt x="140" y="3105"/>
                  </a:cubicBezTo>
                  <a:cubicBezTo>
                    <a:pt x="202" y="3345"/>
                    <a:pt x="306" y="3732"/>
                    <a:pt x="92" y="3924"/>
                  </a:cubicBezTo>
                  <a:cubicBezTo>
                    <a:pt x="202" y="4020"/>
                    <a:pt x="320" y="4112"/>
                    <a:pt x="409" y="4241"/>
                  </a:cubicBezTo>
                  <a:cubicBezTo>
                    <a:pt x="524" y="4407"/>
                    <a:pt x="608" y="4683"/>
                    <a:pt x="774" y="4808"/>
                  </a:cubicBezTo>
                  <a:cubicBezTo>
                    <a:pt x="911" y="4912"/>
                    <a:pt x="1125" y="4883"/>
                    <a:pt x="1276" y="4945"/>
                  </a:cubicBezTo>
                  <a:cubicBezTo>
                    <a:pt x="1485" y="5041"/>
                    <a:pt x="1608" y="5207"/>
                    <a:pt x="1711" y="5400"/>
                  </a:cubicBezTo>
                  <a:cubicBezTo>
                    <a:pt x="1892" y="5746"/>
                    <a:pt x="1918" y="6089"/>
                    <a:pt x="2331" y="6221"/>
                  </a:cubicBezTo>
                  <a:cubicBezTo>
                    <a:pt x="2408" y="6241"/>
                    <a:pt x="2586" y="6310"/>
                    <a:pt x="2711" y="6310"/>
                  </a:cubicBezTo>
                  <a:cubicBezTo>
                    <a:pt x="2740" y="6310"/>
                    <a:pt x="2766" y="6303"/>
                    <a:pt x="2788" y="6296"/>
                  </a:cubicBezTo>
                  <a:cubicBezTo>
                    <a:pt x="2946" y="6236"/>
                    <a:pt x="2925" y="5945"/>
                    <a:pt x="2925" y="5801"/>
                  </a:cubicBezTo>
                  <a:cubicBezTo>
                    <a:pt x="2925" y="5400"/>
                    <a:pt x="2788" y="4751"/>
                    <a:pt x="3105" y="4470"/>
                  </a:cubicBezTo>
                  <a:cubicBezTo>
                    <a:pt x="3338" y="4263"/>
                    <a:pt x="3511" y="4116"/>
                    <a:pt x="3600" y="3780"/>
                  </a:cubicBezTo>
                  <a:cubicBezTo>
                    <a:pt x="3644" y="3610"/>
                    <a:pt x="3658" y="3386"/>
                    <a:pt x="3812" y="3386"/>
                  </a:cubicBezTo>
                  <a:cubicBezTo>
                    <a:pt x="3851" y="3386"/>
                    <a:pt x="3900" y="3400"/>
                    <a:pt x="3960" y="3434"/>
                  </a:cubicBezTo>
                  <a:cubicBezTo>
                    <a:pt x="4164" y="3550"/>
                    <a:pt x="4353" y="3882"/>
                    <a:pt x="4623" y="3882"/>
                  </a:cubicBezTo>
                  <a:cubicBezTo>
                    <a:pt x="4643" y="3882"/>
                    <a:pt x="4663" y="3880"/>
                    <a:pt x="4684" y="3876"/>
                  </a:cubicBezTo>
                  <a:cubicBezTo>
                    <a:pt x="4765" y="3862"/>
                    <a:pt x="4809" y="3814"/>
                    <a:pt x="4835" y="3751"/>
                  </a:cubicBezTo>
                  <a:cubicBezTo>
                    <a:pt x="4890" y="3621"/>
                    <a:pt x="4850" y="3415"/>
                    <a:pt x="4828" y="3271"/>
                  </a:cubicBezTo>
                  <a:cubicBezTo>
                    <a:pt x="4809" y="3146"/>
                    <a:pt x="4739" y="3028"/>
                    <a:pt x="4842" y="2932"/>
                  </a:cubicBezTo>
                  <a:cubicBezTo>
                    <a:pt x="4953" y="2821"/>
                    <a:pt x="5215" y="2855"/>
                    <a:pt x="5352" y="2766"/>
                  </a:cubicBezTo>
                  <a:cubicBezTo>
                    <a:pt x="5443" y="2711"/>
                    <a:pt x="5532" y="2581"/>
                    <a:pt x="5573" y="2441"/>
                  </a:cubicBezTo>
                  <a:cubicBezTo>
                    <a:pt x="5609" y="2331"/>
                    <a:pt x="5609" y="2216"/>
                    <a:pt x="5539" y="2132"/>
                  </a:cubicBezTo>
                  <a:cubicBezTo>
                    <a:pt x="5421" y="1980"/>
                    <a:pt x="5056" y="2014"/>
                    <a:pt x="4883" y="1973"/>
                  </a:cubicBezTo>
                  <a:cubicBezTo>
                    <a:pt x="4717" y="1925"/>
                    <a:pt x="4607" y="1836"/>
                    <a:pt x="4504" y="1704"/>
                  </a:cubicBezTo>
                  <a:cubicBezTo>
                    <a:pt x="4352" y="1504"/>
                    <a:pt x="4263" y="1290"/>
                    <a:pt x="4049" y="1146"/>
                  </a:cubicBezTo>
                  <a:cubicBezTo>
                    <a:pt x="3876" y="1036"/>
                    <a:pt x="3703" y="1043"/>
                    <a:pt x="3526" y="988"/>
                  </a:cubicBezTo>
                  <a:cubicBezTo>
                    <a:pt x="3105" y="848"/>
                    <a:pt x="3201" y="483"/>
                    <a:pt x="2906" y="262"/>
                  </a:cubicBezTo>
                  <a:cubicBezTo>
                    <a:pt x="2773" y="166"/>
                    <a:pt x="2567" y="159"/>
                    <a:pt x="2423" y="84"/>
                  </a:cubicBezTo>
                  <a:cubicBezTo>
                    <a:pt x="2382" y="63"/>
                    <a:pt x="2338" y="36"/>
                    <a:pt x="230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g1f7b5ef0b07_0_393"/>
            <p:cNvSpPr/>
            <p:nvPr/>
          </p:nvSpPr>
          <p:spPr>
            <a:xfrm>
              <a:off x="6986875" y="1174700"/>
              <a:ext cx="552225" cy="993450"/>
            </a:xfrm>
            <a:custGeom>
              <a:rect b="b" l="l" r="r" t="t"/>
              <a:pathLst>
                <a:path extrusionOk="0" h="39738" w="22089">
                  <a:moveTo>
                    <a:pt x="14300" y="8415"/>
                  </a:moveTo>
                  <a:cubicBezTo>
                    <a:pt x="14302" y="8426"/>
                    <a:pt x="14303" y="8436"/>
                    <a:pt x="14304" y="8447"/>
                  </a:cubicBezTo>
                  <a:lnTo>
                    <a:pt x="14304" y="8447"/>
                  </a:lnTo>
                  <a:cubicBezTo>
                    <a:pt x="14312" y="8436"/>
                    <a:pt x="14313" y="8423"/>
                    <a:pt x="14300" y="8415"/>
                  </a:cubicBezTo>
                  <a:close/>
                  <a:moveTo>
                    <a:pt x="16970" y="17608"/>
                  </a:moveTo>
                  <a:cubicBezTo>
                    <a:pt x="16970" y="17622"/>
                    <a:pt x="16970" y="17636"/>
                    <a:pt x="16970" y="17649"/>
                  </a:cubicBezTo>
                  <a:cubicBezTo>
                    <a:pt x="16970" y="17636"/>
                    <a:pt x="16970" y="17622"/>
                    <a:pt x="16970" y="17608"/>
                  </a:cubicBezTo>
                  <a:close/>
                  <a:moveTo>
                    <a:pt x="9392" y="1"/>
                  </a:moveTo>
                  <a:cubicBezTo>
                    <a:pt x="9086" y="1"/>
                    <a:pt x="8758" y="259"/>
                    <a:pt x="8545" y="483"/>
                  </a:cubicBezTo>
                  <a:cubicBezTo>
                    <a:pt x="8449" y="579"/>
                    <a:pt x="8372" y="759"/>
                    <a:pt x="8254" y="843"/>
                  </a:cubicBezTo>
                  <a:cubicBezTo>
                    <a:pt x="8033" y="994"/>
                    <a:pt x="7800" y="925"/>
                    <a:pt x="7579" y="1105"/>
                  </a:cubicBezTo>
                  <a:cubicBezTo>
                    <a:pt x="7207" y="1415"/>
                    <a:pt x="7233" y="2090"/>
                    <a:pt x="7233" y="2532"/>
                  </a:cubicBezTo>
                  <a:cubicBezTo>
                    <a:pt x="7233" y="3455"/>
                    <a:pt x="7118" y="4608"/>
                    <a:pt x="6813" y="5457"/>
                  </a:cubicBezTo>
                  <a:cubicBezTo>
                    <a:pt x="6724" y="5711"/>
                    <a:pt x="6337" y="6394"/>
                    <a:pt x="6075" y="6519"/>
                  </a:cubicBezTo>
                  <a:cubicBezTo>
                    <a:pt x="5994" y="6558"/>
                    <a:pt x="5916" y="6575"/>
                    <a:pt x="5841" y="6575"/>
                  </a:cubicBezTo>
                  <a:cubicBezTo>
                    <a:pt x="5373" y="6575"/>
                    <a:pt x="5007" y="5918"/>
                    <a:pt x="4570" y="5918"/>
                  </a:cubicBezTo>
                  <a:cubicBezTo>
                    <a:pt x="4564" y="5918"/>
                    <a:pt x="4557" y="5918"/>
                    <a:pt x="4551" y="5918"/>
                  </a:cubicBezTo>
                  <a:cubicBezTo>
                    <a:pt x="4205" y="5933"/>
                    <a:pt x="4165" y="6305"/>
                    <a:pt x="3924" y="6468"/>
                  </a:cubicBezTo>
                  <a:cubicBezTo>
                    <a:pt x="3781" y="6573"/>
                    <a:pt x="3607" y="6607"/>
                    <a:pt x="3427" y="6607"/>
                  </a:cubicBezTo>
                  <a:cubicBezTo>
                    <a:pt x="3356" y="6607"/>
                    <a:pt x="3284" y="6602"/>
                    <a:pt x="3213" y="6593"/>
                  </a:cubicBezTo>
                  <a:cubicBezTo>
                    <a:pt x="2394" y="6512"/>
                    <a:pt x="1911" y="6125"/>
                    <a:pt x="1524" y="5435"/>
                  </a:cubicBezTo>
                  <a:cubicBezTo>
                    <a:pt x="1341" y="5094"/>
                    <a:pt x="1199" y="4520"/>
                    <a:pt x="740" y="4520"/>
                  </a:cubicBezTo>
                  <a:cubicBezTo>
                    <a:pt x="717" y="4520"/>
                    <a:pt x="693" y="4521"/>
                    <a:pt x="668" y="4524"/>
                  </a:cubicBezTo>
                  <a:cubicBezTo>
                    <a:pt x="229" y="4580"/>
                    <a:pt x="104" y="5089"/>
                    <a:pt x="0" y="5579"/>
                  </a:cubicBezTo>
                  <a:cubicBezTo>
                    <a:pt x="63" y="5649"/>
                    <a:pt x="130" y="5723"/>
                    <a:pt x="219" y="5788"/>
                  </a:cubicBezTo>
                  <a:cubicBezTo>
                    <a:pt x="488" y="5981"/>
                    <a:pt x="834" y="6014"/>
                    <a:pt x="1103" y="6216"/>
                  </a:cubicBezTo>
                  <a:cubicBezTo>
                    <a:pt x="1620" y="6596"/>
                    <a:pt x="1923" y="7201"/>
                    <a:pt x="2468" y="7552"/>
                  </a:cubicBezTo>
                  <a:cubicBezTo>
                    <a:pt x="3028" y="7913"/>
                    <a:pt x="3460" y="8201"/>
                    <a:pt x="3847" y="8739"/>
                  </a:cubicBezTo>
                  <a:cubicBezTo>
                    <a:pt x="4241" y="9277"/>
                    <a:pt x="4179" y="9828"/>
                    <a:pt x="4371" y="10414"/>
                  </a:cubicBezTo>
                  <a:cubicBezTo>
                    <a:pt x="4585" y="11063"/>
                    <a:pt x="5200" y="12002"/>
                    <a:pt x="4924" y="12692"/>
                  </a:cubicBezTo>
                  <a:cubicBezTo>
                    <a:pt x="5765" y="13456"/>
                    <a:pt x="5529" y="14290"/>
                    <a:pt x="5695" y="15285"/>
                  </a:cubicBezTo>
                  <a:cubicBezTo>
                    <a:pt x="5787" y="15809"/>
                    <a:pt x="6248" y="16421"/>
                    <a:pt x="6137" y="16856"/>
                  </a:cubicBezTo>
                  <a:cubicBezTo>
                    <a:pt x="6111" y="16962"/>
                    <a:pt x="7005" y="17020"/>
                    <a:pt x="7103" y="17022"/>
                  </a:cubicBezTo>
                  <a:cubicBezTo>
                    <a:pt x="7142" y="17195"/>
                    <a:pt x="7197" y="17361"/>
                    <a:pt x="7267" y="17527"/>
                  </a:cubicBezTo>
                  <a:cubicBezTo>
                    <a:pt x="7273" y="17527"/>
                    <a:pt x="7279" y="17526"/>
                    <a:pt x="7285" y="17526"/>
                  </a:cubicBezTo>
                  <a:cubicBezTo>
                    <a:pt x="7561" y="17526"/>
                    <a:pt x="8186" y="17726"/>
                    <a:pt x="8336" y="18012"/>
                  </a:cubicBezTo>
                  <a:cubicBezTo>
                    <a:pt x="8387" y="18111"/>
                    <a:pt x="8360" y="18231"/>
                    <a:pt x="8379" y="18339"/>
                  </a:cubicBezTo>
                  <a:cubicBezTo>
                    <a:pt x="8425" y="18582"/>
                    <a:pt x="8685" y="18721"/>
                    <a:pt x="8797" y="18942"/>
                  </a:cubicBezTo>
                  <a:cubicBezTo>
                    <a:pt x="9043" y="19423"/>
                    <a:pt x="8538" y="19882"/>
                    <a:pt x="8463" y="20336"/>
                  </a:cubicBezTo>
                  <a:cubicBezTo>
                    <a:pt x="8379" y="20840"/>
                    <a:pt x="8502" y="21141"/>
                    <a:pt x="7916" y="21400"/>
                  </a:cubicBezTo>
                  <a:cubicBezTo>
                    <a:pt x="7610" y="21535"/>
                    <a:pt x="7250" y="21662"/>
                    <a:pt x="7135" y="21975"/>
                  </a:cubicBezTo>
                  <a:cubicBezTo>
                    <a:pt x="7055" y="22193"/>
                    <a:pt x="7125" y="22460"/>
                    <a:pt x="6993" y="22655"/>
                  </a:cubicBezTo>
                  <a:cubicBezTo>
                    <a:pt x="6930" y="22748"/>
                    <a:pt x="6827" y="22808"/>
                    <a:pt x="6753" y="22893"/>
                  </a:cubicBezTo>
                  <a:cubicBezTo>
                    <a:pt x="6563" y="23102"/>
                    <a:pt x="6558" y="23416"/>
                    <a:pt x="6467" y="23683"/>
                  </a:cubicBezTo>
                  <a:cubicBezTo>
                    <a:pt x="6284" y="24212"/>
                    <a:pt x="5746" y="24555"/>
                    <a:pt x="5556" y="25082"/>
                  </a:cubicBezTo>
                  <a:cubicBezTo>
                    <a:pt x="5328" y="25709"/>
                    <a:pt x="5462" y="26367"/>
                    <a:pt x="4897" y="26853"/>
                  </a:cubicBezTo>
                  <a:cubicBezTo>
                    <a:pt x="4715" y="27011"/>
                    <a:pt x="4297" y="26886"/>
                    <a:pt x="4157" y="27059"/>
                  </a:cubicBezTo>
                  <a:cubicBezTo>
                    <a:pt x="4047" y="27199"/>
                    <a:pt x="4138" y="27456"/>
                    <a:pt x="4001" y="27626"/>
                  </a:cubicBezTo>
                  <a:cubicBezTo>
                    <a:pt x="3869" y="27792"/>
                    <a:pt x="3557" y="27958"/>
                    <a:pt x="3362" y="28076"/>
                  </a:cubicBezTo>
                  <a:cubicBezTo>
                    <a:pt x="2980" y="28306"/>
                    <a:pt x="2893" y="28323"/>
                    <a:pt x="2687" y="28701"/>
                  </a:cubicBezTo>
                  <a:cubicBezTo>
                    <a:pt x="2581" y="28893"/>
                    <a:pt x="2415" y="29164"/>
                    <a:pt x="2396" y="29381"/>
                  </a:cubicBezTo>
                  <a:cubicBezTo>
                    <a:pt x="2365" y="29703"/>
                    <a:pt x="2593" y="30087"/>
                    <a:pt x="2696" y="30375"/>
                  </a:cubicBezTo>
                  <a:cubicBezTo>
                    <a:pt x="2785" y="30628"/>
                    <a:pt x="2720" y="30868"/>
                    <a:pt x="2646" y="31111"/>
                  </a:cubicBezTo>
                  <a:cubicBezTo>
                    <a:pt x="2615" y="31214"/>
                    <a:pt x="2622" y="31349"/>
                    <a:pt x="2716" y="31404"/>
                  </a:cubicBezTo>
                  <a:cubicBezTo>
                    <a:pt x="2756" y="31428"/>
                    <a:pt x="2809" y="31430"/>
                    <a:pt x="2853" y="31452"/>
                  </a:cubicBezTo>
                  <a:cubicBezTo>
                    <a:pt x="2982" y="31524"/>
                    <a:pt x="2939" y="31714"/>
                    <a:pt x="2920" y="31860"/>
                  </a:cubicBezTo>
                  <a:cubicBezTo>
                    <a:pt x="2881" y="32163"/>
                    <a:pt x="3042" y="32480"/>
                    <a:pt x="3311" y="32627"/>
                  </a:cubicBezTo>
                  <a:cubicBezTo>
                    <a:pt x="3136" y="32913"/>
                    <a:pt x="3206" y="33321"/>
                    <a:pt x="3465" y="33533"/>
                  </a:cubicBezTo>
                  <a:cubicBezTo>
                    <a:pt x="3528" y="33583"/>
                    <a:pt x="3600" y="33624"/>
                    <a:pt x="3646" y="33689"/>
                  </a:cubicBezTo>
                  <a:cubicBezTo>
                    <a:pt x="3698" y="33766"/>
                    <a:pt x="3710" y="33864"/>
                    <a:pt x="3718" y="33958"/>
                  </a:cubicBezTo>
                  <a:cubicBezTo>
                    <a:pt x="3751" y="34311"/>
                    <a:pt x="3785" y="34665"/>
                    <a:pt x="3819" y="35018"/>
                  </a:cubicBezTo>
                  <a:cubicBezTo>
                    <a:pt x="3833" y="35176"/>
                    <a:pt x="3847" y="35335"/>
                    <a:pt x="3831" y="35494"/>
                  </a:cubicBezTo>
                  <a:cubicBezTo>
                    <a:pt x="3811" y="35686"/>
                    <a:pt x="3744" y="35869"/>
                    <a:pt x="3679" y="36049"/>
                  </a:cubicBezTo>
                  <a:cubicBezTo>
                    <a:pt x="3593" y="36291"/>
                    <a:pt x="3533" y="36633"/>
                    <a:pt x="3391" y="36849"/>
                  </a:cubicBezTo>
                  <a:cubicBezTo>
                    <a:pt x="3314" y="36964"/>
                    <a:pt x="3098" y="36976"/>
                    <a:pt x="3081" y="37132"/>
                  </a:cubicBezTo>
                  <a:cubicBezTo>
                    <a:pt x="3062" y="37291"/>
                    <a:pt x="3434" y="37457"/>
                    <a:pt x="3537" y="37522"/>
                  </a:cubicBezTo>
                  <a:cubicBezTo>
                    <a:pt x="3263" y="37793"/>
                    <a:pt x="3456" y="38108"/>
                    <a:pt x="3686" y="38274"/>
                  </a:cubicBezTo>
                  <a:cubicBezTo>
                    <a:pt x="3746" y="38317"/>
                    <a:pt x="3833" y="38286"/>
                    <a:pt x="3895" y="38324"/>
                  </a:cubicBezTo>
                  <a:cubicBezTo>
                    <a:pt x="3963" y="38365"/>
                    <a:pt x="3968" y="38478"/>
                    <a:pt x="4054" y="38521"/>
                  </a:cubicBezTo>
                  <a:cubicBezTo>
                    <a:pt x="4136" y="38561"/>
                    <a:pt x="4244" y="38579"/>
                    <a:pt x="4352" y="38579"/>
                  </a:cubicBezTo>
                  <a:cubicBezTo>
                    <a:pt x="4453" y="38579"/>
                    <a:pt x="4555" y="38564"/>
                    <a:pt x="4638" y="38538"/>
                  </a:cubicBezTo>
                  <a:cubicBezTo>
                    <a:pt x="4839" y="38477"/>
                    <a:pt x="4901" y="38413"/>
                    <a:pt x="5028" y="38413"/>
                  </a:cubicBezTo>
                  <a:cubicBezTo>
                    <a:pt x="5081" y="38413"/>
                    <a:pt x="5145" y="38424"/>
                    <a:pt x="5236" y="38452"/>
                  </a:cubicBezTo>
                  <a:cubicBezTo>
                    <a:pt x="5328" y="38481"/>
                    <a:pt x="5455" y="38533"/>
                    <a:pt x="5549" y="38579"/>
                  </a:cubicBezTo>
                  <a:cubicBezTo>
                    <a:pt x="5832" y="38714"/>
                    <a:pt x="6058" y="38887"/>
                    <a:pt x="6130" y="39213"/>
                  </a:cubicBezTo>
                  <a:cubicBezTo>
                    <a:pt x="6132" y="39213"/>
                    <a:pt x="6133" y="39213"/>
                    <a:pt x="6134" y="39213"/>
                  </a:cubicBezTo>
                  <a:cubicBezTo>
                    <a:pt x="6191" y="39213"/>
                    <a:pt x="6252" y="39255"/>
                    <a:pt x="6315" y="39255"/>
                  </a:cubicBezTo>
                  <a:cubicBezTo>
                    <a:pt x="6320" y="39255"/>
                    <a:pt x="6326" y="39255"/>
                    <a:pt x="6332" y="39254"/>
                  </a:cubicBezTo>
                  <a:lnTo>
                    <a:pt x="6332" y="39254"/>
                  </a:lnTo>
                  <a:cubicBezTo>
                    <a:pt x="6270" y="39516"/>
                    <a:pt x="6510" y="39490"/>
                    <a:pt x="6704" y="39516"/>
                  </a:cubicBezTo>
                  <a:cubicBezTo>
                    <a:pt x="6747" y="39522"/>
                    <a:pt x="6784" y="39524"/>
                    <a:pt x="6818" y="39524"/>
                  </a:cubicBezTo>
                  <a:cubicBezTo>
                    <a:pt x="7006" y="39524"/>
                    <a:pt x="7079" y="39448"/>
                    <a:pt x="7317" y="39401"/>
                  </a:cubicBezTo>
                  <a:lnTo>
                    <a:pt x="7317" y="39401"/>
                  </a:lnTo>
                  <a:cubicBezTo>
                    <a:pt x="7287" y="39658"/>
                    <a:pt x="7377" y="39738"/>
                    <a:pt x="7516" y="39738"/>
                  </a:cubicBezTo>
                  <a:cubicBezTo>
                    <a:pt x="7713" y="39738"/>
                    <a:pt x="8006" y="39577"/>
                    <a:pt x="8180" y="39543"/>
                  </a:cubicBezTo>
                  <a:cubicBezTo>
                    <a:pt x="8865" y="39415"/>
                    <a:pt x="9557" y="39225"/>
                    <a:pt x="10261" y="38988"/>
                  </a:cubicBezTo>
                  <a:cubicBezTo>
                    <a:pt x="10427" y="38932"/>
                    <a:pt x="10595" y="38875"/>
                    <a:pt x="10761" y="38822"/>
                  </a:cubicBezTo>
                  <a:cubicBezTo>
                    <a:pt x="11311" y="38644"/>
                    <a:pt x="11866" y="38490"/>
                    <a:pt x="12426" y="38358"/>
                  </a:cubicBezTo>
                  <a:cubicBezTo>
                    <a:pt x="12455" y="37993"/>
                    <a:pt x="12962" y="37925"/>
                    <a:pt x="13248" y="37695"/>
                  </a:cubicBezTo>
                  <a:cubicBezTo>
                    <a:pt x="13495" y="37498"/>
                    <a:pt x="13615" y="37128"/>
                    <a:pt x="13921" y="37053"/>
                  </a:cubicBezTo>
                  <a:cubicBezTo>
                    <a:pt x="13968" y="37041"/>
                    <a:pt x="14016" y="37038"/>
                    <a:pt x="14064" y="37038"/>
                  </a:cubicBezTo>
                  <a:cubicBezTo>
                    <a:pt x="14137" y="37038"/>
                    <a:pt x="14211" y="37046"/>
                    <a:pt x="14284" y="37046"/>
                  </a:cubicBezTo>
                  <a:cubicBezTo>
                    <a:pt x="14319" y="37046"/>
                    <a:pt x="14353" y="37044"/>
                    <a:pt x="14387" y="37039"/>
                  </a:cubicBezTo>
                  <a:cubicBezTo>
                    <a:pt x="14637" y="37000"/>
                    <a:pt x="14819" y="36782"/>
                    <a:pt x="15050" y="36674"/>
                  </a:cubicBezTo>
                  <a:cubicBezTo>
                    <a:pt x="15191" y="36608"/>
                    <a:pt x="15372" y="36591"/>
                    <a:pt x="15569" y="36591"/>
                  </a:cubicBezTo>
                  <a:cubicBezTo>
                    <a:pt x="15803" y="36591"/>
                    <a:pt x="16061" y="36616"/>
                    <a:pt x="16305" y="36616"/>
                  </a:cubicBezTo>
                  <a:cubicBezTo>
                    <a:pt x="16669" y="36616"/>
                    <a:pt x="17003" y="36561"/>
                    <a:pt x="17184" y="36287"/>
                  </a:cubicBezTo>
                  <a:cubicBezTo>
                    <a:pt x="17494" y="35813"/>
                    <a:pt x="17746" y="35222"/>
                    <a:pt x="18200" y="34845"/>
                  </a:cubicBezTo>
                  <a:cubicBezTo>
                    <a:pt x="18378" y="34693"/>
                    <a:pt x="18556" y="34545"/>
                    <a:pt x="18734" y="34396"/>
                  </a:cubicBezTo>
                  <a:cubicBezTo>
                    <a:pt x="18818" y="34326"/>
                    <a:pt x="18904" y="34249"/>
                    <a:pt x="18933" y="34146"/>
                  </a:cubicBezTo>
                  <a:cubicBezTo>
                    <a:pt x="18960" y="34042"/>
                    <a:pt x="18921" y="33934"/>
                    <a:pt x="18919" y="33826"/>
                  </a:cubicBezTo>
                  <a:cubicBezTo>
                    <a:pt x="18902" y="33254"/>
                    <a:pt x="19803" y="32978"/>
                    <a:pt x="19784" y="32403"/>
                  </a:cubicBezTo>
                  <a:cubicBezTo>
                    <a:pt x="19781" y="32267"/>
                    <a:pt x="19719" y="32127"/>
                    <a:pt x="19755" y="31993"/>
                  </a:cubicBezTo>
                  <a:cubicBezTo>
                    <a:pt x="19791" y="31863"/>
                    <a:pt x="19909" y="31776"/>
                    <a:pt x="20000" y="31675"/>
                  </a:cubicBezTo>
                  <a:cubicBezTo>
                    <a:pt x="20175" y="31486"/>
                    <a:pt x="20264" y="31233"/>
                    <a:pt x="20348" y="30988"/>
                  </a:cubicBezTo>
                  <a:cubicBezTo>
                    <a:pt x="20524" y="30481"/>
                    <a:pt x="20699" y="29974"/>
                    <a:pt x="20875" y="29467"/>
                  </a:cubicBezTo>
                  <a:cubicBezTo>
                    <a:pt x="20932" y="29299"/>
                    <a:pt x="20990" y="29131"/>
                    <a:pt x="21048" y="28962"/>
                  </a:cubicBezTo>
                  <a:cubicBezTo>
                    <a:pt x="21293" y="28254"/>
                    <a:pt x="21672" y="27756"/>
                    <a:pt x="21978" y="27093"/>
                  </a:cubicBezTo>
                  <a:cubicBezTo>
                    <a:pt x="21487" y="26807"/>
                    <a:pt x="21937" y="26370"/>
                    <a:pt x="22088" y="25964"/>
                  </a:cubicBezTo>
                  <a:cubicBezTo>
                    <a:pt x="22011" y="25872"/>
                    <a:pt x="22062" y="25745"/>
                    <a:pt x="22006" y="25654"/>
                  </a:cubicBezTo>
                  <a:cubicBezTo>
                    <a:pt x="21942" y="25553"/>
                    <a:pt x="21836" y="25519"/>
                    <a:pt x="21742" y="25454"/>
                  </a:cubicBezTo>
                  <a:cubicBezTo>
                    <a:pt x="21509" y="25293"/>
                    <a:pt x="21262" y="25231"/>
                    <a:pt x="21093" y="25024"/>
                  </a:cubicBezTo>
                  <a:cubicBezTo>
                    <a:pt x="20958" y="24857"/>
                    <a:pt x="20818" y="24825"/>
                    <a:pt x="20675" y="24825"/>
                  </a:cubicBezTo>
                  <a:cubicBezTo>
                    <a:pt x="20641" y="24825"/>
                    <a:pt x="20606" y="24827"/>
                    <a:pt x="20572" y="24829"/>
                  </a:cubicBezTo>
                  <a:cubicBezTo>
                    <a:pt x="20527" y="24630"/>
                    <a:pt x="20482" y="24563"/>
                    <a:pt x="20436" y="24563"/>
                  </a:cubicBezTo>
                  <a:cubicBezTo>
                    <a:pt x="20343" y="24563"/>
                    <a:pt x="20250" y="24849"/>
                    <a:pt x="20158" y="24849"/>
                  </a:cubicBezTo>
                  <a:cubicBezTo>
                    <a:pt x="20119" y="24849"/>
                    <a:pt x="20080" y="24796"/>
                    <a:pt x="20041" y="24647"/>
                  </a:cubicBezTo>
                  <a:cubicBezTo>
                    <a:pt x="19942" y="24337"/>
                    <a:pt x="19845" y="24195"/>
                    <a:pt x="19752" y="24195"/>
                  </a:cubicBezTo>
                  <a:cubicBezTo>
                    <a:pt x="19682" y="24195"/>
                    <a:pt x="19615" y="24273"/>
                    <a:pt x="19551" y="24418"/>
                  </a:cubicBezTo>
                  <a:cubicBezTo>
                    <a:pt x="19471" y="24082"/>
                    <a:pt x="19396" y="23995"/>
                    <a:pt x="19327" y="23995"/>
                  </a:cubicBezTo>
                  <a:cubicBezTo>
                    <a:pt x="19261" y="23995"/>
                    <a:pt x="19200" y="24072"/>
                    <a:pt x="19145" y="24092"/>
                  </a:cubicBezTo>
                  <a:cubicBezTo>
                    <a:pt x="19040" y="23562"/>
                    <a:pt x="18969" y="23453"/>
                    <a:pt x="18924" y="23453"/>
                  </a:cubicBezTo>
                  <a:cubicBezTo>
                    <a:pt x="18898" y="23453"/>
                    <a:pt x="18880" y="23490"/>
                    <a:pt x="18868" y="23503"/>
                  </a:cubicBezTo>
                  <a:cubicBezTo>
                    <a:pt x="18738" y="22801"/>
                    <a:pt x="19373" y="21316"/>
                    <a:pt x="18469" y="21119"/>
                  </a:cubicBezTo>
                  <a:cubicBezTo>
                    <a:pt x="18443" y="21120"/>
                    <a:pt x="18419" y="21120"/>
                    <a:pt x="18396" y="21120"/>
                  </a:cubicBezTo>
                  <a:cubicBezTo>
                    <a:pt x="17950" y="21120"/>
                    <a:pt x="18055" y="20969"/>
                    <a:pt x="17792" y="19961"/>
                  </a:cubicBezTo>
                  <a:cubicBezTo>
                    <a:pt x="17559" y="19798"/>
                    <a:pt x="16737" y="19800"/>
                    <a:pt x="16571" y="19072"/>
                  </a:cubicBezTo>
                  <a:cubicBezTo>
                    <a:pt x="16448" y="18281"/>
                    <a:pt x="16931" y="17882"/>
                    <a:pt x="16958" y="17512"/>
                  </a:cubicBezTo>
                  <a:cubicBezTo>
                    <a:pt x="16958" y="17433"/>
                    <a:pt x="16960" y="17354"/>
                    <a:pt x="16963" y="17274"/>
                  </a:cubicBezTo>
                  <a:cubicBezTo>
                    <a:pt x="16965" y="17386"/>
                    <a:pt x="16969" y="17497"/>
                    <a:pt x="16970" y="17608"/>
                  </a:cubicBezTo>
                  <a:lnTo>
                    <a:pt x="16970" y="17608"/>
                  </a:lnTo>
                  <a:cubicBezTo>
                    <a:pt x="16965" y="16690"/>
                    <a:pt x="16870" y="15940"/>
                    <a:pt x="16446" y="15097"/>
                  </a:cubicBezTo>
                  <a:cubicBezTo>
                    <a:pt x="16271" y="14754"/>
                    <a:pt x="16078" y="14434"/>
                    <a:pt x="15819" y="14151"/>
                  </a:cubicBezTo>
                  <a:cubicBezTo>
                    <a:pt x="15718" y="14038"/>
                    <a:pt x="15294" y="13485"/>
                    <a:pt x="15162" y="13485"/>
                  </a:cubicBezTo>
                  <a:cubicBezTo>
                    <a:pt x="15162" y="13485"/>
                    <a:pt x="15161" y="13485"/>
                    <a:pt x="15160" y="13485"/>
                  </a:cubicBezTo>
                  <a:cubicBezTo>
                    <a:pt x="15045" y="13170"/>
                    <a:pt x="14928" y="13118"/>
                    <a:pt x="14809" y="13118"/>
                  </a:cubicBezTo>
                  <a:cubicBezTo>
                    <a:pt x="14797" y="13118"/>
                    <a:pt x="14784" y="13119"/>
                    <a:pt x="14771" y="13120"/>
                  </a:cubicBezTo>
                  <a:cubicBezTo>
                    <a:pt x="14760" y="13122"/>
                    <a:pt x="14749" y="13123"/>
                    <a:pt x="14737" y="13123"/>
                  </a:cubicBezTo>
                  <a:cubicBezTo>
                    <a:pt x="14636" y="13123"/>
                    <a:pt x="14544" y="13033"/>
                    <a:pt x="14461" y="12831"/>
                  </a:cubicBezTo>
                  <a:cubicBezTo>
                    <a:pt x="14446" y="12820"/>
                    <a:pt x="14431" y="12816"/>
                    <a:pt x="14416" y="12816"/>
                  </a:cubicBezTo>
                  <a:cubicBezTo>
                    <a:pt x="14394" y="12816"/>
                    <a:pt x="14373" y="12824"/>
                    <a:pt x="14353" y="12824"/>
                  </a:cubicBezTo>
                  <a:cubicBezTo>
                    <a:pt x="14304" y="12824"/>
                    <a:pt x="14259" y="12780"/>
                    <a:pt x="14216" y="12481"/>
                  </a:cubicBezTo>
                  <a:cubicBezTo>
                    <a:pt x="14153" y="12415"/>
                    <a:pt x="14100" y="12201"/>
                    <a:pt x="14053" y="12201"/>
                  </a:cubicBezTo>
                  <a:cubicBezTo>
                    <a:pt x="14048" y="12201"/>
                    <a:pt x="14043" y="12204"/>
                    <a:pt x="14038" y="12209"/>
                  </a:cubicBezTo>
                  <a:cubicBezTo>
                    <a:pt x="13966" y="11721"/>
                    <a:pt x="13916" y="11942"/>
                    <a:pt x="13885" y="11671"/>
                  </a:cubicBezTo>
                  <a:cubicBezTo>
                    <a:pt x="13853" y="11563"/>
                    <a:pt x="13846" y="11486"/>
                    <a:pt x="13853" y="11306"/>
                  </a:cubicBezTo>
                  <a:cubicBezTo>
                    <a:pt x="13872" y="10880"/>
                    <a:pt x="13961" y="10808"/>
                    <a:pt x="14110" y="10229"/>
                  </a:cubicBezTo>
                  <a:cubicBezTo>
                    <a:pt x="14158" y="9840"/>
                    <a:pt x="14204" y="10162"/>
                    <a:pt x="14243" y="9796"/>
                  </a:cubicBezTo>
                  <a:cubicBezTo>
                    <a:pt x="14281" y="9407"/>
                    <a:pt x="14315" y="9635"/>
                    <a:pt x="14334" y="9323"/>
                  </a:cubicBezTo>
                  <a:cubicBezTo>
                    <a:pt x="14338" y="9363"/>
                    <a:pt x="14342" y="9379"/>
                    <a:pt x="14346" y="9379"/>
                  </a:cubicBezTo>
                  <a:cubicBezTo>
                    <a:pt x="14359" y="9379"/>
                    <a:pt x="14365" y="9132"/>
                    <a:pt x="14363" y="9054"/>
                  </a:cubicBezTo>
                  <a:cubicBezTo>
                    <a:pt x="14363" y="8851"/>
                    <a:pt x="14330" y="8648"/>
                    <a:pt x="14304" y="8447"/>
                  </a:cubicBezTo>
                  <a:lnTo>
                    <a:pt x="14304" y="8447"/>
                  </a:lnTo>
                  <a:cubicBezTo>
                    <a:pt x="14297" y="8459"/>
                    <a:pt x="14282" y="8468"/>
                    <a:pt x="14267" y="8468"/>
                  </a:cubicBezTo>
                  <a:cubicBezTo>
                    <a:pt x="14263" y="8468"/>
                    <a:pt x="14259" y="8467"/>
                    <a:pt x="14255" y="8465"/>
                  </a:cubicBezTo>
                  <a:cubicBezTo>
                    <a:pt x="14223" y="8451"/>
                    <a:pt x="14216" y="8410"/>
                    <a:pt x="14214" y="8376"/>
                  </a:cubicBezTo>
                  <a:cubicBezTo>
                    <a:pt x="14185" y="8143"/>
                    <a:pt x="14132" y="7915"/>
                    <a:pt x="14053" y="7694"/>
                  </a:cubicBezTo>
                  <a:cubicBezTo>
                    <a:pt x="14041" y="7660"/>
                    <a:pt x="14026" y="7622"/>
                    <a:pt x="13995" y="7603"/>
                  </a:cubicBezTo>
                  <a:cubicBezTo>
                    <a:pt x="13957" y="7574"/>
                    <a:pt x="13906" y="7581"/>
                    <a:pt x="13860" y="7576"/>
                  </a:cubicBezTo>
                  <a:cubicBezTo>
                    <a:pt x="13635" y="7557"/>
                    <a:pt x="13589" y="7341"/>
                    <a:pt x="13418" y="7249"/>
                  </a:cubicBezTo>
                  <a:cubicBezTo>
                    <a:pt x="13231" y="7148"/>
                    <a:pt x="13180" y="7175"/>
                    <a:pt x="13039" y="7141"/>
                  </a:cubicBezTo>
                  <a:cubicBezTo>
                    <a:pt x="13007" y="7134"/>
                    <a:pt x="12981" y="7132"/>
                    <a:pt x="12957" y="7132"/>
                  </a:cubicBezTo>
                  <a:cubicBezTo>
                    <a:pt x="12908" y="7132"/>
                    <a:pt x="12871" y="7142"/>
                    <a:pt x="12829" y="7142"/>
                  </a:cubicBezTo>
                  <a:cubicBezTo>
                    <a:pt x="12779" y="7142"/>
                    <a:pt x="12722" y="7128"/>
                    <a:pt x="12630" y="7069"/>
                  </a:cubicBezTo>
                  <a:cubicBezTo>
                    <a:pt x="12498" y="6980"/>
                    <a:pt x="12402" y="6769"/>
                    <a:pt x="12311" y="6641"/>
                  </a:cubicBezTo>
                  <a:cubicBezTo>
                    <a:pt x="12104" y="6343"/>
                    <a:pt x="11955" y="5966"/>
                    <a:pt x="11909" y="5815"/>
                  </a:cubicBezTo>
                  <a:cubicBezTo>
                    <a:pt x="11866" y="5255"/>
                    <a:pt x="11801" y="5118"/>
                    <a:pt x="11739" y="4779"/>
                  </a:cubicBezTo>
                  <a:cubicBezTo>
                    <a:pt x="11676" y="4498"/>
                    <a:pt x="11614" y="4111"/>
                    <a:pt x="11573" y="3767"/>
                  </a:cubicBezTo>
                  <a:cubicBezTo>
                    <a:pt x="11556" y="3772"/>
                    <a:pt x="11540" y="3774"/>
                    <a:pt x="11523" y="3774"/>
                  </a:cubicBezTo>
                  <a:cubicBezTo>
                    <a:pt x="11444" y="3774"/>
                    <a:pt x="11370" y="3719"/>
                    <a:pt x="11297" y="3587"/>
                  </a:cubicBezTo>
                  <a:cubicBezTo>
                    <a:pt x="11145" y="3325"/>
                    <a:pt x="11385" y="2850"/>
                    <a:pt x="11510" y="2643"/>
                  </a:cubicBezTo>
                  <a:cubicBezTo>
                    <a:pt x="11683" y="2367"/>
                    <a:pt x="12001" y="2071"/>
                    <a:pt x="11854" y="1699"/>
                  </a:cubicBezTo>
                  <a:cubicBezTo>
                    <a:pt x="11703" y="1312"/>
                    <a:pt x="11097" y="1216"/>
                    <a:pt x="10758" y="1076"/>
                  </a:cubicBezTo>
                  <a:cubicBezTo>
                    <a:pt x="10530" y="980"/>
                    <a:pt x="10261" y="869"/>
                    <a:pt x="10083" y="704"/>
                  </a:cubicBezTo>
                  <a:cubicBezTo>
                    <a:pt x="9910" y="538"/>
                    <a:pt x="9881" y="257"/>
                    <a:pt x="9703" y="110"/>
                  </a:cubicBezTo>
                  <a:cubicBezTo>
                    <a:pt x="9606" y="33"/>
                    <a:pt x="9501" y="1"/>
                    <a:pt x="9392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g1f7b5ef0b07_0_393"/>
            <p:cNvSpPr/>
            <p:nvPr/>
          </p:nvSpPr>
          <p:spPr>
            <a:xfrm>
              <a:off x="6973600" y="2149225"/>
              <a:ext cx="70725" cy="45475"/>
            </a:xfrm>
            <a:custGeom>
              <a:rect b="b" l="l" r="r" t="t"/>
              <a:pathLst>
                <a:path extrusionOk="0" h="1819" w="2829">
                  <a:moveTo>
                    <a:pt x="1121" y="1"/>
                  </a:moveTo>
                  <a:cubicBezTo>
                    <a:pt x="819" y="1"/>
                    <a:pt x="675" y="164"/>
                    <a:pt x="469" y="220"/>
                  </a:cubicBezTo>
                  <a:cubicBezTo>
                    <a:pt x="303" y="276"/>
                    <a:pt x="0" y="800"/>
                    <a:pt x="159" y="1013"/>
                  </a:cubicBezTo>
                  <a:cubicBezTo>
                    <a:pt x="289" y="1198"/>
                    <a:pt x="760" y="1124"/>
                    <a:pt x="952" y="1179"/>
                  </a:cubicBezTo>
                  <a:cubicBezTo>
                    <a:pt x="1291" y="1267"/>
                    <a:pt x="1804" y="1819"/>
                    <a:pt x="2253" y="1819"/>
                  </a:cubicBezTo>
                  <a:cubicBezTo>
                    <a:pt x="2370" y="1819"/>
                    <a:pt x="2482" y="1781"/>
                    <a:pt x="2586" y="1689"/>
                  </a:cubicBezTo>
                  <a:cubicBezTo>
                    <a:pt x="2730" y="1559"/>
                    <a:pt x="2828" y="1061"/>
                    <a:pt x="2780" y="869"/>
                  </a:cubicBezTo>
                  <a:cubicBezTo>
                    <a:pt x="2663" y="386"/>
                    <a:pt x="2401" y="516"/>
                    <a:pt x="2047" y="379"/>
                  </a:cubicBezTo>
                  <a:cubicBezTo>
                    <a:pt x="1745" y="261"/>
                    <a:pt x="1560" y="40"/>
                    <a:pt x="1221" y="7"/>
                  </a:cubicBezTo>
                  <a:cubicBezTo>
                    <a:pt x="1186" y="3"/>
                    <a:pt x="1152" y="1"/>
                    <a:pt x="11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g1f7b5ef0b07_0_393"/>
            <p:cNvSpPr/>
            <p:nvPr/>
          </p:nvSpPr>
          <p:spPr>
            <a:xfrm>
              <a:off x="6915500" y="2367600"/>
              <a:ext cx="85200" cy="117675"/>
            </a:xfrm>
            <a:custGeom>
              <a:rect b="b" l="l" r="r" t="t"/>
              <a:pathLst>
                <a:path extrusionOk="0" h="4707" w="3408">
                  <a:moveTo>
                    <a:pt x="2868" y="1"/>
                  </a:moveTo>
                  <a:cubicBezTo>
                    <a:pt x="2758" y="1"/>
                    <a:pt x="2654" y="17"/>
                    <a:pt x="2586" y="45"/>
                  </a:cubicBezTo>
                  <a:cubicBezTo>
                    <a:pt x="2346" y="141"/>
                    <a:pt x="2401" y="410"/>
                    <a:pt x="2221" y="554"/>
                  </a:cubicBezTo>
                  <a:cubicBezTo>
                    <a:pt x="2029" y="720"/>
                    <a:pt x="1704" y="636"/>
                    <a:pt x="1469" y="706"/>
                  </a:cubicBezTo>
                  <a:cubicBezTo>
                    <a:pt x="1240" y="768"/>
                    <a:pt x="1130" y="879"/>
                    <a:pt x="979" y="1059"/>
                  </a:cubicBezTo>
                  <a:cubicBezTo>
                    <a:pt x="868" y="1181"/>
                    <a:pt x="580" y="1410"/>
                    <a:pt x="587" y="1487"/>
                  </a:cubicBezTo>
                  <a:cubicBezTo>
                    <a:pt x="359" y="1760"/>
                    <a:pt x="248" y="2140"/>
                    <a:pt x="171" y="2486"/>
                  </a:cubicBezTo>
                  <a:cubicBezTo>
                    <a:pt x="123" y="2712"/>
                    <a:pt x="1" y="3080"/>
                    <a:pt x="116" y="3272"/>
                  </a:cubicBezTo>
                  <a:cubicBezTo>
                    <a:pt x="219" y="3438"/>
                    <a:pt x="392" y="3452"/>
                    <a:pt x="447" y="3659"/>
                  </a:cubicBezTo>
                  <a:cubicBezTo>
                    <a:pt x="491" y="3817"/>
                    <a:pt x="440" y="4024"/>
                    <a:pt x="407" y="4168"/>
                  </a:cubicBezTo>
                  <a:cubicBezTo>
                    <a:pt x="373" y="4300"/>
                    <a:pt x="207" y="4514"/>
                    <a:pt x="325" y="4644"/>
                  </a:cubicBezTo>
                  <a:cubicBezTo>
                    <a:pt x="366" y="4687"/>
                    <a:pt x="511" y="4706"/>
                    <a:pt x="635" y="4706"/>
                  </a:cubicBezTo>
                  <a:cubicBezTo>
                    <a:pt x="712" y="4706"/>
                    <a:pt x="781" y="4699"/>
                    <a:pt x="813" y="4685"/>
                  </a:cubicBezTo>
                  <a:cubicBezTo>
                    <a:pt x="1185" y="4533"/>
                    <a:pt x="1125" y="3947"/>
                    <a:pt x="1380" y="3692"/>
                  </a:cubicBezTo>
                  <a:cubicBezTo>
                    <a:pt x="1553" y="3519"/>
                    <a:pt x="1889" y="3464"/>
                    <a:pt x="2089" y="3306"/>
                  </a:cubicBezTo>
                  <a:cubicBezTo>
                    <a:pt x="2276" y="3161"/>
                    <a:pt x="2283" y="3024"/>
                    <a:pt x="2283" y="2782"/>
                  </a:cubicBezTo>
                  <a:cubicBezTo>
                    <a:pt x="2283" y="2549"/>
                    <a:pt x="2254" y="2402"/>
                    <a:pt x="2173" y="2188"/>
                  </a:cubicBezTo>
                  <a:cubicBezTo>
                    <a:pt x="2110" y="2037"/>
                    <a:pt x="2029" y="1852"/>
                    <a:pt x="2089" y="1693"/>
                  </a:cubicBezTo>
                  <a:cubicBezTo>
                    <a:pt x="2173" y="1479"/>
                    <a:pt x="2435" y="1402"/>
                    <a:pt x="2601" y="1265"/>
                  </a:cubicBezTo>
                  <a:cubicBezTo>
                    <a:pt x="2766" y="1126"/>
                    <a:pt x="2889" y="1023"/>
                    <a:pt x="3007" y="845"/>
                  </a:cubicBezTo>
                  <a:cubicBezTo>
                    <a:pt x="3110" y="686"/>
                    <a:pt x="3408" y="410"/>
                    <a:pt x="3338" y="203"/>
                  </a:cubicBezTo>
                  <a:cubicBezTo>
                    <a:pt x="3284" y="56"/>
                    <a:pt x="3067" y="1"/>
                    <a:pt x="2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g1f7b5ef0b07_0_393"/>
            <p:cNvSpPr/>
            <p:nvPr/>
          </p:nvSpPr>
          <p:spPr>
            <a:xfrm>
              <a:off x="6798425" y="3290475"/>
              <a:ext cx="459350" cy="271600"/>
            </a:xfrm>
            <a:custGeom>
              <a:rect b="b" l="l" r="r" t="t"/>
              <a:pathLst>
                <a:path extrusionOk="0" h="10864" w="18374">
                  <a:moveTo>
                    <a:pt x="12555" y="0"/>
                  </a:moveTo>
                  <a:cubicBezTo>
                    <a:pt x="12245" y="0"/>
                    <a:pt x="11826" y="77"/>
                    <a:pt x="11628" y="275"/>
                  </a:cubicBezTo>
                  <a:cubicBezTo>
                    <a:pt x="11429" y="474"/>
                    <a:pt x="11462" y="827"/>
                    <a:pt x="11282" y="1048"/>
                  </a:cubicBezTo>
                  <a:cubicBezTo>
                    <a:pt x="11069" y="1318"/>
                    <a:pt x="10773" y="1375"/>
                    <a:pt x="10460" y="1375"/>
                  </a:cubicBezTo>
                  <a:cubicBezTo>
                    <a:pt x="10229" y="1375"/>
                    <a:pt x="9988" y="1344"/>
                    <a:pt x="9766" y="1344"/>
                  </a:cubicBezTo>
                  <a:cubicBezTo>
                    <a:pt x="9715" y="1344"/>
                    <a:pt x="9669" y="1343"/>
                    <a:pt x="9627" y="1343"/>
                  </a:cubicBezTo>
                  <a:cubicBezTo>
                    <a:pt x="9395" y="1343"/>
                    <a:pt x="9297" y="1359"/>
                    <a:pt x="9110" y="1565"/>
                  </a:cubicBezTo>
                  <a:cubicBezTo>
                    <a:pt x="8877" y="1813"/>
                    <a:pt x="8682" y="2026"/>
                    <a:pt x="8338" y="2130"/>
                  </a:cubicBezTo>
                  <a:cubicBezTo>
                    <a:pt x="7774" y="2296"/>
                    <a:pt x="7118" y="2192"/>
                    <a:pt x="6875" y="2875"/>
                  </a:cubicBezTo>
                  <a:cubicBezTo>
                    <a:pt x="6760" y="3206"/>
                    <a:pt x="6731" y="3331"/>
                    <a:pt x="6339" y="3365"/>
                  </a:cubicBezTo>
                  <a:cubicBezTo>
                    <a:pt x="6157" y="3382"/>
                    <a:pt x="5959" y="3390"/>
                    <a:pt x="5763" y="3390"/>
                  </a:cubicBezTo>
                  <a:cubicBezTo>
                    <a:pt x="5567" y="3390"/>
                    <a:pt x="5372" y="3382"/>
                    <a:pt x="5193" y="3365"/>
                  </a:cubicBezTo>
                  <a:cubicBezTo>
                    <a:pt x="4518" y="3302"/>
                    <a:pt x="3835" y="2889"/>
                    <a:pt x="3208" y="2646"/>
                  </a:cubicBezTo>
                  <a:cubicBezTo>
                    <a:pt x="2932" y="2543"/>
                    <a:pt x="2689" y="2454"/>
                    <a:pt x="2463" y="2262"/>
                  </a:cubicBezTo>
                  <a:cubicBezTo>
                    <a:pt x="2345" y="2166"/>
                    <a:pt x="2199" y="2041"/>
                    <a:pt x="2055" y="1923"/>
                  </a:cubicBezTo>
                  <a:lnTo>
                    <a:pt x="2055" y="1923"/>
                  </a:lnTo>
                  <a:cubicBezTo>
                    <a:pt x="2055" y="1957"/>
                    <a:pt x="2055" y="1986"/>
                    <a:pt x="2062" y="2019"/>
                  </a:cubicBezTo>
                  <a:cubicBezTo>
                    <a:pt x="2117" y="2380"/>
                    <a:pt x="2372" y="3040"/>
                    <a:pt x="2028" y="3358"/>
                  </a:cubicBezTo>
                  <a:cubicBezTo>
                    <a:pt x="1916" y="3458"/>
                    <a:pt x="1798" y="3493"/>
                    <a:pt x="1676" y="3493"/>
                  </a:cubicBezTo>
                  <a:cubicBezTo>
                    <a:pt x="1405" y="3493"/>
                    <a:pt x="1120" y="3319"/>
                    <a:pt x="859" y="3319"/>
                  </a:cubicBezTo>
                  <a:cubicBezTo>
                    <a:pt x="834" y="3319"/>
                    <a:pt x="810" y="3321"/>
                    <a:pt x="786" y="3324"/>
                  </a:cubicBezTo>
                  <a:cubicBezTo>
                    <a:pt x="661" y="3785"/>
                    <a:pt x="1185" y="3752"/>
                    <a:pt x="1192" y="4158"/>
                  </a:cubicBezTo>
                  <a:cubicBezTo>
                    <a:pt x="1206" y="4614"/>
                    <a:pt x="649" y="4689"/>
                    <a:pt x="421" y="4965"/>
                  </a:cubicBezTo>
                  <a:cubicBezTo>
                    <a:pt x="0" y="5475"/>
                    <a:pt x="565" y="6042"/>
                    <a:pt x="358" y="6462"/>
                  </a:cubicBezTo>
                  <a:cubicBezTo>
                    <a:pt x="344" y="6489"/>
                    <a:pt x="317" y="6525"/>
                    <a:pt x="281" y="6551"/>
                  </a:cubicBezTo>
                  <a:cubicBezTo>
                    <a:pt x="332" y="6662"/>
                    <a:pt x="385" y="6765"/>
                    <a:pt x="462" y="6854"/>
                  </a:cubicBezTo>
                  <a:cubicBezTo>
                    <a:pt x="716" y="7145"/>
                    <a:pt x="820" y="7262"/>
                    <a:pt x="752" y="7676"/>
                  </a:cubicBezTo>
                  <a:cubicBezTo>
                    <a:pt x="723" y="7827"/>
                    <a:pt x="690" y="7945"/>
                    <a:pt x="642" y="8041"/>
                  </a:cubicBezTo>
                  <a:cubicBezTo>
                    <a:pt x="937" y="8173"/>
                    <a:pt x="1247" y="8373"/>
                    <a:pt x="1447" y="8502"/>
                  </a:cubicBezTo>
                  <a:cubicBezTo>
                    <a:pt x="1910" y="8808"/>
                    <a:pt x="2158" y="9221"/>
                    <a:pt x="2379" y="9704"/>
                  </a:cubicBezTo>
                  <a:cubicBezTo>
                    <a:pt x="2566" y="10122"/>
                    <a:pt x="2762" y="10188"/>
                    <a:pt x="3003" y="10188"/>
                  </a:cubicBezTo>
                  <a:cubicBezTo>
                    <a:pt x="3116" y="10188"/>
                    <a:pt x="3238" y="10174"/>
                    <a:pt x="3374" y="10174"/>
                  </a:cubicBezTo>
                  <a:cubicBezTo>
                    <a:pt x="3493" y="10174"/>
                    <a:pt x="3623" y="10185"/>
                    <a:pt x="3766" y="10228"/>
                  </a:cubicBezTo>
                  <a:cubicBezTo>
                    <a:pt x="4275" y="10379"/>
                    <a:pt x="4599" y="10800"/>
                    <a:pt x="5171" y="10848"/>
                  </a:cubicBezTo>
                  <a:cubicBezTo>
                    <a:pt x="5282" y="10858"/>
                    <a:pt x="5385" y="10863"/>
                    <a:pt x="5483" y="10863"/>
                  </a:cubicBezTo>
                  <a:cubicBezTo>
                    <a:pt x="5912" y="10863"/>
                    <a:pt x="6232" y="10760"/>
                    <a:pt x="6649" y="10523"/>
                  </a:cubicBezTo>
                  <a:cubicBezTo>
                    <a:pt x="6828" y="10420"/>
                    <a:pt x="7040" y="10319"/>
                    <a:pt x="7246" y="10319"/>
                  </a:cubicBezTo>
                  <a:cubicBezTo>
                    <a:pt x="7356" y="10319"/>
                    <a:pt x="7464" y="10348"/>
                    <a:pt x="7565" y="10420"/>
                  </a:cubicBezTo>
                  <a:cubicBezTo>
                    <a:pt x="7593" y="10442"/>
                    <a:pt x="7620" y="10461"/>
                    <a:pt x="7642" y="10490"/>
                  </a:cubicBezTo>
                  <a:lnTo>
                    <a:pt x="7649" y="10490"/>
                  </a:lnTo>
                  <a:cubicBezTo>
                    <a:pt x="7779" y="10434"/>
                    <a:pt x="7903" y="10372"/>
                    <a:pt x="8028" y="10302"/>
                  </a:cubicBezTo>
                  <a:cubicBezTo>
                    <a:pt x="8324" y="10136"/>
                    <a:pt x="8564" y="9882"/>
                    <a:pt x="8862" y="9709"/>
                  </a:cubicBezTo>
                  <a:cubicBezTo>
                    <a:pt x="9283" y="9462"/>
                    <a:pt x="10045" y="9196"/>
                    <a:pt x="10679" y="9196"/>
                  </a:cubicBezTo>
                  <a:cubicBezTo>
                    <a:pt x="10928" y="9196"/>
                    <a:pt x="11156" y="9237"/>
                    <a:pt x="11337" y="9336"/>
                  </a:cubicBezTo>
                  <a:cubicBezTo>
                    <a:pt x="11407" y="9372"/>
                    <a:pt x="11477" y="9420"/>
                    <a:pt x="11537" y="9461"/>
                  </a:cubicBezTo>
                  <a:cubicBezTo>
                    <a:pt x="11787" y="9372"/>
                    <a:pt x="12027" y="9303"/>
                    <a:pt x="12200" y="9255"/>
                  </a:cubicBezTo>
                  <a:cubicBezTo>
                    <a:pt x="13082" y="9007"/>
                    <a:pt x="13476" y="8738"/>
                    <a:pt x="14007" y="8027"/>
                  </a:cubicBezTo>
                  <a:cubicBezTo>
                    <a:pt x="14435" y="7440"/>
                    <a:pt x="15035" y="7171"/>
                    <a:pt x="15151" y="6378"/>
                  </a:cubicBezTo>
                  <a:cubicBezTo>
                    <a:pt x="15199" y="6039"/>
                    <a:pt x="15096" y="5777"/>
                    <a:pt x="15249" y="5475"/>
                  </a:cubicBezTo>
                  <a:cubicBezTo>
                    <a:pt x="15372" y="5239"/>
                    <a:pt x="15571" y="5165"/>
                    <a:pt x="15773" y="4951"/>
                  </a:cubicBezTo>
                  <a:cubicBezTo>
                    <a:pt x="16186" y="4501"/>
                    <a:pt x="16165" y="3778"/>
                    <a:pt x="16552" y="3343"/>
                  </a:cubicBezTo>
                  <a:cubicBezTo>
                    <a:pt x="16994" y="2834"/>
                    <a:pt x="17696" y="2834"/>
                    <a:pt x="18090" y="2267"/>
                  </a:cubicBezTo>
                  <a:cubicBezTo>
                    <a:pt x="18255" y="2041"/>
                    <a:pt x="18193" y="1964"/>
                    <a:pt x="18373" y="1882"/>
                  </a:cubicBezTo>
                  <a:cubicBezTo>
                    <a:pt x="17979" y="1289"/>
                    <a:pt x="17537" y="750"/>
                    <a:pt x="16744" y="662"/>
                  </a:cubicBezTo>
                  <a:cubicBezTo>
                    <a:pt x="16676" y="653"/>
                    <a:pt x="16608" y="650"/>
                    <a:pt x="16539" y="650"/>
                  </a:cubicBezTo>
                  <a:cubicBezTo>
                    <a:pt x="16491" y="650"/>
                    <a:pt x="16442" y="651"/>
                    <a:pt x="16393" y="654"/>
                  </a:cubicBezTo>
                  <a:cubicBezTo>
                    <a:pt x="16226" y="669"/>
                    <a:pt x="16054" y="695"/>
                    <a:pt x="15885" y="695"/>
                  </a:cubicBezTo>
                  <a:cubicBezTo>
                    <a:pt x="15838" y="695"/>
                    <a:pt x="15791" y="693"/>
                    <a:pt x="15744" y="688"/>
                  </a:cubicBezTo>
                  <a:cubicBezTo>
                    <a:pt x="15338" y="669"/>
                    <a:pt x="15076" y="474"/>
                    <a:pt x="14730" y="260"/>
                  </a:cubicBezTo>
                  <a:cubicBezTo>
                    <a:pt x="14516" y="123"/>
                    <a:pt x="14358" y="83"/>
                    <a:pt x="14161" y="83"/>
                  </a:cubicBezTo>
                  <a:cubicBezTo>
                    <a:pt x="14072" y="83"/>
                    <a:pt x="13976" y="91"/>
                    <a:pt x="13863" y="102"/>
                  </a:cubicBezTo>
                  <a:cubicBezTo>
                    <a:pt x="13790" y="109"/>
                    <a:pt x="13721" y="112"/>
                    <a:pt x="13653" y="112"/>
                  </a:cubicBezTo>
                  <a:cubicBezTo>
                    <a:pt x="13321" y="112"/>
                    <a:pt x="13034" y="39"/>
                    <a:pt x="12690" y="6"/>
                  </a:cubicBezTo>
                  <a:cubicBezTo>
                    <a:pt x="12648" y="2"/>
                    <a:pt x="12603" y="0"/>
                    <a:pt x="12555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g1f7b5ef0b07_0_393"/>
            <p:cNvSpPr/>
            <p:nvPr/>
          </p:nvSpPr>
          <p:spPr>
            <a:xfrm>
              <a:off x="6679775" y="2699600"/>
              <a:ext cx="654350" cy="543625"/>
            </a:xfrm>
            <a:custGeom>
              <a:rect b="b" l="l" r="r" t="t"/>
              <a:pathLst>
                <a:path extrusionOk="0" h="21745" w="26174">
                  <a:moveTo>
                    <a:pt x="9260" y="0"/>
                  </a:moveTo>
                  <a:cubicBezTo>
                    <a:pt x="8558" y="0"/>
                    <a:pt x="7816" y="181"/>
                    <a:pt x="7188" y="418"/>
                  </a:cubicBezTo>
                  <a:cubicBezTo>
                    <a:pt x="6498" y="675"/>
                    <a:pt x="5830" y="1074"/>
                    <a:pt x="5236" y="1517"/>
                  </a:cubicBezTo>
                  <a:cubicBezTo>
                    <a:pt x="4883" y="1778"/>
                    <a:pt x="4539" y="2117"/>
                    <a:pt x="4131" y="2302"/>
                  </a:cubicBezTo>
                  <a:cubicBezTo>
                    <a:pt x="3795" y="2461"/>
                    <a:pt x="3386" y="2446"/>
                    <a:pt x="3021" y="2571"/>
                  </a:cubicBezTo>
                  <a:cubicBezTo>
                    <a:pt x="2319" y="2812"/>
                    <a:pt x="1788" y="3328"/>
                    <a:pt x="1428" y="3936"/>
                  </a:cubicBezTo>
                  <a:cubicBezTo>
                    <a:pt x="1228" y="4275"/>
                    <a:pt x="1043" y="4475"/>
                    <a:pt x="834" y="4633"/>
                  </a:cubicBezTo>
                  <a:cubicBezTo>
                    <a:pt x="925" y="5205"/>
                    <a:pt x="849" y="5931"/>
                    <a:pt x="546" y="6282"/>
                  </a:cubicBezTo>
                  <a:cubicBezTo>
                    <a:pt x="70" y="6846"/>
                    <a:pt x="0" y="6916"/>
                    <a:pt x="531" y="7565"/>
                  </a:cubicBezTo>
                  <a:cubicBezTo>
                    <a:pt x="745" y="7819"/>
                    <a:pt x="1091" y="8074"/>
                    <a:pt x="1098" y="8439"/>
                  </a:cubicBezTo>
                  <a:cubicBezTo>
                    <a:pt x="1098" y="8697"/>
                    <a:pt x="849" y="8937"/>
                    <a:pt x="863" y="9180"/>
                  </a:cubicBezTo>
                  <a:cubicBezTo>
                    <a:pt x="885" y="9523"/>
                    <a:pt x="1250" y="9874"/>
                    <a:pt x="1298" y="10261"/>
                  </a:cubicBezTo>
                  <a:cubicBezTo>
                    <a:pt x="1346" y="10600"/>
                    <a:pt x="1243" y="10828"/>
                    <a:pt x="1159" y="11138"/>
                  </a:cubicBezTo>
                  <a:cubicBezTo>
                    <a:pt x="1007" y="11751"/>
                    <a:pt x="1464" y="12207"/>
                    <a:pt x="1752" y="12724"/>
                  </a:cubicBezTo>
                  <a:cubicBezTo>
                    <a:pt x="1863" y="12923"/>
                    <a:pt x="2007" y="13207"/>
                    <a:pt x="2036" y="13440"/>
                  </a:cubicBezTo>
                  <a:cubicBezTo>
                    <a:pt x="2076" y="13772"/>
                    <a:pt x="1843" y="13937"/>
                    <a:pt x="1807" y="14247"/>
                  </a:cubicBezTo>
                  <a:lnTo>
                    <a:pt x="1807" y="14269"/>
                  </a:lnTo>
                  <a:cubicBezTo>
                    <a:pt x="2194" y="14517"/>
                    <a:pt x="2636" y="14682"/>
                    <a:pt x="2987" y="14959"/>
                  </a:cubicBezTo>
                  <a:cubicBezTo>
                    <a:pt x="3477" y="15338"/>
                    <a:pt x="4105" y="15446"/>
                    <a:pt x="4717" y="15509"/>
                  </a:cubicBezTo>
                  <a:cubicBezTo>
                    <a:pt x="4750" y="15512"/>
                    <a:pt x="4785" y="15513"/>
                    <a:pt x="4820" y="15513"/>
                  </a:cubicBezTo>
                  <a:cubicBezTo>
                    <a:pt x="4930" y="15513"/>
                    <a:pt x="5050" y="15502"/>
                    <a:pt x="5163" y="15502"/>
                  </a:cubicBezTo>
                  <a:cubicBezTo>
                    <a:pt x="5363" y="15502"/>
                    <a:pt x="5539" y="15537"/>
                    <a:pt x="5594" y="15730"/>
                  </a:cubicBezTo>
                  <a:cubicBezTo>
                    <a:pt x="5676" y="16047"/>
                    <a:pt x="5381" y="16199"/>
                    <a:pt x="5270" y="16434"/>
                  </a:cubicBezTo>
                  <a:cubicBezTo>
                    <a:pt x="5042" y="16931"/>
                    <a:pt x="5676" y="17566"/>
                    <a:pt x="6145" y="17592"/>
                  </a:cubicBezTo>
                  <a:cubicBezTo>
                    <a:pt x="6179" y="17594"/>
                    <a:pt x="6213" y="17595"/>
                    <a:pt x="6246" y="17595"/>
                  </a:cubicBezTo>
                  <a:cubicBezTo>
                    <a:pt x="6435" y="17595"/>
                    <a:pt x="6598" y="17561"/>
                    <a:pt x="6786" y="17503"/>
                  </a:cubicBezTo>
                  <a:cubicBezTo>
                    <a:pt x="6834" y="17489"/>
                    <a:pt x="7159" y="17419"/>
                    <a:pt x="7180" y="17393"/>
                  </a:cubicBezTo>
                  <a:cubicBezTo>
                    <a:pt x="7339" y="17191"/>
                    <a:pt x="7041" y="16751"/>
                    <a:pt x="7111" y="16523"/>
                  </a:cubicBezTo>
                  <a:cubicBezTo>
                    <a:pt x="7152" y="16517"/>
                    <a:pt x="7192" y="16515"/>
                    <a:pt x="7228" y="16515"/>
                  </a:cubicBezTo>
                  <a:cubicBezTo>
                    <a:pt x="7676" y="16515"/>
                    <a:pt x="7766" y="16910"/>
                    <a:pt x="8110" y="17088"/>
                  </a:cubicBezTo>
                  <a:cubicBezTo>
                    <a:pt x="8199" y="17132"/>
                    <a:pt x="8299" y="17145"/>
                    <a:pt x="8404" y="17145"/>
                  </a:cubicBezTo>
                  <a:cubicBezTo>
                    <a:pt x="8545" y="17145"/>
                    <a:pt x="8693" y="17122"/>
                    <a:pt x="8829" y="17122"/>
                  </a:cubicBezTo>
                  <a:cubicBezTo>
                    <a:pt x="8999" y="17122"/>
                    <a:pt x="9150" y="17158"/>
                    <a:pt x="9242" y="17323"/>
                  </a:cubicBezTo>
                  <a:cubicBezTo>
                    <a:pt x="9338" y="17503"/>
                    <a:pt x="9269" y="17777"/>
                    <a:pt x="9427" y="17943"/>
                  </a:cubicBezTo>
                  <a:cubicBezTo>
                    <a:pt x="9581" y="18095"/>
                    <a:pt x="10009" y="18179"/>
                    <a:pt x="10194" y="18260"/>
                  </a:cubicBezTo>
                  <a:cubicBezTo>
                    <a:pt x="10802" y="18510"/>
                    <a:pt x="11304" y="18868"/>
                    <a:pt x="11683" y="19414"/>
                  </a:cubicBezTo>
                  <a:cubicBezTo>
                    <a:pt x="11897" y="19731"/>
                    <a:pt x="11938" y="20000"/>
                    <a:pt x="11967" y="20324"/>
                  </a:cubicBezTo>
                  <a:cubicBezTo>
                    <a:pt x="12152" y="20358"/>
                    <a:pt x="12352" y="20392"/>
                    <a:pt x="12565" y="20399"/>
                  </a:cubicBezTo>
                  <a:cubicBezTo>
                    <a:pt x="12568" y="20399"/>
                    <a:pt x="12572" y="20399"/>
                    <a:pt x="12575" y="20399"/>
                  </a:cubicBezTo>
                  <a:cubicBezTo>
                    <a:pt x="13035" y="20399"/>
                    <a:pt x="13400" y="20022"/>
                    <a:pt x="13820" y="20022"/>
                  </a:cubicBezTo>
                  <a:cubicBezTo>
                    <a:pt x="13994" y="20022"/>
                    <a:pt x="14177" y="20086"/>
                    <a:pt x="14380" y="20269"/>
                  </a:cubicBezTo>
                  <a:cubicBezTo>
                    <a:pt x="14593" y="20454"/>
                    <a:pt x="14630" y="20834"/>
                    <a:pt x="14903" y="20978"/>
                  </a:cubicBezTo>
                  <a:cubicBezTo>
                    <a:pt x="14992" y="21023"/>
                    <a:pt x="15079" y="21042"/>
                    <a:pt x="15165" y="21042"/>
                  </a:cubicBezTo>
                  <a:cubicBezTo>
                    <a:pt x="15463" y="21042"/>
                    <a:pt x="15744" y="20818"/>
                    <a:pt x="16002" y="20690"/>
                  </a:cubicBezTo>
                  <a:cubicBezTo>
                    <a:pt x="16367" y="20502"/>
                    <a:pt x="16643" y="20546"/>
                    <a:pt x="17064" y="20524"/>
                  </a:cubicBezTo>
                  <a:cubicBezTo>
                    <a:pt x="17595" y="20495"/>
                    <a:pt x="18119" y="20303"/>
                    <a:pt x="18650" y="20233"/>
                  </a:cubicBezTo>
                  <a:cubicBezTo>
                    <a:pt x="18882" y="20200"/>
                    <a:pt x="19146" y="20174"/>
                    <a:pt x="19400" y="20174"/>
                  </a:cubicBezTo>
                  <a:cubicBezTo>
                    <a:pt x="19516" y="20174"/>
                    <a:pt x="19630" y="20179"/>
                    <a:pt x="19738" y="20192"/>
                  </a:cubicBezTo>
                  <a:cubicBezTo>
                    <a:pt x="20276" y="20262"/>
                    <a:pt x="20534" y="20642"/>
                    <a:pt x="20973" y="20889"/>
                  </a:cubicBezTo>
                  <a:cubicBezTo>
                    <a:pt x="21319" y="21089"/>
                    <a:pt x="21850" y="21014"/>
                    <a:pt x="22071" y="21372"/>
                  </a:cubicBezTo>
                  <a:cubicBezTo>
                    <a:pt x="22146" y="21502"/>
                    <a:pt x="22175" y="21627"/>
                    <a:pt x="22175" y="21745"/>
                  </a:cubicBezTo>
                  <a:cubicBezTo>
                    <a:pt x="22223" y="21737"/>
                    <a:pt x="22271" y="21723"/>
                    <a:pt x="22319" y="21716"/>
                  </a:cubicBezTo>
                  <a:cubicBezTo>
                    <a:pt x="23179" y="21552"/>
                    <a:pt x="22595" y="20627"/>
                    <a:pt x="22670" y="19909"/>
                  </a:cubicBezTo>
                  <a:cubicBezTo>
                    <a:pt x="22773" y="18986"/>
                    <a:pt x="23388" y="18227"/>
                    <a:pt x="24090" y="17655"/>
                  </a:cubicBezTo>
                  <a:cubicBezTo>
                    <a:pt x="24897" y="16999"/>
                    <a:pt x="26173" y="16324"/>
                    <a:pt x="25649" y="15026"/>
                  </a:cubicBezTo>
                  <a:cubicBezTo>
                    <a:pt x="25520" y="14709"/>
                    <a:pt x="25181" y="14435"/>
                    <a:pt x="25015" y="14137"/>
                  </a:cubicBezTo>
                  <a:cubicBezTo>
                    <a:pt x="24816" y="13786"/>
                    <a:pt x="24671" y="13373"/>
                    <a:pt x="24470" y="13005"/>
                  </a:cubicBezTo>
                  <a:cubicBezTo>
                    <a:pt x="24304" y="12709"/>
                    <a:pt x="24112" y="12433"/>
                    <a:pt x="23994" y="12116"/>
                  </a:cubicBezTo>
                  <a:cubicBezTo>
                    <a:pt x="23946" y="11998"/>
                    <a:pt x="23912" y="11883"/>
                    <a:pt x="23898" y="11751"/>
                  </a:cubicBezTo>
                  <a:cubicBezTo>
                    <a:pt x="23850" y="11371"/>
                    <a:pt x="23931" y="10979"/>
                    <a:pt x="23883" y="10600"/>
                  </a:cubicBezTo>
                  <a:cubicBezTo>
                    <a:pt x="23794" y="9737"/>
                    <a:pt x="22408" y="9413"/>
                    <a:pt x="23374" y="8675"/>
                  </a:cubicBezTo>
                  <a:cubicBezTo>
                    <a:pt x="24071" y="8137"/>
                    <a:pt x="24926" y="8165"/>
                    <a:pt x="24890" y="7075"/>
                  </a:cubicBezTo>
                  <a:cubicBezTo>
                    <a:pt x="24871" y="6053"/>
                    <a:pt x="23939" y="5633"/>
                    <a:pt x="23717" y="4703"/>
                  </a:cubicBezTo>
                  <a:cubicBezTo>
                    <a:pt x="23588" y="4131"/>
                    <a:pt x="23422" y="3446"/>
                    <a:pt x="23160" y="2826"/>
                  </a:cubicBezTo>
                  <a:cubicBezTo>
                    <a:pt x="22905" y="2218"/>
                    <a:pt x="22559" y="1682"/>
                    <a:pt x="22069" y="1365"/>
                  </a:cubicBezTo>
                  <a:cubicBezTo>
                    <a:pt x="21770" y="1160"/>
                    <a:pt x="21418" y="1038"/>
                    <a:pt x="20997" y="1038"/>
                  </a:cubicBezTo>
                  <a:cubicBezTo>
                    <a:pt x="20867" y="1038"/>
                    <a:pt x="20730" y="1050"/>
                    <a:pt x="20586" y="1074"/>
                  </a:cubicBezTo>
                  <a:cubicBezTo>
                    <a:pt x="19786" y="1211"/>
                    <a:pt x="18986" y="1454"/>
                    <a:pt x="18145" y="1480"/>
                  </a:cubicBezTo>
                  <a:cubicBezTo>
                    <a:pt x="18104" y="1482"/>
                    <a:pt x="18064" y="1483"/>
                    <a:pt x="18023" y="1483"/>
                  </a:cubicBezTo>
                  <a:cubicBezTo>
                    <a:pt x="17044" y="1483"/>
                    <a:pt x="16139" y="1081"/>
                    <a:pt x="15165" y="1074"/>
                  </a:cubicBezTo>
                  <a:cubicBezTo>
                    <a:pt x="14526" y="1074"/>
                    <a:pt x="14159" y="1694"/>
                    <a:pt x="13656" y="1805"/>
                  </a:cubicBezTo>
                  <a:cubicBezTo>
                    <a:pt x="13601" y="1819"/>
                    <a:pt x="13545" y="1826"/>
                    <a:pt x="13488" y="1826"/>
                  </a:cubicBezTo>
                  <a:cubicBezTo>
                    <a:pt x="13396" y="1826"/>
                    <a:pt x="13300" y="1807"/>
                    <a:pt x="13195" y="1764"/>
                  </a:cubicBezTo>
                  <a:cubicBezTo>
                    <a:pt x="12885" y="1639"/>
                    <a:pt x="12712" y="1454"/>
                    <a:pt x="12380" y="1365"/>
                  </a:cubicBezTo>
                  <a:cubicBezTo>
                    <a:pt x="12056" y="1281"/>
                    <a:pt x="11720" y="1365"/>
                    <a:pt x="11414" y="1156"/>
                  </a:cubicBezTo>
                  <a:cubicBezTo>
                    <a:pt x="10732" y="695"/>
                    <a:pt x="10559" y="116"/>
                    <a:pt x="9643" y="19"/>
                  </a:cubicBezTo>
                  <a:cubicBezTo>
                    <a:pt x="9518" y="6"/>
                    <a:pt x="9389" y="0"/>
                    <a:pt x="9260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g1f7b5ef0b07_0_393"/>
            <p:cNvSpPr/>
            <p:nvPr/>
          </p:nvSpPr>
          <p:spPr>
            <a:xfrm>
              <a:off x="6826275" y="2428025"/>
              <a:ext cx="49250" cy="124150"/>
            </a:xfrm>
            <a:custGeom>
              <a:rect b="b" l="l" r="r" t="t"/>
              <a:pathLst>
                <a:path extrusionOk="0" h="4966" w="1970">
                  <a:moveTo>
                    <a:pt x="1712" y="1"/>
                  </a:moveTo>
                  <a:cubicBezTo>
                    <a:pt x="1582" y="1"/>
                    <a:pt x="1429" y="359"/>
                    <a:pt x="1335" y="490"/>
                  </a:cubicBezTo>
                  <a:cubicBezTo>
                    <a:pt x="1251" y="600"/>
                    <a:pt x="1162" y="670"/>
                    <a:pt x="1114" y="785"/>
                  </a:cubicBezTo>
                  <a:cubicBezTo>
                    <a:pt x="1051" y="925"/>
                    <a:pt x="1037" y="1102"/>
                    <a:pt x="1018" y="1249"/>
                  </a:cubicBezTo>
                  <a:cubicBezTo>
                    <a:pt x="970" y="1633"/>
                    <a:pt x="789" y="1939"/>
                    <a:pt x="679" y="2275"/>
                  </a:cubicBezTo>
                  <a:cubicBezTo>
                    <a:pt x="549" y="2669"/>
                    <a:pt x="335" y="2986"/>
                    <a:pt x="162" y="3359"/>
                  </a:cubicBezTo>
                  <a:cubicBezTo>
                    <a:pt x="18" y="3676"/>
                    <a:pt x="11" y="3986"/>
                    <a:pt x="11" y="4330"/>
                  </a:cubicBezTo>
                  <a:cubicBezTo>
                    <a:pt x="0" y="4573"/>
                    <a:pt x="175" y="4965"/>
                    <a:pt x="367" y="4965"/>
                  </a:cubicBezTo>
                  <a:cubicBezTo>
                    <a:pt x="442" y="4965"/>
                    <a:pt x="520" y="4905"/>
                    <a:pt x="590" y="4753"/>
                  </a:cubicBezTo>
                  <a:cubicBezTo>
                    <a:pt x="756" y="4380"/>
                    <a:pt x="597" y="3911"/>
                    <a:pt x="734" y="3517"/>
                  </a:cubicBezTo>
                  <a:cubicBezTo>
                    <a:pt x="859" y="3164"/>
                    <a:pt x="1121" y="2897"/>
                    <a:pt x="1203" y="2518"/>
                  </a:cubicBezTo>
                  <a:cubicBezTo>
                    <a:pt x="1292" y="2116"/>
                    <a:pt x="1306" y="1737"/>
                    <a:pt x="1527" y="1393"/>
                  </a:cubicBezTo>
                  <a:cubicBezTo>
                    <a:pt x="1748" y="1042"/>
                    <a:pt x="1969" y="627"/>
                    <a:pt x="1844" y="187"/>
                  </a:cubicBezTo>
                  <a:cubicBezTo>
                    <a:pt x="1807" y="52"/>
                    <a:pt x="1761" y="1"/>
                    <a:pt x="17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g1f7b5ef0b07_0_393"/>
            <p:cNvSpPr/>
            <p:nvPr/>
          </p:nvSpPr>
          <p:spPr>
            <a:xfrm>
              <a:off x="6813425" y="3838725"/>
              <a:ext cx="63950" cy="21950"/>
            </a:xfrm>
            <a:custGeom>
              <a:rect b="b" l="l" r="r" t="t"/>
              <a:pathLst>
                <a:path extrusionOk="0" h="878" w="2558">
                  <a:moveTo>
                    <a:pt x="938" y="0"/>
                  </a:moveTo>
                  <a:cubicBezTo>
                    <a:pt x="676" y="0"/>
                    <a:pt x="1" y="0"/>
                    <a:pt x="20" y="457"/>
                  </a:cubicBezTo>
                  <a:cubicBezTo>
                    <a:pt x="300" y="533"/>
                    <a:pt x="480" y="867"/>
                    <a:pt x="804" y="867"/>
                  </a:cubicBezTo>
                  <a:cubicBezTo>
                    <a:pt x="825" y="867"/>
                    <a:pt x="846" y="866"/>
                    <a:pt x="868" y="863"/>
                  </a:cubicBezTo>
                  <a:cubicBezTo>
                    <a:pt x="1070" y="836"/>
                    <a:pt x="1193" y="649"/>
                    <a:pt x="1421" y="622"/>
                  </a:cubicBezTo>
                  <a:cubicBezTo>
                    <a:pt x="1431" y="621"/>
                    <a:pt x="1440" y="621"/>
                    <a:pt x="1451" y="621"/>
                  </a:cubicBezTo>
                  <a:cubicBezTo>
                    <a:pt x="1671" y="621"/>
                    <a:pt x="2020" y="878"/>
                    <a:pt x="2249" y="878"/>
                  </a:cubicBezTo>
                  <a:cubicBezTo>
                    <a:pt x="2343" y="878"/>
                    <a:pt x="2418" y="834"/>
                    <a:pt x="2454" y="711"/>
                  </a:cubicBezTo>
                  <a:cubicBezTo>
                    <a:pt x="2505" y="567"/>
                    <a:pt x="2558" y="310"/>
                    <a:pt x="2435" y="180"/>
                  </a:cubicBezTo>
                  <a:cubicBezTo>
                    <a:pt x="2357" y="97"/>
                    <a:pt x="2168" y="57"/>
                    <a:pt x="2019" y="57"/>
                  </a:cubicBezTo>
                  <a:cubicBezTo>
                    <a:pt x="1970" y="57"/>
                    <a:pt x="1925" y="62"/>
                    <a:pt x="1890" y="70"/>
                  </a:cubicBezTo>
                  <a:cubicBezTo>
                    <a:pt x="1827" y="91"/>
                    <a:pt x="1772" y="159"/>
                    <a:pt x="1709" y="173"/>
                  </a:cubicBezTo>
                  <a:cubicBezTo>
                    <a:pt x="1695" y="176"/>
                    <a:pt x="1681" y="177"/>
                    <a:pt x="1668" y="177"/>
                  </a:cubicBezTo>
                  <a:cubicBezTo>
                    <a:pt x="1579" y="177"/>
                    <a:pt x="1513" y="120"/>
                    <a:pt x="1433" y="84"/>
                  </a:cubicBezTo>
                  <a:cubicBezTo>
                    <a:pt x="1270" y="7"/>
                    <a:pt x="1118" y="0"/>
                    <a:pt x="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g1f7b5ef0b07_0_393"/>
            <p:cNvSpPr/>
            <p:nvPr/>
          </p:nvSpPr>
          <p:spPr>
            <a:xfrm>
              <a:off x="6789950" y="3801975"/>
              <a:ext cx="66225" cy="25625"/>
            </a:xfrm>
            <a:custGeom>
              <a:rect b="b" l="l" r="r" t="t"/>
              <a:pathLst>
                <a:path extrusionOk="0" h="1025" w="2649">
                  <a:moveTo>
                    <a:pt x="315" y="1"/>
                  </a:moveTo>
                  <a:cubicBezTo>
                    <a:pt x="211" y="1"/>
                    <a:pt x="117" y="19"/>
                    <a:pt x="70" y="72"/>
                  </a:cubicBezTo>
                  <a:cubicBezTo>
                    <a:pt x="0" y="463"/>
                    <a:pt x="310" y="374"/>
                    <a:pt x="442" y="470"/>
                  </a:cubicBezTo>
                  <a:cubicBezTo>
                    <a:pt x="512" y="533"/>
                    <a:pt x="505" y="643"/>
                    <a:pt x="553" y="713"/>
                  </a:cubicBezTo>
                  <a:cubicBezTo>
                    <a:pt x="623" y="802"/>
                    <a:pt x="671" y="816"/>
                    <a:pt x="781" y="850"/>
                  </a:cubicBezTo>
                  <a:cubicBezTo>
                    <a:pt x="966" y="905"/>
                    <a:pt x="1139" y="884"/>
                    <a:pt x="1339" y="898"/>
                  </a:cubicBezTo>
                  <a:cubicBezTo>
                    <a:pt x="1526" y="905"/>
                    <a:pt x="1678" y="982"/>
                    <a:pt x="1855" y="994"/>
                  </a:cubicBezTo>
                  <a:cubicBezTo>
                    <a:pt x="1955" y="1004"/>
                    <a:pt x="2125" y="1024"/>
                    <a:pt x="2268" y="1024"/>
                  </a:cubicBezTo>
                  <a:cubicBezTo>
                    <a:pt x="2346" y="1024"/>
                    <a:pt x="2415" y="1018"/>
                    <a:pt x="2463" y="1002"/>
                  </a:cubicBezTo>
                  <a:cubicBezTo>
                    <a:pt x="2648" y="927"/>
                    <a:pt x="2504" y="740"/>
                    <a:pt x="2386" y="622"/>
                  </a:cubicBezTo>
                  <a:cubicBezTo>
                    <a:pt x="2043" y="293"/>
                    <a:pt x="1512" y="451"/>
                    <a:pt x="1139" y="257"/>
                  </a:cubicBezTo>
                  <a:cubicBezTo>
                    <a:pt x="993" y="182"/>
                    <a:pt x="856" y="112"/>
                    <a:pt x="704" y="57"/>
                  </a:cubicBezTo>
                  <a:cubicBezTo>
                    <a:pt x="617" y="34"/>
                    <a:pt x="457" y="1"/>
                    <a:pt x="3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g1f7b5ef0b07_0_393"/>
            <p:cNvSpPr/>
            <p:nvPr/>
          </p:nvSpPr>
          <p:spPr>
            <a:xfrm>
              <a:off x="6756475" y="3614925"/>
              <a:ext cx="286475" cy="271525"/>
            </a:xfrm>
            <a:custGeom>
              <a:rect b="b" l="l" r="r" t="t"/>
              <a:pathLst>
                <a:path extrusionOk="0" h="10861" w="11459">
                  <a:moveTo>
                    <a:pt x="632" y="1"/>
                  </a:moveTo>
                  <a:cubicBezTo>
                    <a:pt x="586" y="1"/>
                    <a:pt x="539" y="20"/>
                    <a:pt x="491" y="64"/>
                  </a:cubicBezTo>
                  <a:cubicBezTo>
                    <a:pt x="361" y="181"/>
                    <a:pt x="417" y="455"/>
                    <a:pt x="388" y="607"/>
                  </a:cubicBezTo>
                  <a:cubicBezTo>
                    <a:pt x="354" y="808"/>
                    <a:pt x="318" y="883"/>
                    <a:pt x="236" y="1070"/>
                  </a:cubicBezTo>
                  <a:cubicBezTo>
                    <a:pt x="78" y="1395"/>
                    <a:pt x="1" y="1705"/>
                    <a:pt x="332" y="2015"/>
                  </a:cubicBezTo>
                  <a:cubicBezTo>
                    <a:pt x="630" y="2284"/>
                    <a:pt x="926" y="2291"/>
                    <a:pt x="1154" y="2697"/>
                  </a:cubicBezTo>
                  <a:cubicBezTo>
                    <a:pt x="1347" y="3043"/>
                    <a:pt x="1354" y="3464"/>
                    <a:pt x="1568" y="3815"/>
                  </a:cubicBezTo>
                  <a:cubicBezTo>
                    <a:pt x="1781" y="4153"/>
                    <a:pt x="2154" y="4360"/>
                    <a:pt x="2382" y="4699"/>
                  </a:cubicBezTo>
                  <a:cubicBezTo>
                    <a:pt x="2707" y="5179"/>
                    <a:pt x="2851" y="5691"/>
                    <a:pt x="3319" y="6078"/>
                  </a:cubicBezTo>
                  <a:cubicBezTo>
                    <a:pt x="3651" y="6352"/>
                    <a:pt x="4035" y="6573"/>
                    <a:pt x="4312" y="6905"/>
                  </a:cubicBezTo>
                  <a:cubicBezTo>
                    <a:pt x="4518" y="7152"/>
                    <a:pt x="4617" y="7443"/>
                    <a:pt x="4836" y="7671"/>
                  </a:cubicBezTo>
                  <a:cubicBezTo>
                    <a:pt x="5429" y="8284"/>
                    <a:pt x="6347" y="8484"/>
                    <a:pt x="6808" y="9264"/>
                  </a:cubicBezTo>
                  <a:cubicBezTo>
                    <a:pt x="6989" y="9567"/>
                    <a:pt x="6996" y="9815"/>
                    <a:pt x="7236" y="10057"/>
                  </a:cubicBezTo>
                  <a:cubicBezTo>
                    <a:pt x="7409" y="10235"/>
                    <a:pt x="7748" y="10430"/>
                    <a:pt x="7789" y="10692"/>
                  </a:cubicBezTo>
                  <a:cubicBezTo>
                    <a:pt x="7758" y="10698"/>
                    <a:pt x="7725" y="10701"/>
                    <a:pt x="7691" y="10701"/>
                  </a:cubicBezTo>
                  <a:cubicBezTo>
                    <a:pt x="7657" y="10701"/>
                    <a:pt x="7623" y="10698"/>
                    <a:pt x="7589" y="10692"/>
                  </a:cubicBezTo>
                  <a:lnTo>
                    <a:pt x="7589" y="10692"/>
                  </a:lnTo>
                  <a:cubicBezTo>
                    <a:pt x="7732" y="10785"/>
                    <a:pt x="7904" y="10861"/>
                    <a:pt x="8058" y="10861"/>
                  </a:cubicBezTo>
                  <a:cubicBezTo>
                    <a:pt x="8120" y="10861"/>
                    <a:pt x="8178" y="10849"/>
                    <a:pt x="8231" y="10822"/>
                  </a:cubicBezTo>
                  <a:cubicBezTo>
                    <a:pt x="8265" y="10807"/>
                    <a:pt x="8291" y="10788"/>
                    <a:pt x="8313" y="10759"/>
                  </a:cubicBezTo>
                  <a:cubicBezTo>
                    <a:pt x="8527" y="10567"/>
                    <a:pt x="8423" y="10180"/>
                    <a:pt x="8361" y="9940"/>
                  </a:cubicBezTo>
                  <a:cubicBezTo>
                    <a:pt x="8224" y="9380"/>
                    <a:pt x="8313" y="9317"/>
                    <a:pt x="8700" y="8940"/>
                  </a:cubicBezTo>
                  <a:cubicBezTo>
                    <a:pt x="8969" y="8671"/>
                    <a:pt x="8995" y="8311"/>
                    <a:pt x="9154" y="7989"/>
                  </a:cubicBezTo>
                  <a:cubicBezTo>
                    <a:pt x="9248" y="7789"/>
                    <a:pt x="9313" y="7737"/>
                    <a:pt x="9398" y="7737"/>
                  </a:cubicBezTo>
                  <a:cubicBezTo>
                    <a:pt x="9487" y="7737"/>
                    <a:pt x="9598" y="7794"/>
                    <a:pt x="9787" y="7794"/>
                  </a:cubicBezTo>
                  <a:cubicBezTo>
                    <a:pt x="9798" y="7794"/>
                    <a:pt x="9810" y="7794"/>
                    <a:pt x="9822" y="7794"/>
                  </a:cubicBezTo>
                  <a:cubicBezTo>
                    <a:pt x="10264" y="7772"/>
                    <a:pt x="10105" y="7525"/>
                    <a:pt x="10050" y="7222"/>
                  </a:cubicBezTo>
                  <a:cubicBezTo>
                    <a:pt x="9995" y="6898"/>
                    <a:pt x="10245" y="6864"/>
                    <a:pt x="10526" y="6835"/>
                  </a:cubicBezTo>
                  <a:cubicBezTo>
                    <a:pt x="10817" y="6809"/>
                    <a:pt x="11134" y="6787"/>
                    <a:pt x="11196" y="6496"/>
                  </a:cubicBezTo>
                  <a:cubicBezTo>
                    <a:pt x="11230" y="6304"/>
                    <a:pt x="11215" y="5965"/>
                    <a:pt x="11141" y="5807"/>
                  </a:cubicBezTo>
                  <a:cubicBezTo>
                    <a:pt x="11009" y="5533"/>
                    <a:pt x="10843" y="5525"/>
                    <a:pt x="10872" y="5187"/>
                  </a:cubicBezTo>
                  <a:cubicBezTo>
                    <a:pt x="10883" y="5186"/>
                    <a:pt x="10894" y="5186"/>
                    <a:pt x="10906" y="5186"/>
                  </a:cubicBezTo>
                  <a:cubicBezTo>
                    <a:pt x="10962" y="5186"/>
                    <a:pt x="11024" y="5191"/>
                    <a:pt x="11085" y="5191"/>
                  </a:cubicBezTo>
                  <a:cubicBezTo>
                    <a:pt x="11197" y="5191"/>
                    <a:pt x="11305" y="5175"/>
                    <a:pt x="11367" y="5083"/>
                  </a:cubicBezTo>
                  <a:cubicBezTo>
                    <a:pt x="11458" y="4954"/>
                    <a:pt x="11360" y="4656"/>
                    <a:pt x="11278" y="4538"/>
                  </a:cubicBezTo>
                  <a:cubicBezTo>
                    <a:pt x="11035" y="4221"/>
                    <a:pt x="10603" y="4242"/>
                    <a:pt x="10367" y="3988"/>
                  </a:cubicBezTo>
                  <a:cubicBezTo>
                    <a:pt x="10153" y="3752"/>
                    <a:pt x="10271" y="3118"/>
                    <a:pt x="10374" y="2841"/>
                  </a:cubicBezTo>
                  <a:cubicBezTo>
                    <a:pt x="10499" y="2519"/>
                    <a:pt x="11071" y="2008"/>
                    <a:pt x="10817" y="1616"/>
                  </a:cubicBezTo>
                  <a:cubicBezTo>
                    <a:pt x="10754" y="1525"/>
                    <a:pt x="10463" y="1395"/>
                    <a:pt x="10187" y="1303"/>
                  </a:cubicBezTo>
                  <a:cubicBezTo>
                    <a:pt x="10146" y="1388"/>
                    <a:pt x="10072" y="1450"/>
                    <a:pt x="9932" y="1484"/>
                  </a:cubicBezTo>
                  <a:cubicBezTo>
                    <a:pt x="9846" y="1508"/>
                    <a:pt x="9762" y="1518"/>
                    <a:pt x="9678" y="1518"/>
                  </a:cubicBezTo>
                  <a:cubicBezTo>
                    <a:pt x="9131" y="1518"/>
                    <a:pt x="8634" y="1059"/>
                    <a:pt x="8173" y="842"/>
                  </a:cubicBezTo>
                  <a:cubicBezTo>
                    <a:pt x="7983" y="752"/>
                    <a:pt x="7792" y="722"/>
                    <a:pt x="7600" y="722"/>
                  </a:cubicBezTo>
                  <a:cubicBezTo>
                    <a:pt x="7217" y="722"/>
                    <a:pt x="6829" y="845"/>
                    <a:pt x="6429" y="864"/>
                  </a:cubicBezTo>
                  <a:cubicBezTo>
                    <a:pt x="6417" y="864"/>
                    <a:pt x="6405" y="864"/>
                    <a:pt x="6394" y="864"/>
                  </a:cubicBezTo>
                  <a:cubicBezTo>
                    <a:pt x="5949" y="864"/>
                    <a:pt x="5722" y="510"/>
                    <a:pt x="5319" y="484"/>
                  </a:cubicBezTo>
                  <a:cubicBezTo>
                    <a:pt x="5296" y="483"/>
                    <a:pt x="5273" y="482"/>
                    <a:pt x="5250" y="482"/>
                  </a:cubicBezTo>
                  <a:cubicBezTo>
                    <a:pt x="4969" y="482"/>
                    <a:pt x="4679" y="588"/>
                    <a:pt x="4394" y="588"/>
                  </a:cubicBezTo>
                  <a:cubicBezTo>
                    <a:pt x="4377" y="588"/>
                    <a:pt x="4361" y="588"/>
                    <a:pt x="4345" y="587"/>
                  </a:cubicBezTo>
                  <a:cubicBezTo>
                    <a:pt x="4064" y="573"/>
                    <a:pt x="3802" y="525"/>
                    <a:pt x="3526" y="443"/>
                  </a:cubicBezTo>
                  <a:cubicBezTo>
                    <a:pt x="3310" y="376"/>
                    <a:pt x="3177" y="343"/>
                    <a:pt x="3080" y="343"/>
                  </a:cubicBezTo>
                  <a:cubicBezTo>
                    <a:pt x="2881" y="343"/>
                    <a:pt x="2839" y="485"/>
                    <a:pt x="2546" y="760"/>
                  </a:cubicBezTo>
                  <a:cubicBezTo>
                    <a:pt x="2320" y="969"/>
                    <a:pt x="2040" y="1134"/>
                    <a:pt x="1776" y="1134"/>
                  </a:cubicBezTo>
                  <a:cubicBezTo>
                    <a:pt x="1629" y="1134"/>
                    <a:pt x="1486" y="1083"/>
                    <a:pt x="1361" y="960"/>
                  </a:cubicBezTo>
                  <a:cubicBezTo>
                    <a:pt x="1186" y="798"/>
                    <a:pt x="930" y="1"/>
                    <a:pt x="632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g1f7b5ef0b07_0_393"/>
            <p:cNvSpPr/>
            <p:nvPr/>
          </p:nvSpPr>
          <p:spPr>
            <a:xfrm>
              <a:off x="6760800" y="3825300"/>
              <a:ext cx="33300" cy="15550"/>
            </a:xfrm>
            <a:custGeom>
              <a:rect b="b" l="l" r="r" t="t"/>
              <a:pathLst>
                <a:path extrusionOk="0" h="622" w="1332">
                  <a:moveTo>
                    <a:pt x="971" y="0"/>
                  </a:moveTo>
                  <a:cubicBezTo>
                    <a:pt x="923" y="0"/>
                    <a:pt x="875" y="5"/>
                    <a:pt x="830" y="13"/>
                  </a:cubicBezTo>
                  <a:cubicBezTo>
                    <a:pt x="609" y="47"/>
                    <a:pt x="450" y="131"/>
                    <a:pt x="200" y="131"/>
                  </a:cubicBezTo>
                  <a:cubicBezTo>
                    <a:pt x="1" y="165"/>
                    <a:pt x="140" y="537"/>
                    <a:pt x="299" y="607"/>
                  </a:cubicBezTo>
                  <a:cubicBezTo>
                    <a:pt x="325" y="617"/>
                    <a:pt x="353" y="622"/>
                    <a:pt x="380" y="622"/>
                  </a:cubicBezTo>
                  <a:cubicBezTo>
                    <a:pt x="526" y="622"/>
                    <a:pt x="681" y="495"/>
                    <a:pt x="831" y="495"/>
                  </a:cubicBezTo>
                  <a:cubicBezTo>
                    <a:pt x="839" y="495"/>
                    <a:pt x="848" y="495"/>
                    <a:pt x="856" y="496"/>
                  </a:cubicBezTo>
                  <a:cubicBezTo>
                    <a:pt x="901" y="501"/>
                    <a:pt x="951" y="506"/>
                    <a:pt x="1002" y="506"/>
                  </a:cubicBezTo>
                  <a:cubicBezTo>
                    <a:pt x="1165" y="506"/>
                    <a:pt x="1331" y="459"/>
                    <a:pt x="1306" y="234"/>
                  </a:cubicBezTo>
                  <a:cubicBezTo>
                    <a:pt x="1284" y="54"/>
                    <a:pt x="1129" y="0"/>
                    <a:pt x="9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g1f7b5ef0b07_0_393"/>
            <p:cNvSpPr/>
            <p:nvPr/>
          </p:nvSpPr>
          <p:spPr>
            <a:xfrm>
              <a:off x="6717200" y="2638675"/>
              <a:ext cx="45200" cy="53675"/>
            </a:xfrm>
            <a:custGeom>
              <a:rect b="b" l="l" r="r" t="t"/>
              <a:pathLst>
                <a:path extrusionOk="0" h="2147" w="1808">
                  <a:moveTo>
                    <a:pt x="696" y="0"/>
                  </a:moveTo>
                  <a:cubicBezTo>
                    <a:pt x="572" y="0"/>
                    <a:pt x="461" y="38"/>
                    <a:pt x="387" y="133"/>
                  </a:cubicBezTo>
                  <a:cubicBezTo>
                    <a:pt x="0" y="395"/>
                    <a:pt x="118" y="789"/>
                    <a:pt x="373" y="1063"/>
                  </a:cubicBezTo>
                  <a:cubicBezTo>
                    <a:pt x="539" y="1250"/>
                    <a:pt x="642" y="1354"/>
                    <a:pt x="712" y="1601"/>
                  </a:cubicBezTo>
                  <a:cubicBezTo>
                    <a:pt x="760" y="1767"/>
                    <a:pt x="712" y="2043"/>
                    <a:pt x="904" y="2125"/>
                  </a:cubicBezTo>
                  <a:cubicBezTo>
                    <a:pt x="940" y="2140"/>
                    <a:pt x="974" y="2147"/>
                    <a:pt x="1006" y="2147"/>
                  </a:cubicBezTo>
                  <a:cubicBezTo>
                    <a:pt x="1298" y="2147"/>
                    <a:pt x="1456" y="1586"/>
                    <a:pt x="1579" y="1387"/>
                  </a:cubicBezTo>
                  <a:cubicBezTo>
                    <a:pt x="1800" y="1051"/>
                    <a:pt x="1807" y="683"/>
                    <a:pt x="1469" y="339"/>
                  </a:cubicBezTo>
                  <a:cubicBezTo>
                    <a:pt x="1325" y="191"/>
                    <a:pt x="977" y="0"/>
                    <a:pt x="696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g1f7b5ef0b07_0_393"/>
            <p:cNvSpPr/>
            <p:nvPr/>
          </p:nvSpPr>
          <p:spPr>
            <a:xfrm>
              <a:off x="6661200" y="1096475"/>
              <a:ext cx="681400" cy="339600"/>
            </a:xfrm>
            <a:custGeom>
              <a:rect b="b" l="l" r="r" t="t"/>
              <a:pathLst>
                <a:path extrusionOk="0" h="13584" w="27256">
                  <a:moveTo>
                    <a:pt x="21738" y="0"/>
                  </a:moveTo>
                  <a:cubicBezTo>
                    <a:pt x="21135" y="0"/>
                    <a:pt x="20990" y="806"/>
                    <a:pt x="20431" y="841"/>
                  </a:cubicBezTo>
                  <a:cubicBezTo>
                    <a:pt x="20430" y="841"/>
                    <a:pt x="20428" y="841"/>
                    <a:pt x="20427" y="841"/>
                  </a:cubicBezTo>
                  <a:cubicBezTo>
                    <a:pt x="20375" y="841"/>
                    <a:pt x="20263" y="744"/>
                    <a:pt x="20200" y="723"/>
                  </a:cubicBezTo>
                  <a:cubicBezTo>
                    <a:pt x="19974" y="644"/>
                    <a:pt x="19931" y="560"/>
                    <a:pt x="19753" y="454"/>
                  </a:cubicBezTo>
                  <a:cubicBezTo>
                    <a:pt x="19722" y="435"/>
                    <a:pt x="19501" y="380"/>
                    <a:pt x="19477" y="372"/>
                  </a:cubicBezTo>
                  <a:cubicBezTo>
                    <a:pt x="19388" y="344"/>
                    <a:pt x="19263" y="308"/>
                    <a:pt x="19157" y="276"/>
                  </a:cubicBezTo>
                  <a:cubicBezTo>
                    <a:pt x="19001" y="228"/>
                    <a:pt x="18826" y="74"/>
                    <a:pt x="18665" y="65"/>
                  </a:cubicBezTo>
                  <a:cubicBezTo>
                    <a:pt x="18658" y="64"/>
                    <a:pt x="18652" y="64"/>
                    <a:pt x="18646" y="64"/>
                  </a:cubicBezTo>
                  <a:cubicBezTo>
                    <a:pt x="18353" y="64"/>
                    <a:pt x="18047" y="549"/>
                    <a:pt x="17802" y="723"/>
                  </a:cubicBezTo>
                  <a:cubicBezTo>
                    <a:pt x="17598" y="867"/>
                    <a:pt x="17434" y="935"/>
                    <a:pt x="17199" y="1021"/>
                  </a:cubicBezTo>
                  <a:cubicBezTo>
                    <a:pt x="16978" y="1103"/>
                    <a:pt x="16862" y="1201"/>
                    <a:pt x="16629" y="1298"/>
                  </a:cubicBezTo>
                  <a:cubicBezTo>
                    <a:pt x="16375" y="1401"/>
                    <a:pt x="16117" y="1492"/>
                    <a:pt x="15848" y="1528"/>
                  </a:cubicBezTo>
                  <a:cubicBezTo>
                    <a:pt x="15505" y="1572"/>
                    <a:pt x="14805" y="1843"/>
                    <a:pt x="14676" y="2194"/>
                  </a:cubicBezTo>
                  <a:cubicBezTo>
                    <a:pt x="14577" y="2465"/>
                    <a:pt x="14822" y="2660"/>
                    <a:pt x="14801" y="2963"/>
                  </a:cubicBezTo>
                  <a:cubicBezTo>
                    <a:pt x="14738" y="3866"/>
                    <a:pt x="14558" y="4522"/>
                    <a:pt x="13592" y="4537"/>
                  </a:cubicBezTo>
                  <a:cubicBezTo>
                    <a:pt x="13585" y="4537"/>
                    <a:pt x="13577" y="4537"/>
                    <a:pt x="13570" y="4537"/>
                  </a:cubicBezTo>
                  <a:cubicBezTo>
                    <a:pt x="13091" y="4537"/>
                    <a:pt x="12629" y="4325"/>
                    <a:pt x="12158" y="4325"/>
                  </a:cubicBezTo>
                  <a:cubicBezTo>
                    <a:pt x="12126" y="4325"/>
                    <a:pt x="12094" y="4326"/>
                    <a:pt x="12061" y="4328"/>
                  </a:cubicBezTo>
                  <a:cubicBezTo>
                    <a:pt x="12036" y="4329"/>
                    <a:pt x="12013" y="4330"/>
                    <a:pt x="11990" y="4330"/>
                  </a:cubicBezTo>
                  <a:cubicBezTo>
                    <a:pt x="11682" y="4330"/>
                    <a:pt x="11530" y="4187"/>
                    <a:pt x="11203" y="4109"/>
                  </a:cubicBezTo>
                  <a:cubicBezTo>
                    <a:pt x="11097" y="4084"/>
                    <a:pt x="10996" y="4072"/>
                    <a:pt x="10901" y="4072"/>
                  </a:cubicBezTo>
                  <a:cubicBezTo>
                    <a:pt x="10539" y="4072"/>
                    <a:pt x="10251" y="4246"/>
                    <a:pt x="9956" y="4510"/>
                  </a:cubicBezTo>
                  <a:cubicBezTo>
                    <a:pt x="9867" y="4590"/>
                    <a:pt x="9834" y="4739"/>
                    <a:pt x="9735" y="4830"/>
                  </a:cubicBezTo>
                  <a:cubicBezTo>
                    <a:pt x="9644" y="4912"/>
                    <a:pt x="9502" y="4924"/>
                    <a:pt x="9416" y="5037"/>
                  </a:cubicBezTo>
                  <a:cubicBezTo>
                    <a:pt x="9274" y="5219"/>
                    <a:pt x="9319" y="5587"/>
                    <a:pt x="9264" y="5818"/>
                  </a:cubicBezTo>
                  <a:cubicBezTo>
                    <a:pt x="9216" y="6012"/>
                    <a:pt x="9134" y="6286"/>
                    <a:pt x="8988" y="6437"/>
                  </a:cubicBezTo>
                  <a:cubicBezTo>
                    <a:pt x="8882" y="6546"/>
                    <a:pt x="8769" y="6578"/>
                    <a:pt x="8650" y="6578"/>
                  </a:cubicBezTo>
                  <a:cubicBezTo>
                    <a:pt x="8470" y="6578"/>
                    <a:pt x="8278" y="6504"/>
                    <a:pt x="8081" y="6504"/>
                  </a:cubicBezTo>
                  <a:cubicBezTo>
                    <a:pt x="8060" y="6504"/>
                    <a:pt x="8038" y="6505"/>
                    <a:pt x="8017" y="6507"/>
                  </a:cubicBezTo>
                  <a:cubicBezTo>
                    <a:pt x="7991" y="6668"/>
                    <a:pt x="7825" y="6668"/>
                    <a:pt x="7681" y="6704"/>
                  </a:cubicBezTo>
                  <a:cubicBezTo>
                    <a:pt x="7395" y="6776"/>
                    <a:pt x="7443" y="6716"/>
                    <a:pt x="7327" y="6920"/>
                  </a:cubicBezTo>
                  <a:cubicBezTo>
                    <a:pt x="7287" y="6993"/>
                    <a:pt x="7294" y="7127"/>
                    <a:pt x="7246" y="7216"/>
                  </a:cubicBezTo>
                  <a:cubicBezTo>
                    <a:pt x="7171" y="7353"/>
                    <a:pt x="6989" y="7401"/>
                    <a:pt x="6926" y="7516"/>
                  </a:cubicBezTo>
                  <a:cubicBezTo>
                    <a:pt x="6842" y="7675"/>
                    <a:pt x="7142" y="9372"/>
                    <a:pt x="7090" y="9376"/>
                  </a:cubicBezTo>
                  <a:cubicBezTo>
                    <a:pt x="7026" y="9382"/>
                    <a:pt x="6963" y="9384"/>
                    <a:pt x="6899" y="9384"/>
                  </a:cubicBezTo>
                  <a:cubicBezTo>
                    <a:pt x="6527" y="9384"/>
                    <a:pt x="6154" y="9297"/>
                    <a:pt x="5794" y="9225"/>
                  </a:cubicBezTo>
                  <a:cubicBezTo>
                    <a:pt x="5423" y="9152"/>
                    <a:pt x="5031" y="8952"/>
                    <a:pt x="4643" y="8952"/>
                  </a:cubicBezTo>
                  <a:cubicBezTo>
                    <a:pt x="4574" y="8952"/>
                    <a:pt x="4505" y="8958"/>
                    <a:pt x="4437" y="8973"/>
                  </a:cubicBezTo>
                  <a:cubicBezTo>
                    <a:pt x="4122" y="9040"/>
                    <a:pt x="3516" y="9247"/>
                    <a:pt x="3351" y="9523"/>
                  </a:cubicBezTo>
                  <a:cubicBezTo>
                    <a:pt x="3286" y="9631"/>
                    <a:pt x="3295" y="9737"/>
                    <a:pt x="3245" y="9845"/>
                  </a:cubicBezTo>
                  <a:cubicBezTo>
                    <a:pt x="3141" y="10068"/>
                    <a:pt x="2966" y="10064"/>
                    <a:pt x="2827" y="10241"/>
                  </a:cubicBezTo>
                  <a:cubicBezTo>
                    <a:pt x="2668" y="10446"/>
                    <a:pt x="2723" y="10710"/>
                    <a:pt x="2464" y="10852"/>
                  </a:cubicBezTo>
                  <a:cubicBezTo>
                    <a:pt x="2248" y="10967"/>
                    <a:pt x="1887" y="10929"/>
                    <a:pt x="1647" y="10957"/>
                  </a:cubicBezTo>
                  <a:cubicBezTo>
                    <a:pt x="1123" y="11020"/>
                    <a:pt x="356" y="11123"/>
                    <a:pt x="1" y="11575"/>
                  </a:cubicBezTo>
                  <a:cubicBezTo>
                    <a:pt x="99" y="11690"/>
                    <a:pt x="193" y="12068"/>
                    <a:pt x="183" y="12217"/>
                  </a:cubicBezTo>
                  <a:cubicBezTo>
                    <a:pt x="174" y="12394"/>
                    <a:pt x="30" y="12584"/>
                    <a:pt x="1" y="12784"/>
                  </a:cubicBezTo>
                  <a:cubicBezTo>
                    <a:pt x="13" y="12783"/>
                    <a:pt x="24" y="12782"/>
                    <a:pt x="34" y="12782"/>
                  </a:cubicBezTo>
                  <a:cubicBezTo>
                    <a:pt x="214" y="12782"/>
                    <a:pt x="196" y="12931"/>
                    <a:pt x="323" y="12976"/>
                  </a:cubicBezTo>
                  <a:cubicBezTo>
                    <a:pt x="375" y="12994"/>
                    <a:pt x="428" y="13001"/>
                    <a:pt x="482" y="13001"/>
                  </a:cubicBezTo>
                  <a:cubicBezTo>
                    <a:pt x="609" y="13001"/>
                    <a:pt x="740" y="12963"/>
                    <a:pt x="861" y="12937"/>
                  </a:cubicBezTo>
                  <a:cubicBezTo>
                    <a:pt x="1169" y="12875"/>
                    <a:pt x="1457" y="12885"/>
                    <a:pt x="1781" y="12877"/>
                  </a:cubicBezTo>
                  <a:cubicBezTo>
                    <a:pt x="1731" y="12306"/>
                    <a:pt x="2654" y="12041"/>
                    <a:pt x="3053" y="11835"/>
                  </a:cubicBezTo>
                  <a:cubicBezTo>
                    <a:pt x="3161" y="11779"/>
                    <a:pt x="3238" y="11738"/>
                    <a:pt x="3341" y="11659"/>
                  </a:cubicBezTo>
                  <a:cubicBezTo>
                    <a:pt x="3413" y="11604"/>
                    <a:pt x="3451" y="11522"/>
                    <a:pt x="3531" y="11476"/>
                  </a:cubicBezTo>
                  <a:cubicBezTo>
                    <a:pt x="3540" y="11471"/>
                    <a:pt x="3552" y="11469"/>
                    <a:pt x="3565" y="11469"/>
                  </a:cubicBezTo>
                  <a:cubicBezTo>
                    <a:pt x="3586" y="11469"/>
                    <a:pt x="3611" y="11474"/>
                    <a:pt x="3634" y="11474"/>
                  </a:cubicBezTo>
                  <a:cubicBezTo>
                    <a:pt x="3650" y="11474"/>
                    <a:pt x="3665" y="11471"/>
                    <a:pt x="3677" y="11464"/>
                  </a:cubicBezTo>
                  <a:cubicBezTo>
                    <a:pt x="4004" y="11287"/>
                    <a:pt x="4194" y="11087"/>
                    <a:pt x="4578" y="11006"/>
                  </a:cubicBezTo>
                  <a:cubicBezTo>
                    <a:pt x="4683" y="10983"/>
                    <a:pt x="4778" y="10973"/>
                    <a:pt x="4865" y="10973"/>
                  </a:cubicBezTo>
                  <a:cubicBezTo>
                    <a:pt x="5562" y="10973"/>
                    <a:pt x="5705" y="11649"/>
                    <a:pt x="5338" y="12334"/>
                  </a:cubicBezTo>
                  <a:cubicBezTo>
                    <a:pt x="5220" y="12548"/>
                    <a:pt x="5076" y="12736"/>
                    <a:pt x="4917" y="12894"/>
                  </a:cubicBezTo>
                  <a:lnTo>
                    <a:pt x="6842" y="13584"/>
                  </a:lnTo>
                  <a:cubicBezTo>
                    <a:pt x="6945" y="13329"/>
                    <a:pt x="7090" y="13108"/>
                    <a:pt x="7289" y="12964"/>
                  </a:cubicBezTo>
                  <a:cubicBezTo>
                    <a:pt x="7971" y="12459"/>
                    <a:pt x="8510" y="13101"/>
                    <a:pt x="8834" y="12024"/>
                  </a:cubicBezTo>
                  <a:cubicBezTo>
                    <a:pt x="9041" y="11371"/>
                    <a:pt x="8827" y="10792"/>
                    <a:pt x="9690" y="10792"/>
                  </a:cubicBezTo>
                  <a:cubicBezTo>
                    <a:pt x="10240" y="10792"/>
                    <a:pt x="10716" y="11080"/>
                    <a:pt x="11242" y="11094"/>
                  </a:cubicBezTo>
                  <a:cubicBezTo>
                    <a:pt x="11257" y="11095"/>
                    <a:pt x="11271" y="11095"/>
                    <a:pt x="11285" y="11095"/>
                  </a:cubicBezTo>
                  <a:cubicBezTo>
                    <a:pt x="12010" y="11095"/>
                    <a:pt x="11931" y="10441"/>
                    <a:pt x="11931" y="9818"/>
                  </a:cubicBezTo>
                  <a:cubicBezTo>
                    <a:pt x="11931" y="9343"/>
                    <a:pt x="11814" y="8557"/>
                    <a:pt x="12482" y="8466"/>
                  </a:cubicBezTo>
                  <a:cubicBezTo>
                    <a:pt x="12513" y="8462"/>
                    <a:pt x="12543" y="8460"/>
                    <a:pt x="12570" y="8460"/>
                  </a:cubicBezTo>
                  <a:cubicBezTo>
                    <a:pt x="12792" y="8460"/>
                    <a:pt x="12899" y="8574"/>
                    <a:pt x="13027" y="8708"/>
                  </a:cubicBezTo>
                  <a:cubicBezTo>
                    <a:pt x="13131" y="8218"/>
                    <a:pt x="13256" y="7709"/>
                    <a:pt x="13695" y="7653"/>
                  </a:cubicBezTo>
                  <a:cubicBezTo>
                    <a:pt x="13720" y="7650"/>
                    <a:pt x="13744" y="7649"/>
                    <a:pt x="13767" y="7649"/>
                  </a:cubicBezTo>
                  <a:cubicBezTo>
                    <a:pt x="14228" y="7649"/>
                    <a:pt x="14368" y="8221"/>
                    <a:pt x="14551" y="8564"/>
                  </a:cubicBezTo>
                  <a:cubicBezTo>
                    <a:pt x="14938" y="9254"/>
                    <a:pt x="15421" y="9638"/>
                    <a:pt x="16240" y="9722"/>
                  </a:cubicBezTo>
                  <a:cubicBezTo>
                    <a:pt x="16309" y="9730"/>
                    <a:pt x="16379" y="9734"/>
                    <a:pt x="16448" y="9734"/>
                  </a:cubicBezTo>
                  <a:cubicBezTo>
                    <a:pt x="16630" y="9734"/>
                    <a:pt x="16807" y="9702"/>
                    <a:pt x="16951" y="9597"/>
                  </a:cubicBezTo>
                  <a:cubicBezTo>
                    <a:pt x="17192" y="9432"/>
                    <a:pt x="17235" y="9059"/>
                    <a:pt x="17578" y="9047"/>
                  </a:cubicBezTo>
                  <a:cubicBezTo>
                    <a:pt x="17584" y="9047"/>
                    <a:pt x="17591" y="9047"/>
                    <a:pt x="17597" y="9047"/>
                  </a:cubicBezTo>
                  <a:cubicBezTo>
                    <a:pt x="18034" y="9047"/>
                    <a:pt x="18401" y="9703"/>
                    <a:pt x="18867" y="9703"/>
                  </a:cubicBezTo>
                  <a:cubicBezTo>
                    <a:pt x="18942" y="9703"/>
                    <a:pt x="19020" y="9686"/>
                    <a:pt x="19102" y="9645"/>
                  </a:cubicBezTo>
                  <a:cubicBezTo>
                    <a:pt x="19364" y="9523"/>
                    <a:pt x="19751" y="8840"/>
                    <a:pt x="19840" y="8583"/>
                  </a:cubicBezTo>
                  <a:cubicBezTo>
                    <a:pt x="20145" y="7735"/>
                    <a:pt x="20263" y="6584"/>
                    <a:pt x="20263" y="5659"/>
                  </a:cubicBezTo>
                  <a:cubicBezTo>
                    <a:pt x="20263" y="5219"/>
                    <a:pt x="20234" y="4542"/>
                    <a:pt x="20606" y="4232"/>
                  </a:cubicBezTo>
                  <a:cubicBezTo>
                    <a:pt x="20827" y="4054"/>
                    <a:pt x="21060" y="4121"/>
                    <a:pt x="21281" y="3970"/>
                  </a:cubicBezTo>
                  <a:cubicBezTo>
                    <a:pt x="21399" y="3888"/>
                    <a:pt x="21476" y="3708"/>
                    <a:pt x="21572" y="3612"/>
                  </a:cubicBezTo>
                  <a:cubicBezTo>
                    <a:pt x="21785" y="3388"/>
                    <a:pt x="22113" y="3130"/>
                    <a:pt x="22419" y="3130"/>
                  </a:cubicBezTo>
                  <a:cubicBezTo>
                    <a:pt x="22528" y="3130"/>
                    <a:pt x="22633" y="3162"/>
                    <a:pt x="22730" y="3239"/>
                  </a:cubicBezTo>
                  <a:cubicBezTo>
                    <a:pt x="22911" y="3383"/>
                    <a:pt x="22937" y="3667"/>
                    <a:pt x="23110" y="3833"/>
                  </a:cubicBezTo>
                  <a:cubicBezTo>
                    <a:pt x="23290" y="3998"/>
                    <a:pt x="23557" y="4109"/>
                    <a:pt x="23785" y="4205"/>
                  </a:cubicBezTo>
                  <a:cubicBezTo>
                    <a:pt x="24124" y="4342"/>
                    <a:pt x="24730" y="4438"/>
                    <a:pt x="24883" y="4825"/>
                  </a:cubicBezTo>
                  <a:cubicBezTo>
                    <a:pt x="25028" y="5198"/>
                    <a:pt x="24710" y="5496"/>
                    <a:pt x="24537" y="5769"/>
                  </a:cubicBezTo>
                  <a:cubicBezTo>
                    <a:pt x="24412" y="5979"/>
                    <a:pt x="24172" y="6454"/>
                    <a:pt x="24324" y="6716"/>
                  </a:cubicBezTo>
                  <a:cubicBezTo>
                    <a:pt x="24396" y="6846"/>
                    <a:pt x="24471" y="6902"/>
                    <a:pt x="24548" y="6902"/>
                  </a:cubicBezTo>
                  <a:cubicBezTo>
                    <a:pt x="24565" y="6902"/>
                    <a:pt x="24583" y="6899"/>
                    <a:pt x="24600" y="6894"/>
                  </a:cubicBezTo>
                  <a:cubicBezTo>
                    <a:pt x="24785" y="6853"/>
                    <a:pt x="24951" y="6536"/>
                    <a:pt x="25076" y="6385"/>
                  </a:cubicBezTo>
                  <a:cubicBezTo>
                    <a:pt x="25282" y="6123"/>
                    <a:pt x="25599" y="6005"/>
                    <a:pt x="25736" y="5673"/>
                  </a:cubicBezTo>
                  <a:cubicBezTo>
                    <a:pt x="25869" y="5356"/>
                    <a:pt x="25688" y="4902"/>
                    <a:pt x="25931" y="4655"/>
                  </a:cubicBezTo>
                  <a:cubicBezTo>
                    <a:pt x="26145" y="4445"/>
                    <a:pt x="26676" y="4433"/>
                    <a:pt x="26938" y="4212"/>
                  </a:cubicBezTo>
                  <a:cubicBezTo>
                    <a:pt x="27104" y="4073"/>
                    <a:pt x="27214" y="3914"/>
                    <a:pt x="27241" y="3722"/>
                  </a:cubicBezTo>
                  <a:cubicBezTo>
                    <a:pt x="27255" y="3645"/>
                    <a:pt x="27255" y="3556"/>
                    <a:pt x="27241" y="3467"/>
                  </a:cubicBezTo>
                  <a:cubicBezTo>
                    <a:pt x="27186" y="3465"/>
                    <a:pt x="27131" y="3464"/>
                    <a:pt x="27076" y="3464"/>
                  </a:cubicBezTo>
                  <a:cubicBezTo>
                    <a:pt x="26669" y="3464"/>
                    <a:pt x="26250" y="3527"/>
                    <a:pt x="25847" y="3527"/>
                  </a:cubicBezTo>
                  <a:cubicBezTo>
                    <a:pt x="25712" y="3527"/>
                    <a:pt x="25579" y="3520"/>
                    <a:pt x="25448" y="3501"/>
                  </a:cubicBezTo>
                  <a:cubicBezTo>
                    <a:pt x="25040" y="3446"/>
                    <a:pt x="25013" y="3239"/>
                    <a:pt x="24689" y="3006"/>
                  </a:cubicBezTo>
                  <a:cubicBezTo>
                    <a:pt x="24448" y="2833"/>
                    <a:pt x="24110" y="2749"/>
                    <a:pt x="23819" y="2742"/>
                  </a:cubicBezTo>
                  <a:cubicBezTo>
                    <a:pt x="23096" y="2107"/>
                    <a:pt x="25902" y="2494"/>
                    <a:pt x="25489" y="971"/>
                  </a:cubicBezTo>
                  <a:cubicBezTo>
                    <a:pt x="25448" y="969"/>
                    <a:pt x="25407" y="968"/>
                    <a:pt x="25366" y="968"/>
                  </a:cubicBezTo>
                  <a:cubicBezTo>
                    <a:pt x="24859" y="968"/>
                    <a:pt x="24285" y="1076"/>
                    <a:pt x="23754" y="1076"/>
                  </a:cubicBezTo>
                  <a:cubicBezTo>
                    <a:pt x="23389" y="1076"/>
                    <a:pt x="23045" y="1025"/>
                    <a:pt x="22757" y="853"/>
                  </a:cubicBezTo>
                  <a:cubicBezTo>
                    <a:pt x="22310" y="584"/>
                    <a:pt x="22483" y="82"/>
                    <a:pt x="21820" y="5"/>
                  </a:cubicBezTo>
                  <a:cubicBezTo>
                    <a:pt x="21791" y="2"/>
                    <a:pt x="21764" y="0"/>
                    <a:pt x="21738" y="0"/>
                  </a:cubicBezTo>
                  <a:close/>
                </a:path>
              </a:pathLst>
            </a:custGeom>
            <a:solidFill>
              <a:srgbClr val="0D0A2C">
                <a:alpha val="74117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g1f7b5ef0b07_0_393"/>
            <p:cNvSpPr/>
            <p:nvPr/>
          </p:nvSpPr>
          <p:spPr>
            <a:xfrm>
              <a:off x="6533250" y="3055775"/>
              <a:ext cx="445725" cy="232625"/>
            </a:xfrm>
            <a:custGeom>
              <a:rect b="b" l="l" r="r" t="t"/>
              <a:pathLst>
                <a:path extrusionOk="0" h="9305" w="17829">
                  <a:moveTo>
                    <a:pt x="6082" y="0"/>
                  </a:moveTo>
                  <a:cubicBezTo>
                    <a:pt x="5993" y="579"/>
                    <a:pt x="6049" y="553"/>
                    <a:pt x="5441" y="712"/>
                  </a:cubicBezTo>
                  <a:cubicBezTo>
                    <a:pt x="5227" y="767"/>
                    <a:pt x="4972" y="808"/>
                    <a:pt x="4773" y="897"/>
                  </a:cubicBezTo>
                  <a:cubicBezTo>
                    <a:pt x="4537" y="1000"/>
                    <a:pt x="4374" y="1202"/>
                    <a:pt x="4146" y="1305"/>
                  </a:cubicBezTo>
                  <a:cubicBezTo>
                    <a:pt x="4024" y="1359"/>
                    <a:pt x="3904" y="1375"/>
                    <a:pt x="3784" y="1375"/>
                  </a:cubicBezTo>
                  <a:cubicBezTo>
                    <a:pt x="3618" y="1375"/>
                    <a:pt x="3454" y="1344"/>
                    <a:pt x="3295" y="1344"/>
                  </a:cubicBezTo>
                  <a:cubicBezTo>
                    <a:pt x="3219" y="1344"/>
                    <a:pt x="3143" y="1351"/>
                    <a:pt x="3069" y="1372"/>
                  </a:cubicBezTo>
                  <a:cubicBezTo>
                    <a:pt x="2918" y="1418"/>
                    <a:pt x="2780" y="1638"/>
                    <a:pt x="2626" y="1638"/>
                  </a:cubicBezTo>
                  <a:cubicBezTo>
                    <a:pt x="2570" y="1638"/>
                    <a:pt x="2511" y="1609"/>
                    <a:pt x="2449" y="1531"/>
                  </a:cubicBezTo>
                  <a:cubicBezTo>
                    <a:pt x="2446" y="1531"/>
                    <a:pt x="2443" y="1531"/>
                    <a:pt x="2440" y="1531"/>
                  </a:cubicBezTo>
                  <a:cubicBezTo>
                    <a:pt x="2033" y="1531"/>
                    <a:pt x="1563" y="1845"/>
                    <a:pt x="1291" y="2117"/>
                  </a:cubicBezTo>
                  <a:cubicBezTo>
                    <a:pt x="1118" y="2290"/>
                    <a:pt x="1111" y="2324"/>
                    <a:pt x="882" y="2401"/>
                  </a:cubicBezTo>
                  <a:cubicBezTo>
                    <a:pt x="705" y="2456"/>
                    <a:pt x="440" y="2463"/>
                    <a:pt x="310" y="2615"/>
                  </a:cubicBezTo>
                  <a:cubicBezTo>
                    <a:pt x="0" y="2966"/>
                    <a:pt x="385" y="3504"/>
                    <a:pt x="572" y="3828"/>
                  </a:cubicBezTo>
                  <a:cubicBezTo>
                    <a:pt x="849" y="4326"/>
                    <a:pt x="916" y="4602"/>
                    <a:pt x="916" y="5174"/>
                  </a:cubicBezTo>
                  <a:cubicBezTo>
                    <a:pt x="911" y="6303"/>
                    <a:pt x="2132" y="5974"/>
                    <a:pt x="2600" y="6697"/>
                  </a:cubicBezTo>
                  <a:cubicBezTo>
                    <a:pt x="2759" y="6940"/>
                    <a:pt x="2903" y="7188"/>
                    <a:pt x="3055" y="7428"/>
                  </a:cubicBezTo>
                  <a:lnTo>
                    <a:pt x="3062" y="7428"/>
                  </a:lnTo>
                  <a:cubicBezTo>
                    <a:pt x="3648" y="7635"/>
                    <a:pt x="3848" y="8298"/>
                    <a:pt x="4359" y="8697"/>
                  </a:cubicBezTo>
                  <a:cubicBezTo>
                    <a:pt x="4674" y="8948"/>
                    <a:pt x="5321" y="9254"/>
                    <a:pt x="5854" y="9254"/>
                  </a:cubicBezTo>
                  <a:cubicBezTo>
                    <a:pt x="6055" y="9254"/>
                    <a:pt x="6240" y="9211"/>
                    <a:pt x="6385" y="9105"/>
                  </a:cubicBezTo>
                  <a:cubicBezTo>
                    <a:pt x="6613" y="8932"/>
                    <a:pt x="6883" y="8504"/>
                    <a:pt x="7089" y="8298"/>
                  </a:cubicBezTo>
                  <a:cubicBezTo>
                    <a:pt x="7207" y="8180"/>
                    <a:pt x="7152" y="8007"/>
                    <a:pt x="7296" y="7933"/>
                  </a:cubicBezTo>
                  <a:cubicBezTo>
                    <a:pt x="7334" y="7913"/>
                    <a:pt x="7387" y="7905"/>
                    <a:pt x="7448" y="7905"/>
                  </a:cubicBezTo>
                  <a:cubicBezTo>
                    <a:pt x="7620" y="7905"/>
                    <a:pt x="7852" y="7968"/>
                    <a:pt x="7959" y="7995"/>
                  </a:cubicBezTo>
                  <a:cubicBezTo>
                    <a:pt x="8394" y="8084"/>
                    <a:pt x="8752" y="8360"/>
                    <a:pt x="9187" y="8464"/>
                  </a:cubicBezTo>
                  <a:cubicBezTo>
                    <a:pt x="9379" y="8508"/>
                    <a:pt x="9585" y="8520"/>
                    <a:pt x="9794" y="8520"/>
                  </a:cubicBezTo>
                  <a:cubicBezTo>
                    <a:pt x="10034" y="8520"/>
                    <a:pt x="10278" y="8504"/>
                    <a:pt x="10511" y="8504"/>
                  </a:cubicBezTo>
                  <a:cubicBezTo>
                    <a:pt x="11290" y="8504"/>
                    <a:pt x="11931" y="8766"/>
                    <a:pt x="12676" y="8877"/>
                  </a:cubicBezTo>
                  <a:cubicBezTo>
                    <a:pt x="12683" y="9016"/>
                    <a:pt x="12683" y="9160"/>
                    <a:pt x="12683" y="9305"/>
                  </a:cubicBezTo>
                  <a:cubicBezTo>
                    <a:pt x="12801" y="9208"/>
                    <a:pt x="12904" y="9098"/>
                    <a:pt x="12979" y="8980"/>
                  </a:cubicBezTo>
                  <a:cubicBezTo>
                    <a:pt x="13159" y="8711"/>
                    <a:pt x="13152" y="8497"/>
                    <a:pt x="13469" y="8360"/>
                  </a:cubicBezTo>
                  <a:cubicBezTo>
                    <a:pt x="13704" y="8257"/>
                    <a:pt x="13963" y="8242"/>
                    <a:pt x="14225" y="8242"/>
                  </a:cubicBezTo>
                  <a:cubicBezTo>
                    <a:pt x="14332" y="8242"/>
                    <a:pt x="14439" y="8245"/>
                    <a:pt x="14545" y="8245"/>
                  </a:cubicBezTo>
                  <a:cubicBezTo>
                    <a:pt x="14980" y="8245"/>
                    <a:pt x="15400" y="8203"/>
                    <a:pt x="15711" y="7781"/>
                  </a:cubicBezTo>
                  <a:cubicBezTo>
                    <a:pt x="16139" y="7202"/>
                    <a:pt x="15944" y="6587"/>
                    <a:pt x="16682" y="6181"/>
                  </a:cubicBezTo>
                  <a:cubicBezTo>
                    <a:pt x="16910" y="6055"/>
                    <a:pt x="17116" y="6014"/>
                    <a:pt x="17314" y="6014"/>
                  </a:cubicBezTo>
                  <a:cubicBezTo>
                    <a:pt x="17487" y="6014"/>
                    <a:pt x="17655" y="6045"/>
                    <a:pt x="17828" y="6077"/>
                  </a:cubicBezTo>
                  <a:cubicBezTo>
                    <a:pt x="17799" y="5753"/>
                    <a:pt x="17758" y="5484"/>
                    <a:pt x="17544" y="5167"/>
                  </a:cubicBezTo>
                  <a:cubicBezTo>
                    <a:pt x="17165" y="4621"/>
                    <a:pt x="16663" y="4263"/>
                    <a:pt x="16055" y="4016"/>
                  </a:cubicBezTo>
                  <a:cubicBezTo>
                    <a:pt x="15870" y="3932"/>
                    <a:pt x="15442" y="3850"/>
                    <a:pt x="15291" y="3699"/>
                  </a:cubicBezTo>
                  <a:cubicBezTo>
                    <a:pt x="15132" y="3533"/>
                    <a:pt x="15199" y="3256"/>
                    <a:pt x="15103" y="3076"/>
                  </a:cubicBezTo>
                  <a:cubicBezTo>
                    <a:pt x="15011" y="2912"/>
                    <a:pt x="14861" y="2876"/>
                    <a:pt x="14691" y="2876"/>
                  </a:cubicBezTo>
                  <a:cubicBezTo>
                    <a:pt x="14555" y="2876"/>
                    <a:pt x="14406" y="2899"/>
                    <a:pt x="14264" y="2899"/>
                  </a:cubicBezTo>
                  <a:cubicBezTo>
                    <a:pt x="14160" y="2899"/>
                    <a:pt x="14060" y="2887"/>
                    <a:pt x="13971" y="2843"/>
                  </a:cubicBezTo>
                  <a:cubicBezTo>
                    <a:pt x="13627" y="2663"/>
                    <a:pt x="13537" y="2268"/>
                    <a:pt x="13089" y="2268"/>
                  </a:cubicBezTo>
                  <a:cubicBezTo>
                    <a:pt x="13053" y="2268"/>
                    <a:pt x="13013" y="2270"/>
                    <a:pt x="12972" y="2276"/>
                  </a:cubicBezTo>
                  <a:cubicBezTo>
                    <a:pt x="12904" y="2504"/>
                    <a:pt x="13200" y="2946"/>
                    <a:pt x="13041" y="3146"/>
                  </a:cubicBezTo>
                  <a:cubicBezTo>
                    <a:pt x="13020" y="3175"/>
                    <a:pt x="12695" y="3242"/>
                    <a:pt x="12647" y="3256"/>
                  </a:cubicBezTo>
                  <a:cubicBezTo>
                    <a:pt x="12462" y="3315"/>
                    <a:pt x="12299" y="3349"/>
                    <a:pt x="12111" y="3349"/>
                  </a:cubicBezTo>
                  <a:cubicBezTo>
                    <a:pt x="12077" y="3349"/>
                    <a:pt x="12042" y="3347"/>
                    <a:pt x="12006" y="3345"/>
                  </a:cubicBezTo>
                  <a:cubicBezTo>
                    <a:pt x="11537" y="3319"/>
                    <a:pt x="10903" y="2684"/>
                    <a:pt x="11131" y="2187"/>
                  </a:cubicBezTo>
                  <a:cubicBezTo>
                    <a:pt x="11242" y="1952"/>
                    <a:pt x="11537" y="1800"/>
                    <a:pt x="11455" y="1483"/>
                  </a:cubicBezTo>
                  <a:cubicBezTo>
                    <a:pt x="11400" y="1290"/>
                    <a:pt x="11224" y="1255"/>
                    <a:pt x="11024" y="1255"/>
                  </a:cubicBezTo>
                  <a:cubicBezTo>
                    <a:pt x="10911" y="1255"/>
                    <a:pt x="10791" y="1266"/>
                    <a:pt x="10681" y="1266"/>
                  </a:cubicBezTo>
                  <a:cubicBezTo>
                    <a:pt x="10646" y="1266"/>
                    <a:pt x="10611" y="1265"/>
                    <a:pt x="10578" y="1262"/>
                  </a:cubicBezTo>
                  <a:cubicBezTo>
                    <a:pt x="9966" y="1202"/>
                    <a:pt x="9338" y="1091"/>
                    <a:pt x="8848" y="712"/>
                  </a:cubicBezTo>
                  <a:cubicBezTo>
                    <a:pt x="8497" y="435"/>
                    <a:pt x="8055" y="270"/>
                    <a:pt x="7668" y="22"/>
                  </a:cubicBezTo>
                  <a:lnTo>
                    <a:pt x="7668" y="22"/>
                  </a:lnTo>
                  <a:cubicBezTo>
                    <a:pt x="7637" y="415"/>
                    <a:pt x="7884" y="860"/>
                    <a:pt x="7360" y="860"/>
                  </a:cubicBezTo>
                  <a:cubicBezTo>
                    <a:pt x="7313" y="860"/>
                    <a:pt x="7260" y="856"/>
                    <a:pt x="7200" y="849"/>
                  </a:cubicBezTo>
                  <a:cubicBezTo>
                    <a:pt x="6856" y="808"/>
                    <a:pt x="6938" y="690"/>
                    <a:pt x="6806" y="443"/>
                  </a:cubicBezTo>
                  <a:cubicBezTo>
                    <a:pt x="6654" y="166"/>
                    <a:pt x="6373" y="89"/>
                    <a:pt x="608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g1f7b5ef0b07_0_393"/>
            <p:cNvSpPr/>
            <p:nvPr/>
          </p:nvSpPr>
          <p:spPr>
            <a:xfrm>
              <a:off x="6661150" y="4250800"/>
              <a:ext cx="22800" cy="26425"/>
            </a:xfrm>
            <a:custGeom>
              <a:rect b="b" l="l" r="r" t="t"/>
              <a:pathLst>
                <a:path extrusionOk="0" h="1057" w="912">
                  <a:moveTo>
                    <a:pt x="327" y="0"/>
                  </a:moveTo>
                  <a:cubicBezTo>
                    <a:pt x="224" y="0"/>
                    <a:pt x="113" y="9"/>
                    <a:pt x="0" y="9"/>
                  </a:cubicBezTo>
                  <a:cubicBezTo>
                    <a:pt x="77" y="146"/>
                    <a:pt x="140" y="249"/>
                    <a:pt x="147" y="415"/>
                  </a:cubicBezTo>
                  <a:cubicBezTo>
                    <a:pt x="147" y="492"/>
                    <a:pt x="118" y="621"/>
                    <a:pt x="147" y="698"/>
                  </a:cubicBezTo>
                  <a:cubicBezTo>
                    <a:pt x="173" y="780"/>
                    <a:pt x="505" y="1056"/>
                    <a:pt x="623" y="1056"/>
                  </a:cubicBezTo>
                  <a:cubicBezTo>
                    <a:pt x="745" y="1056"/>
                    <a:pt x="801" y="953"/>
                    <a:pt x="801" y="842"/>
                  </a:cubicBezTo>
                  <a:cubicBezTo>
                    <a:pt x="808" y="705"/>
                    <a:pt x="697" y="669"/>
                    <a:pt x="678" y="566"/>
                  </a:cubicBezTo>
                  <a:cubicBezTo>
                    <a:pt x="635" y="359"/>
                    <a:pt x="911" y="249"/>
                    <a:pt x="664" y="76"/>
                  </a:cubicBezTo>
                  <a:cubicBezTo>
                    <a:pt x="575" y="14"/>
                    <a:pt x="458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g1f7b5ef0b07_0_393"/>
            <p:cNvSpPr/>
            <p:nvPr/>
          </p:nvSpPr>
          <p:spPr>
            <a:xfrm>
              <a:off x="6592000" y="3454250"/>
              <a:ext cx="226925" cy="138950"/>
            </a:xfrm>
            <a:custGeom>
              <a:rect b="b" l="l" r="r" t="t"/>
              <a:pathLst>
                <a:path extrusionOk="0" h="5558" w="9077">
                  <a:moveTo>
                    <a:pt x="8541" y="0"/>
                  </a:moveTo>
                  <a:cubicBezTo>
                    <a:pt x="8312" y="192"/>
                    <a:pt x="7712" y="399"/>
                    <a:pt x="7498" y="531"/>
                  </a:cubicBezTo>
                  <a:cubicBezTo>
                    <a:pt x="6568" y="1096"/>
                    <a:pt x="5359" y="1180"/>
                    <a:pt x="4340" y="1476"/>
                  </a:cubicBezTo>
                  <a:cubicBezTo>
                    <a:pt x="3713" y="1662"/>
                    <a:pt x="3159" y="1959"/>
                    <a:pt x="2522" y="1959"/>
                  </a:cubicBezTo>
                  <a:cubicBezTo>
                    <a:pt x="2353" y="1959"/>
                    <a:pt x="2178" y="1938"/>
                    <a:pt x="1995" y="1889"/>
                  </a:cubicBezTo>
                  <a:cubicBezTo>
                    <a:pt x="1567" y="1774"/>
                    <a:pt x="1195" y="1663"/>
                    <a:pt x="801" y="1593"/>
                  </a:cubicBezTo>
                  <a:lnTo>
                    <a:pt x="794" y="1593"/>
                  </a:lnTo>
                  <a:cubicBezTo>
                    <a:pt x="443" y="1752"/>
                    <a:pt x="1" y="1884"/>
                    <a:pt x="361" y="2379"/>
                  </a:cubicBezTo>
                  <a:cubicBezTo>
                    <a:pt x="560" y="2655"/>
                    <a:pt x="794" y="2696"/>
                    <a:pt x="738" y="3105"/>
                  </a:cubicBezTo>
                  <a:cubicBezTo>
                    <a:pt x="719" y="3304"/>
                    <a:pt x="635" y="3429"/>
                    <a:pt x="616" y="3621"/>
                  </a:cubicBezTo>
                  <a:cubicBezTo>
                    <a:pt x="601" y="3780"/>
                    <a:pt x="657" y="3939"/>
                    <a:pt x="690" y="4090"/>
                  </a:cubicBezTo>
                  <a:cubicBezTo>
                    <a:pt x="933" y="4131"/>
                    <a:pt x="1236" y="4179"/>
                    <a:pt x="1250" y="4429"/>
                  </a:cubicBezTo>
                  <a:cubicBezTo>
                    <a:pt x="1257" y="4544"/>
                    <a:pt x="1147" y="4684"/>
                    <a:pt x="1036" y="4813"/>
                  </a:cubicBezTo>
                  <a:cubicBezTo>
                    <a:pt x="863" y="5034"/>
                    <a:pt x="690" y="5263"/>
                    <a:pt x="1036" y="5469"/>
                  </a:cubicBezTo>
                  <a:cubicBezTo>
                    <a:pt x="1103" y="5510"/>
                    <a:pt x="1171" y="5525"/>
                    <a:pt x="1240" y="5525"/>
                  </a:cubicBezTo>
                  <a:cubicBezTo>
                    <a:pt x="1440" y="5525"/>
                    <a:pt x="1643" y="5395"/>
                    <a:pt x="1822" y="5380"/>
                  </a:cubicBezTo>
                  <a:cubicBezTo>
                    <a:pt x="1839" y="5378"/>
                    <a:pt x="1857" y="5378"/>
                    <a:pt x="1874" y="5378"/>
                  </a:cubicBezTo>
                  <a:cubicBezTo>
                    <a:pt x="2081" y="5378"/>
                    <a:pt x="2278" y="5510"/>
                    <a:pt x="2480" y="5510"/>
                  </a:cubicBezTo>
                  <a:cubicBezTo>
                    <a:pt x="2506" y="5510"/>
                    <a:pt x="2533" y="5508"/>
                    <a:pt x="2560" y="5503"/>
                  </a:cubicBezTo>
                  <a:cubicBezTo>
                    <a:pt x="2829" y="5455"/>
                    <a:pt x="2850" y="5241"/>
                    <a:pt x="3043" y="5111"/>
                  </a:cubicBezTo>
                  <a:cubicBezTo>
                    <a:pt x="3134" y="5051"/>
                    <a:pt x="3232" y="5026"/>
                    <a:pt x="3332" y="5026"/>
                  </a:cubicBezTo>
                  <a:cubicBezTo>
                    <a:pt x="3482" y="5026"/>
                    <a:pt x="3636" y="5081"/>
                    <a:pt x="3780" y="5152"/>
                  </a:cubicBezTo>
                  <a:cubicBezTo>
                    <a:pt x="4042" y="5275"/>
                    <a:pt x="4215" y="5392"/>
                    <a:pt x="4513" y="5407"/>
                  </a:cubicBezTo>
                  <a:cubicBezTo>
                    <a:pt x="4535" y="5408"/>
                    <a:pt x="4556" y="5409"/>
                    <a:pt x="4577" y="5409"/>
                  </a:cubicBezTo>
                  <a:cubicBezTo>
                    <a:pt x="4715" y="5409"/>
                    <a:pt x="4849" y="5382"/>
                    <a:pt x="4985" y="5382"/>
                  </a:cubicBezTo>
                  <a:cubicBezTo>
                    <a:pt x="5040" y="5382"/>
                    <a:pt x="5096" y="5387"/>
                    <a:pt x="5153" y="5400"/>
                  </a:cubicBezTo>
                  <a:cubicBezTo>
                    <a:pt x="5288" y="5433"/>
                    <a:pt x="5453" y="5558"/>
                    <a:pt x="5610" y="5558"/>
                  </a:cubicBezTo>
                  <a:cubicBezTo>
                    <a:pt x="5679" y="5558"/>
                    <a:pt x="5746" y="5534"/>
                    <a:pt x="5809" y="5469"/>
                  </a:cubicBezTo>
                  <a:cubicBezTo>
                    <a:pt x="5996" y="5277"/>
                    <a:pt x="5842" y="4842"/>
                    <a:pt x="5782" y="4647"/>
                  </a:cubicBezTo>
                  <a:cubicBezTo>
                    <a:pt x="5624" y="4138"/>
                    <a:pt x="5782" y="4160"/>
                    <a:pt x="6251" y="4020"/>
                  </a:cubicBezTo>
                  <a:cubicBezTo>
                    <a:pt x="6726" y="3876"/>
                    <a:pt x="6726" y="3739"/>
                    <a:pt x="6575" y="3304"/>
                  </a:cubicBezTo>
                  <a:cubicBezTo>
                    <a:pt x="6243" y="2372"/>
                    <a:pt x="7070" y="2670"/>
                    <a:pt x="7519" y="2165"/>
                  </a:cubicBezTo>
                  <a:cubicBezTo>
                    <a:pt x="7844" y="1800"/>
                    <a:pt x="7844" y="1800"/>
                    <a:pt x="8368" y="1766"/>
                  </a:cubicBezTo>
                  <a:cubicBezTo>
                    <a:pt x="8656" y="1752"/>
                    <a:pt x="8807" y="1663"/>
                    <a:pt x="8899" y="1490"/>
                  </a:cubicBezTo>
                  <a:cubicBezTo>
                    <a:pt x="8947" y="1394"/>
                    <a:pt x="8980" y="1276"/>
                    <a:pt x="9009" y="1125"/>
                  </a:cubicBezTo>
                  <a:cubicBezTo>
                    <a:pt x="9077" y="711"/>
                    <a:pt x="8973" y="594"/>
                    <a:pt x="8719" y="303"/>
                  </a:cubicBezTo>
                  <a:cubicBezTo>
                    <a:pt x="8642" y="214"/>
                    <a:pt x="8589" y="111"/>
                    <a:pt x="854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g1f7b5ef0b07_0_393"/>
            <p:cNvSpPr/>
            <p:nvPr/>
          </p:nvSpPr>
          <p:spPr>
            <a:xfrm>
              <a:off x="6598250" y="4487050"/>
              <a:ext cx="38650" cy="47950"/>
            </a:xfrm>
            <a:custGeom>
              <a:rect b="b" l="l" r="r" t="t"/>
              <a:pathLst>
                <a:path extrusionOk="0" h="1918" w="1546">
                  <a:moveTo>
                    <a:pt x="342" y="0"/>
                  </a:moveTo>
                  <a:cubicBezTo>
                    <a:pt x="242" y="0"/>
                    <a:pt x="130" y="15"/>
                    <a:pt x="20" y="55"/>
                  </a:cubicBezTo>
                  <a:cubicBezTo>
                    <a:pt x="0" y="303"/>
                    <a:pt x="75" y="545"/>
                    <a:pt x="61" y="793"/>
                  </a:cubicBezTo>
                  <a:cubicBezTo>
                    <a:pt x="41" y="1047"/>
                    <a:pt x="49" y="1028"/>
                    <a:pt x="262" y="1165"/>
                  </a:cubicBezTo>
                  <a:cubicBezTo>
                    <a:pt x="469" y="1295"/>
                    <a:pt x="661" y="1406"/>
                    <a:pt x="779" y="1615"/>
                  </a:cubicBezTo>
                  <a:cubicBezTo>
                    <a:pt x="880" y="1795"/>
                    <a:pt x="907" y="1918"/>
                    <a:pt x="1139" y="1918"/>
                  </a:cubicBezTo>
                  <a:cubicBezTo>
                    <a:pt x="1145" y="1918"/>
                    <a:pt x="1152" y="1918"/>
                    <a:pt x="1159" y="1917"/>
                  </a:cubicBezTo>
                  <a:cubicBezTo>
                    <a:pt x="1365" y="1910"/>
                    <a:pt x="1546" y="1778"/>
                    <a:pt x="1510" y="1559"/>
                  </a:cubicBezTo>
                  <a:cubicBezTo>
                    <a:pt x="1483" y="1357"/>
                    <a:pt x="1296" y="1350"/>
                    <a:pt x="1228" y="1199"/>
                  </a:cubicBezTo>
                  <a:cubicBezTo>
                    <a:pt x="1152" y="1055"/>
                    <a:pt x="1262" y="862"/>
                    <a:pt x="1144" y="716"/>
                  </a:cubicBezTo>
                  <a:cubicBezTo>
                    <a:pt x="1048" y="593"/>
                    <a:pt x="897" y="613"/>
                    <a:pt x="820" y="449"/>
                  </a:cubicBezTo>
                  <a:cubicBezTo>
                    <a:pt x="738" y="255"/>
                    <a:pt x="820" y="118"/>
                    <a:pt x="580" y="33"/>
                  </a:cubicBezTo>
                  <a:cubicBezTo>
                    <a:pt x="519" y="14"/>
                    <a:pt x="436" y="0"/>
                    <a:pt x="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g1f7b5ef0b07_0_393"/>
            <p:cNvSpPr/>
            <p:nvPr/>
          </p:nvSpPr>
          <p:spPr>
            <a:xfrm>
              <a:off x="6534100" y="1308000"/>
              <a:ext cx="608975" cy="1323975"/>
            </a:xfrm>
            <a:custGeom>
              <a:rect b="b" l="l" r="r" t="t"/>
              <a:pathLst>
                <a:path extrusionOk="0" h="52959" w="24359">
                  <a:moveTo>
                    <a:pt x="17659" y="1"/>
                  </a:moveTo>
                  <a:cubicBezTo>
                    <a:pt x="17630" y="1"/>
                    <a:pt x="17599" y="3"/>
                    <a:pt x="17566" y="7"/>
                  </a:cubicBezTo>
                  <a:cubicBezTo>
                    <a:pt x="16898" y="96"/>
                    <a:pt x="17013" y="882"/>
                    <a:pt x="17013" y="1357"/>
                  </a:cubicBezTo>
                  <a:cubicBezTo>
                    <a:pt x="17013" y="1979"/>
                    <a:pt x="17094" y="2634"/>
                    <a:pt x="16371" y="2634"/>
                  </a:cubicBezTo>
                  <a:cubicBezTo>
                    <a:pt x="16355" y="2634"/>
                    <a:pt x="16340" y="2634"/>
                    <a:pt x="16323" y="2633"/>
                  </a:cubicBezTo>
                  <a:cubicBezTo>
                    <a:pt x="15800" y="2619"/>
                    <a:pt x="15324" y="2331"/>
                    <a:pt x="14774" y="2331"/>
                  </a:cubicBezTo>
                  <a:cubicBezTo>
                    <a:pt x="13911" y="2331"/>
                    <a:pt x="14125" y="2910"/>
                    <a:pt x="13918" y="3566"/>
                  </a:cubicBezTo>
                  <a:cubicBezTo>
                    <a:pt x="13594" y="4640"/>
                    <a:pt x="13055" y="3998"/>
                    <a:pt x="12373" y="4503"/>
                  </a:cubicBezTo>
                  <a:cubicBezTo>
                    <a:pt x="12174" y="4647"/>
                    <a:pt x="12027" y="4868"/>
                    <a:pt x="11924" y="5123"/>
                  </a:cubicBezTo>
                  <a:cubicBezTo>
                    <a:pt x="11746" y="5543"/>
                    <a:pt x="11683" y="6048"/>
                    <a:pt x="11657" y="6447"/>
                  </a:cubicBezTo>
                  <a:cubicBezTo>
                    <a:pt x="11594" y="7302"/>
                    <a:pt x="11491" y="7826"/>
                    <a:pt x="11022" y="8571"/>
                  </a:cubicBezTo>
                  <a:cubicBezTo>
                    <a:pt x="10643" y="9186"/>
                    <a:pt x="10278" y="9833"/>
                    <a:pt x="9891" y="10448"/>
                  </a:cubicBezTo>
                  <a:cubicBezTo>
                    <a:pt x="9456" y="11137"/>
                    <a:pt x="8593" y="11013"/>
                    <a:pt x="8180" y="11613"/>
                  </a:cubicBezTo>
                  <a:cubicBezTo>
                    <a:pt x="7774" y="12200"/>
                    <a:pt x="8165" y="13329"/>
                    <a:pt x="7925" y="14014"/>
                  </a:cubicBezTo>
                  <a:cubicBezTo>
                    <a:pt x="7622" y="14881"/>
                    <a:pt x="7332" y="15648"/>
                    <a:pt x="6933" y="16474"/>
                  </a:cubicBezTo>
                  <a:cubicBezTo>
                    <a:pt x="6517" y="17344"/>
                    <a:pt x="6911" y="18041"/>
                    <a:pt x="7014" y="18909"/>
                  </a:cubicBezTo>
                  <a:cubicBezTo>
                    <a:pt x="7116" y="19772"/>
                    <a:pt x="6680" y="19853"/>
                    <a:pt x="6050" y="19853"/>
                  </a:cubicBezTo>
                  <a:cubicBezTo>
                    <a:pt x="5904" y="19853"/>
                    <a:pt x="5749" y="19848"/>
                    <a:pt x="5587" y="19848"/>
                  </a:cubicBezTo>
                  <a:cubicBezTo>
                    <a:pt x="5582" y="19848"/>
                    <a:pt x="5578" y="19848"/>
                    <a:pt x="5573" y="19848"/>
                  </a:cubicBezTo>
                  <a:cubicBezTo>
                    <a:pt x="3584" y="19848"/>
                    <a:pt x="3304" y="21438"/>
                    <a:pt x="3311" y="23109"/>
                  </a:cubicBezTo>
                  <a:lnTo>
                    <a:pt x="3311" y="24207"/>
                  </a:lnTo>
                  <a:cubicBezTo>
                    <a:pt x="3311" y="25510"/>
                    <a:pt x="3194" y="27028"/>
                    <a:pt x="3256" y="28242"/>
                  </a:cubicBezTo>
                  <a:cubicBezTo>
                    <a:pt x="3263" y="28441"/>
                    <a:pt x="3172" y="28835"/>
                    <a:pt x="3263" y="29013"/>
                  </a:cubicBezTo>
                  <a:cubicBezTo>
                    <a:pt x="3400" y="29289"/>
                    <a:pt x="3799" y="29316"/>
                    <a:pt x="3972" y="29551"/>
                  </a:cubicBezTo>
                  <a:cubicBezTo>
                    <a:pt x="4323" y="30027"/>
                    <a:pt x="4164" y="30642"/>
                    <a:pt x="3821" y="31008"/>
                  </a:cubicBezTo>
                  <a:cubicBezTo>
                    <a:pt x="3578" y="31262"/>
                    <a:pt x="3523" y="31130"/>
                    <a:pt x="3420" y="31517"/>
                  </a:cubicBezTo>
                  <a:cubicBezTo>
                    <a:pt x="3338" y="31827"/>
                    <a:pt x="3434" y="32262"/>
                    <a:pt x="3475" y="32565"/>
                  </a:cubicBezTo>
                  <a:cubicBezTo>
                    <a:pt x="3559" y="33096"/>
                    <a:pt x="3883" y="33663"/>
                    <a:pt x="3806" y="34213"/>
                  </a:cubicBezTo>
                  <a:cubicBezTo>
                    <a:pt x="3718" y="34876"/>
                    <a:pt x="3304" y="34980"/>
                    <a:pt x="2759" y="35275"/>
                  </a:cubicBezTo>
                  <a:cubicBezTo>
                    <a:pt x="2201" y="35580"/>
                    <a:pt x="1918" y="36090"/>
                    <a:pt x="1822" y="36753"/>
                  </a:cubicBezTo>
                  <a:cubicBezTo>
                    <a:pt x="1737" y="37289"/>
                    <a:pt x="2028" y="37904"/>
                    <a:pt x="1822" y="38413"/>
                  </a:cubicBezTo>
                  <a:cubicBezTo>
                    <a:pt x="1722" y="38651"/>
                    <a:pt x="1611" y="38734"/>
                    <a:pt x="1488" y="38734"/>
                  </a:cubicBezTo>
                  <a:cubicBezTo>
                    <a:pt x="1218" y="38734"/>
                    <a:pt x="890" y="38336"/>
                    <a:pt x="498" y="38298"/>
                  </a:cubicBezTo>
                  <a:cubicBezTo>
                    <a:pt x="262" y="38601"/>
                    <a:pt x="77" y="39055"/>
                    <a:pt x="22" y="39497"/>
                  </a:cubicBezTo>
                  <a:cubicBezTo>
                    <a:pt x="0" y="39711"/>
                    <a:pt x="7" y="39925"/>
                    <a:pt x="53" y="40117"/>
                  </a:cubicBezTo>
                  <a:cubicBezTo>
                    <a:pt x="207" y="40711"/>
                    <a:pt x="848" y="40973"/>
                    <a:pt x="993" y="41477"/>
                  </a:cubicBezTo>
                  <a:cubicBezTo>
                    <a:pt x="1178" y="42145"/>
                    <a:pt x="1005" y="42801"/>
                    <a:pt x="1269" y="43496"/>
                  </a:cubicBezTo>
                  <a:cubicBezTo>
                    <a:pt x="1564" y="44277"/>
                    <a:pt x="1944" y="44986"/>
                    <a:pt x="2288" y="45723"/>
                  </a:cubicBezTo>
                  <a:cubicBezTo>
                    <a:pt x="2598" y="46386"/>
                    <a:pt x="3172" y="47083"/>
                    <a:pt x="3309" y="47773"/>
                  </a:cubicBezTo>
                  <a:cubicBezTo>
                    <a:pt x="3441" y="48455"/>
                    <a:pt x="3013" y="48773"/>
                    <a:pt x="2855" y="49344"/>
                  </a:cubicBezTo>
                  <a:cubicBezTo>
                    <a:pt x="2759" y="49683"/>
                    <a:pt x="2800" y="49952"/>
                    <a:pt x="2896" y="50214"/>
                  </a:cubicBezTo>
                  <a:cubicBezTo>
                    <a:pt x="2985" y="50469"/>
                    <a:pt x="3136" y="50712"/>
                    <a:pt x="3268" y="50993"/>
                  </a:cubicBezTo>
                  <a:cubicBezTo>
                    <a:pt x="3496" y="51469"/>
                    <a:pt x="3448" y="52132"/>
                    <a:pt x="3840" y="52524"/>
                  </a:cubicBezTo>
                  <a:cubicBezTo>
                    <a:pt x="4116" y="52803"/>
                    <a:pt x="4500" y="52959"/>
                    <a:pt x="4876" y="52959"/>
                  </a:cubicBezTo>
                  <a:cubicBezTo>
                    <a:pt x="5169" y="52959"/>
                    <a:pt x="5456" y="52865"/>
                    <a:pt x="5683" y="52663"/>
                  </a:cubicBezTo>
                  <a:cubicBezTo>
                    <a:pt x="5945" y="52427"/>
                    <a:pt x="6221" y="52069"/>
                    <a:pt x="6361" y="51745"/>
                  </a:cubicBezTo>
                  <a:cubicBezTo>
                    <a:pt x="6505" y="51406"/>
                    <a:pt x="6481" y="51031"/>
                    <a:pt x="6880" y="50851"/>
                  </a:cubicBezTo>
                  <a:cubicBezTo>
                    <a:pt x="7416" y="50613"/>
                    <a:pt x="7762" y="50940"/>
                    <a:pt x="8197" y="50452"/>
                  </a:cubicBezTo>
                  <a:cubicBezTo>
                    <a:pt x="8431" y="50191"/>
                    <a:pt x="8533" y="50149"/>
                    <a:pt x="8688" y="50149"/>
                  </a:cubicBezTo>
                  <a:cubicBezTo>
                    <a:pt x="8762" y="50149"/>
                    <a:pt x="8847" y="50159"/>
                    <a:pt x="8965" y="50159"/>
                  </a:cubicBezTo>
                  <a:cubicBezTo>
                    <a:pt x="9044" y="50159"/>
                    <a:pt x="9139" y="50155"/>
                    <a:pt x="9254" y="50140"/>
                  </a:cubicBezTo>
                  <a:cubicBezTo>
                    <a:pt x="9533" y="50104"/>
                    <a:pt x="9722" y="49996"/>
                    <a:pt x="9975" y="49871"/>
                  </a:cubicBezTo>
                  <a:cubicBezTo>
                    <a:pt x="10734" y="49496"/>
                    <a:pt x="10527" y="49104"/>
                    <a:pt x="10835" y="48479"/>
                  </a:cubicBezTo>
                  <a:cubicBezTo>
                    <a:pt x="10967" y="48205"/>
                    <a:pt x="11131" y="48169"/>
                    <a:pt x="11176" y="47857"/>
                  </a:cubicBezTo>
                  <a:cubicBezTo>
                    <a:pt x="11188" y="47761"/>
                    <a:pt x="11126" y="47653"/>
                    <a:pt x="11128" y="47547"/>
                  </a:cubicBezTo>
                  <a:cubicBezTo>
                    <a:pt x="11150" y="47021"/>
                    <a:pt x="11436" y="46970"/>
                    <a:pt x="11654" y="46598"/>
                  </a:cubicBezTo>
                  <a:cubicBezTo>
                    <a:pt x="11849" y="46264"/>
                    <a:pt x="11847" y="45663"/>
                    <a:pt x="11916" y="45283"/>
                  </a:cubicBezTo>
                  <a:cubicBezTo>
                    <a:pt x="12003" y="44815"/>
                    <a:pt x="11964" y="44354"/>
                    <a:pt x="11976" y="43883"/>
                  </a:cubicBezTo>
                  <a:cubicBezTo>
                    <a:pt x="11984" y="43580"/>
                    <a:pt x="12092" y="43243"/>
                    <a:pt x="12046" y="42943"/>
                  </a:cubicBezTo>
                  <a:cubicBezTo>
                    <a:pt x="11969" y="42455"/>
                    <a:pt x="11854" y="42371"/>
                    <a:pt x="12113" y="41893"/>
                  </a:cubicBezTo>
                  <a:cubicBezTo>
                    <a:pt x="12310" y="41528"/>
                    <a:pt x="12587" y="41150"/>
                    <a:pt x="12863" y="40795"/>
                  </a:cubicBezTo>
                  <a:cubicBezTo>
                    <a:pt x="13046" y="40562"/>
                    <a:pt x="13154" y="40360"/>
                    <a:pt x="13298" y="40112"/>
                  </a:cubicBezTo>
                  <a:cubicBezTo>
                    <a:pt x="13529" y="39716"/>
                    <a:pt x="13603" y="39682"/>
                    <a:pt x="14077" y="39492"/>
                  </a:cubicBezTo>
                  <a:cubicBezTo>
                    <a:pt x="13981" y="38832"/>
                    <a:pt x="14812" y="38872"/>
                    <a:pt x="15211" y="38647"/>
                  </a:cubicBezTo>
                  <a:cubicBezTo>
                    <a:pt x="16001" y="38202"/>
                    <a:pt x="15437" y="37265"/>
                    <a:pt x="15987" y="36640"/>
                  </a:cubicBezTo>
                  <a:cubicBezTo>
                    <a:pt x="16304" y="36289"/>
                    <a:pt x="16559" y="36248"/>
                    <a:pt x="16629" y="35744"/>
                  </a:cubicBezTo>
                  <a:cubicBezTo>
                    <a:pt x="16679" y="35321"/>
                    <a:pt x="16456" y="34638"/>
                    <a:pt x="16239" y="34278"/>
                  </a:cubicBezTo>
                  <a:cubicBezTo>
                    <a:pt x="16102" y="34050"/>
                    <a:pt x="15766" y="33944"/>
                    <a:pt x="15776" y="33567"/>
                  </a:cubicBezTo>
                  <a:cubicBezTo>
                    <a:pt x="15518" y="33459"/>
                    <a:pt x="15240" y="33435"/>
                    <a:pt x="15059" y="33245"/>
                  </a:cubicBezTo>
                  <a:cubicBezTo>
                    <a:pt x="15014" y="33197"/>
                    <a:pt x="15047" y="33024"/>
                    <a:pt x="14961" y="32942"/>
                  </a:cubicBezTo>
                  <a:cubicBezTo>
                    <a:pt x="14807" y="32788"/>
                    <a:pt x="14548" y="32704"/>
                    <a:pt x="14351" y="32661"/>
                  </a:cubicBezTo>
                  <a:cubicBezTo>
                    <a:pt x="13808" y="32543"/>
                    <a:pt x="13555" y="32711"/>
                    <a:pt x="13320" y="32173"/>
                  </a:cubicBezTo>
                  <a:cubicBezTo>
                    <a:pt x="13149" y="31788"/>
                    <a:pt x="12851" y="31289"/>
                    <a:pt x="12916" y="30832"/>
                  </a:cubicBezTo>
                  <a:cubicBezTo>
                    <a:pt x="12974" y="30419"/>
                    <a:pt x="13082" y="30157"/>
                    <a:pt x="13055" y="29724"/>
                  </a:cubicBezTo>
                  <a:cubicBezTo>
                    <a:pt x="13039" y="29455"/>
                    <a:pt x="13007" y="29474"/>
                    <a:pt x="13043" y="29237"/>
                  </a:cubicBezTo>
                  <a:cubicBezTo>
                    <a:pt x="13132" y="28667"/>
                    <a:pt x="13325" y="28023"/>
                    <a:pt x="13498" y="27475"/>
                  </a:cubicBezTo>
                  <a:cubicBezTo>
                    <a:pt x="13637" y="27038"/>
                    <a:pt x="13901" y="26682"/>
                    <a:pt x="13925" y="26199"/>
                  </a:cubicBezTo>
                  <a:cubicBezTo>
                    <a:pt x="13944" y="25764"/>
                    <a:pt x="13870" y="25380"/>
                    <a:pt x="14036" y="24986"/>
                  </a:cubicBezTo>
                  <a:cubicBezTo>
                    <a:pt x="14286" y="24390"/>
                    <a:pt x="14810" y="24162"/>
                    <a:pt x="15180" y="23681"/>
                  </a:cubicBezTo>
                  <a:cubicBezTo>
                    <a:pt x="15542" y="23210"/>
                    <a:pt x="15684" y="22614"/>
                    <a:pt x="15956" y="22095"/>
                  </a:cubicBezTo>
                  <a:cubicBezTo>
                    <a:pt x="16122" y="21773"/>
                    <a:pt x="16314" y="21725"/>
                    <a:pt x="16535" y="21725"/>
                  </a:cubicBezTo>
                  <a:cubicBezTo>
                    <a:pt x="16629" y="21725"/>
                    <a:pt x="16728" y="21733"/>
                    <a:pt x="16833" y="21733"/>
                  </a:cubicBezTo>
                  <a:cubicBezTo>
                    <a:pt x="16954" y="21733"/>
                    <a:pt x="17081" y="21722"/>
                    <a:pt x="17217" y="21672"/>
                  </a:cubicBezTo>
                  <a:cubicBezTo>
                    <a:pt x="17530" y="21559"/>
                    <a:pt x="17712" y="21235"/>
                    <a:pt x="17953" y="21045"/>
                  </a:cubicBezTo>
                  <a:cubicBezTo>
                    <a:pt x="18239" y="20819"/>
                    <a:pt x="18613" y="20795"/>
                    <a:pt x="18556" y="20336"/>
                  </a:cubicBezTo>
                  <a:cubicBezTo>
                    <a:pt x="18609" y="20329"/>
                    <a:pt x="18658" y="20327"/>
                    <a:pt x="18705" y="20327"/>
                  </a:cubicBezTo>
                  <a:cubicBezTo>
                    <a:pt x="18854" y="20327"/>
                    <a:pt x="18974" y="20353"/>
                    <a:pt x="19081" y="20353"/>
                  </a:cubicBezTo>
                  <a:cubicBezTo>
                    <a:pt x="19212" y="20353"/>
                    <a:pt x="19323" y="20314"/>
                    <a:pt x="19445" y="20139"/>
                  </a:cubicBezTo>
                  <a:cubicBezTo>
                    <a:pt x="19524" y="20026"/>
                    <a:pt x="19630" y="19670"/>
                    <a:pt x="19709" y="19502"/>
                  </a:cubicBezTo>
                  <a:cubicBezTo>
                    <a:pt x="19969" y="18962"/>
                    <a:pt x="20067" y="18442"/>
                    <a:pt x="19762" y="17923"/>
                  </a:cubicBezTo>
                  <a:cubicBezTo>
                    <a:pt x="20308" y="17669"/>
                    <a:pt x="20122" y="17085"/>
                    <a:pt x="19930" y="16645"/>
                  </a:cubicBezTo>
                  <a:cubicBezTo>
                    <a:pt x="19697" y="16104"/>
                    <a:pt x="19702" y="16237"/>
                    <a:pt x="19954" y="15790"/>
                  </a:cubicBezTo>
                  <a:cubicBezTo>
                    <a:pt x="20053" y="15619"/>
                    <a:pt x="20122" y="15417"/>
                    <a:pt x="20202" y="15235"/>
                  </a:cubicBezTo>
                  <a:cubicBezTo>
                    <a:pt x="20365" y="14862"/>
                    <a:pt x="20577" y="14653"/>
                    <a:pt x="20740" y="14353"/>
                  </a:cubicBezTo>
                  <a:cubicBezTo>
                    <a:pt x="20819" y="14206"/>
                    <a:pt x="20764" y="14081"/>
                    <a:pt x="20870" y="13930"/>
                  </a:cubicBezTo>
                  <a:cubicBezTo>
                    <a:pt x="21129" y="13560"/>
                    <a:pt x="21596" y="13519"/>
                    <a:pt x="21843" y="13166"/>
                  </a:cubicBezTo>
                  <a:cubicBezTo>
                    <a:pt x="22076" y="12834"/>
                    <a:pt x="22011" y="12524"/>
                    <a:pt x="22429" y="12317"/>
                  </a:cubicBezTo>
                  <a:cubicBezTo>
                    <a:pt x="22869" y="12096"/>
                    <a:pt x="23366" y="12115"/>
                    <a:pt x="23809" y="11945"/>
                  </a:cubicBezTo>
                  <a:cubicBezTo>
                    <a:pt x="24075" y="11842"/>
                    <a:pt x="24208" y="11695"/>
                    <a:pt x="24248" y="11524"/>
                  </a:cubicBezTo>
                  <a:cubicBezTo>
                    <a:pt x="24359" y="11089"/>
                    <a:pt x="23898" y="10474"/>
                    <a:pt x="23809" y="9950"/>
                  </a:cubicBezTo>
                  <a:cubicBezTo>
                    <a:pt x="23643" y="8958"/>
                    <a:pt x="23876" y="8124"/>
                    <a:pt x="23035" y="7358"/>
                  </a:cubicBezTo>
                  <a:cubicBezTo>
                    <a:pt x="23311" y="6668"/>
                    <a:pt x="22696" y="5731"/>
                    <a:pt x="22482" y="5082"/>
                  </a:cubicBezTo>
                  <a:cubicBezTo>
                    <a:pt x="22290" y="4496"/>
                    <a:pt x="22352" y="3943"/>
                    <a:pt x="21958" y="3407"/>
                  </a:cubicBezTo>
                  <a:cubicBezTo>
                    <a:pt x="21574" y="2869"/>
                    <a:pt x="21139" y="2578"/>
                    <a:pt x="20579" y="2220"/>
                  </a:cubicBezTo>
                  <a:cubicBezTo>
                    <a:pt x="20036" y="1869"/>
                    <a:pt x="19731" y="1261"/>
                    <a:pt x="19214" y="882"/>
                  </a:cubicBezTo>
                  <a:cubicBezTo>
                    <a:pt x="18945" y="682"/>
                    <a:pt x="18601" y="649"/>
                    <a:pt x="18332" y="454"/>
                  </a:cubicBezTo>
                  <a:cubicBezTo>
                    <a:pt x="18241" y="391"/>
                    <a:pt x="18174" y="317"/>
                    <a:pt x="18111" y="247"/>
                  </a:cubicBezTo>
                  <a:cubicBezTo>
                    <a:pt x="17984" y="114"/>
                    <a:pt x="17877" y="1"/>
                    <a:pt x="17659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g1f7b5ef0b07_0_393"/>
            <p:cNvSpPr/>
            <p:nvPr/>
          </p:nvSpPr>
          <p:spPr>
            <a:xfrm>
              <a:off x="6226325" y="1418825"/>
              <a:ext cx="605875" cy="923850"/>
            </a:xfrm>
            <a:custGeom>
              <a:rect b="b" l="l" r="r" t="t"/>
              <a:pathLst>
                <a:path extrusionOk="0" h="36954" w="24235">
                  <a:moveTo>
                    <a:pt x="22310" y="0"/>
                  </a:moveTo>
                  <a:cubicBezTo>
                    <a:pt x="21909" y="416"/>
                    <a:pt x="21188" y="608"/>
                    <a:pt x="20878" y="1079"/>
                  </a:cubicBezTo>
                  <a:cubicBezTo>
                    <a:pt x="20825" y="1158"/>
                    <a:pt x="20709" y="1310"/>
                    <a:pt x="20685" y="1401"/>
                  </a:cubicBezTo>
                  <a:cubicBezTo>
                    <a:pt x="20661" y="1500"/>
                    <a:pt x="20731" y="1651"/>
                    <a:pt x="20700" y="1735"/>
                  </a:cubicBezTo>
                  <a:cubicBezTo>
                    <a:pt x="20637" y="1906"/>
                    <a:pt x="20416" y="1915"/>
                    <a:pt x="20311" y="2084"/>
                  </a:cubicBezTo>
                  <a:cubicBezTo>
                    <a:pt x="20188" y="2278"/>
                    <a:pt x="20174" y="2756"/>
                    <a:pt x="20133" y="3002"/>
                  </a:cubicBezTo>
                  <a:cubicBezTo>
                    <a:pt x="20077" y="3343"/>
                    <a:pt x="20077" y="3658"/>
                    <a:pt x="19955" y="3992"/>
                  </a:cubicBezTo>
                  <a:cubicBezTo>
                    <a:pt x="19816" y="4364"/>
                    <a:pt x="19446" y="4590"/>
                    <a:pt x="19087" y="4717"/>
                  </a:cubicBezTo>
                  <a:cubicBezTo>
                    <a:pt x="18953" y="4763"/>
                    <a:pt x="18835" y="4837"/>
                    <a:pt x="18715" y="4885"/>
                  </a:cubicBezTo>
                  <a:cubicBezTo>
                    <a:pt x="18665" y="4905"/>
                    <a:pt x="18643" y="4974"/>
                    <a:pt x="18585" y="4994"/>
                  </a:cubicBezTo>
                  <a:cubicBezTo>
                    <a:pt x="18580" y="4995"/>
                    <a:pt x="18575" y="4996"/>
                    <a:pt x="18570" y="4996"/>
                  </a:cubicBezTo>
                  <a:cubicBezTo>
                    <a:pt x="18529" y="4996"/>
                    <a:pt x="18484" y="4955"/>
                    <a:pt x="18447" y="4955"/>
                  </a:cubicBezTo>
                  <a:cubicBezTo>
                    <a:pt x="18443" y="4955"/>
                    <a:pt x="18438" y="4956"/>
                    <a:pt x="18434" y="4958"/>
                  </a:cubicBezTo>
                  <a:cubicBezTo>
                    <a:pt x="18369" y="4982"/>
                    <a:pt x="18321" y="4958"/>
                    <a:pt x="18258" y="4996"/>
                  </a:cubicBezTo>
                  <a:cubicBezTo>
                    <a:pt x="18131" y="5070"/>
                    <a:pt x="18021" y="5383"/>
                    <a:pt x="17936" y="5503"/>
                  </a:cubicBezTo>
                  <a:cubicBezTo>
                    <a:pt x="17816" y="5669"/>
                    <a:pt x="17725" y="5868"/>
                    <a:pt x="17600" y="6020"/>
                  </a:cubicBezTo>
                  <a:cubicBezTo>
                    <a:pt x="17533" y="6101"/>
                    <a:pt x="17393" y="6197"/>
                    <a:pt x="17312" y="6279"/>
                  </a:cubicBezTo>
                  <a:cubicBezTo>
                    <a:pt x="17266" y="6322"/>
                    <a:pt x="17129" y="6402"/>
                    <a:pt x="17110" y="6435"/>
                  </a:cubicBezTo>
                  <a:cubicBezTo>
                    <a:pt x="16975" y="6700"/>
                    <a:pt x="17127" y="7060"/>
                    <a:pt x="17088" y="7341"/>
                  </a:cubicBezTo>
                  <a:cubicBezTo>
                    <a:pt x="17043" y="7675"/>
                    <a:pt x="16930" y="8007"/>
                    <a:pt x="16886" y="8346"/>
                  </a:cubicBezTo>
                  <a:cubicBezTo>
                    <a:pt x="16850" y="8641"/>
                    <a:pt x="16665" y="8855"/>
                    <a:pt x="16439" y="9059"/>
                  </a:cubicBezTo>
                  <a:cubicBezTo>
                    <a:pt x="16264" y="9218"/>
                    <a:pt x="16158" y="9208"/>
                    <a:pt x="15961" y="9280"/>
                  </a:cubicBezTo>
                  <a:cubicBezTo>
                    <a:pt x="15882" y="9309"/>
                    <a:pt x="15776" y="9391"/>
                    <a:pt x="15692" y="9403"/>
                  </a:cubicBezTo>
                  <a:cubicBezTo>
                    <a:pt x="15689" y="9403"/>
                    <a:pt x="15686" y="9404"/>
                    <a:pt x="15683" y="9404"/>
                  </a:cubicBezTo>
                  <a:cubicBezTo>
                    <a:pt x="15607" y="9404"/>
                    <a:pt x="15523" y="9305"/>
                    <a:pt x="15467" y="9305"/>
                  </a:cubicBezTo>
                  <a:cubicBezTo>
                    <a:pt x="15463" y="9305"/>
                    <a:pt x="15458" y="9306"/>
                    <a:pt x="15454" y="9307"/>
                  </a:cubicBezTo>
                  <a:cubicBezTo>
                    <a:pt x="15334" y="9345"/>
                    <a:pt x="15279" y="9509"/>
                    <a:pt x="15187" y="9576"/>
                  </a:cubicBezTo>
                  <a:cubicBezTo>
                    <a:pt x="15034" y="9691"/>
                    <a:pt x="14962" y="9684"/>
                    <a:pt x="14777" y="9732"/>
                  </a:cubicBezTo>
                  <a:cubicBezTo>
                    <a:pt x="14685" y="10083"/>
                    <a:pt x="13424" y="10112"/>
                    <a:pt x="14000" y="10773"/>
                  </a:cubicBezTo>
                  <a:cubicBezTo>
                    <a:pt x="13988" y="10785"/>
                    <a:pt x="13952" y="10794"/>
                    <a:pt x="13948" y="10799"/>
                  </a:cubicBezTo>
                  <a:cubicBezTo>
                    <a:pt x="14003" y="11095"/>
                    <a:pt x="14339" y="11080"/>
                    <a:pt x="14488" y="11275"/>
                  </a:cubicBezTo>
                  <a:cubicBezTo>
                    <a:pt x="14555" y="11364"/>
                    <a:pt x="14762" y="11719"/>
                    <a:pt x="14801" y="11818"/>
                  </a:cubicBezTo>
                  <a:cubicBezTo>
                    <a:pt x="15099" y="12601"/>
                    <a:pt x="13714" y="13450"/>
                    <a:pt x="13229" y="13786"/>
                  </a:cubicBezTo>
                  <a:cubicBezTo>
                    <a:pt x="13109" y="13870"/>
                    <a:pt x="12977" y="13889"/>
                    <a:pt x="12833" y="13930"/>
                  </a:cubicBezTo>
                  <a:cubicBezTo>
                    <a:pt x="12645" y="13985"/>
                    <a:pt x="12744" y="13923"/>
                    <a:pt x="12566" y="14041"/>
                  </a:cubicBezTo>
                  <a:cubicBezTo>
                    <a:pt x="12388" y="14161"/>
                    <a:pt x="12244" y="14327"/>
                    <a:pt x="12030" y="14399"/>
                  </a:cubicBezTo>
                  <a:cubicBezTo>
                    <a:pt x="11795" y="14478"/>
                    <a:pt x="11629" y="14461"/>
                    <a:pt x="11456" y="14677"/>
                  </a:cubicBezTo>
                  <a:cubicBezTo>
                    <a:pt x="11352" y="14810"/>
                    <a:pt x="11177" y="15124"/>
                    <a:pt x="11134" y="15283"/>
                  </a:cubicBezTo>
                  <a:cubicBezTo>
                    <a:pt x="11095" y="15432"/>
                    <a:pt x="11175" y="15595"/>
                    <a:pt x="11098" y="15742"/>
                  </a:cubicBezTo>
                  <a:cubicBezTo>
                    <a:pt x="11035" y="15865"/>
                    <a:pt x="10884" y="15889"/>
                    <a:pt x="10826" y="16006"/>
                  </a:cubicBezTo>
                  <a:cubicBezTo>
                    <a:pt x="10677" y="16311"/>
                    <a:pt x="10853" y="16403"/>
                    <a:pt x="10555" y="16638"/>
                  </a:cubicBezTo>
                  <a:cubicBezTo>
                    <a:pt x="10367" y="16790"/>
                    <a:pt x="10201" y="16751"/>
                    <a:pt x="9999" y="16819"/>
                  </a:cubicBezTo>
                  <a:cubicBezTo>
                    <a:pt x="9889" y="16855"/>
                    <a:pt x="9793" y="16992"/>
                    <a:pt x="9675" y="17001"/>
                  </a:cubicBezTo>
                  <a:cubicBezTo>
                    <a:pt x="9668" y="17002"/>
                    <a:pt x="9661" y="17002"/>
                    <a:pt x="9655" y="17002"/>
                  </a:cubicBezTo>
                  <a:cubicBezTo>
                    <a:pt x="9505" y="17002"/>
                    <a:pt x="9456" y="16852"/>
                    <a:pt x="9341" y="16845"/>
                  </a:cubicBezTo>
                  <a:cubicBezTo>
                    <a:pt x="9329" y="16844"/>
                    <a:pt x="9317" y="16844"/>
                    <a:pt x="9305" y="16844"/>
                  </a:cubicBezTo>
                  <a:cubicBezTo>
                    <a:pt x="8637" y="16844"/>
                    <a:pt x="8837" y="17971"/>
                    <a:pt x="8601" y="18318"/>
                  </a:cubicBezTo>
                  <a:cubicBezTo>
                    <a:pt x="8445" y="18546"/>
                    <a:pt x="8212" y="18743"/>
                    <a:pt x="7955" y="18847"/>
                  </a:cubicBezTo>
                  <a:cubicBezTo>
                    <a:pt x="7770" y="18921"/>
                    <a:pt x="7462" y="19070"/>
                    <a:pt x="7270" y="19092"/>
                  </a:cubicBezTo>
                  <a:cubicBezTo>
                    <a:pt x="7249" y="19094"/>
                    <a:pt x="7230" y="19095"/>
                    <a:pt x="7211" y="19095"/>
                  </a:cubicBezTo>
                  <a:cubicBezTo>
                    <a:pt x="7065" y="19095"/>
                    <a:pt x="6981" y="19030"/>
                    <a:pt x="6855" y="19030"/>
                  </a:cubicBezTo>
                  <a:cubicBezTo>
                    <a:pt x="6834" y="19030"/>
                    <a:pt x="6811" y="19032"/>
                    <a:pt x="6787" y="19036"/>
                  </a:cubicBezTo>
                  <a:cubicBezTo>
                    <a:pt x="6671" y="19060"/>
                    <a:pt x="6544" y="19226"/>
                    <a:pt x="6429" y="19262"/>
                  </a:cubicBezTo>
                  <a:cubicBezTo>
                    <a:pt x="6343" y="19291"/>
                    <a:pt x="6201" y="19294"/>
                    <a:pt x="6089" y="19294"/>
                  </a:cubicBezTo>
                  <a:cubicBezTo>
                    <a:pt x="6060" y="19294"/>
                    <a:pt x="6032" y="19294"/>
                    <a:pt x="6008" y="19294"/>
                  </a:cubicBezTo>
                  <a:cubicBezTo>
                    <a:pt x="5811" y="19291"/>
                    <a:pt x="5577" y="19147"/>
                    <a:pt x="5393" y="19147"/>
                  </a:cubicBezTo>
                  <a:cubicBezTo>
                    <a:pt x="5365" y="19147"/>
                    <a:pt x="5337" y="19151"/>
                    <a:pt x="5311" y="19159"/>
                  </a:cubicBezTo>
                  <a:cubicBezTo>
                    <a:pt x="5213" y="19190"/>
                    <a:pt x="5170" y="19327"/>
                    <a:pt x="5083" y="19375"/>
                  </a:cubicBezTo>
                  <a:cubicBezTo>
                    <a:pt x="4968" y="19438"/>
                    <a:pt x="4735" y="19402"/>
                    <a:pt x="4641" y="19507"/>
                  </a:cubicBezTo>
                  <a:cubicBezTo>
                    <a:pt x="4619" y="19534"/>
                    <a:pt x="4506" y="19861"/>
                    <a:pt x="4482" y="19916"/>
                  </a:cubicBezTo>
                  <a:cubicBezTo>
                    <a:pt x="4386" y="20142"/>
                    <a:pt x="4473" y="20469"/>
                    <a:pt x="4343" y="20661"/>
                  </a:cubicBezTo>
                  <a:cubicBezTo>
                    <a:pt x="4297" y="20728"/>
                    <a:pt x="4199" y="20675"/>
                    <a:pt x="4139" y="20733"/>
                  </a:cubicBezTo>
                  <a:cubicBezTo>
                    <a:pt x="3831" y="21021"/>
                    <a:pt x="3834" y="21401"/>
                    <a:pt x="3389" y="21487"/>
                  </a:cubicBezTo>
                  <a:cubicBezTo>
                    <a:pt x="3272" y="21510"/>
                    <a:pt x="3153" y="21518"/>
                    <a:pt x="3035" y="21518"/>
                  </a:cubicBezTo>
                  <a:cubicBezTo>
                    <a:pt x="2813" y="21518"/>
                    <a:pt x="2590" y="21492"/>
                    <a:pt x="2369" y="21492"/>
                  </a:cubicBezTo>
                  <a:cubicBezTo>
                    <a:pt x="2248" y="21492"/>
                    <a:pt x="2127" y="21500"/>
                    <a:pt x="2007" y="21524"/>
                  </a:cubicBezTo>
                  <a:cubicBezTo>
                    <a:pt x="1327" y="21660"/>
                    <a:pt x="1149" y="22249"/>
                    <a:pt x="1397" y="22888"/>
                  </a:cubicBezTo>
                  <a:cubicBezTo>
                    <a:pt x="1426" y="22963"/>
                    <a:pt x="1572" y="22977"/>
                    <a:pt x="1596" y="23054"/>
                  </a:cubicBezTo>
                  <a:cubicBezTo>
                    <a:pt x="1613" y="23117"/>
                    <a:pt x="1548" y="23268"/>
                    <a:pt x="1541" y="23345"/>
                  </a:cubicBezTo>
                  <a:cubicBezTo>
                    <a:pt x="1531" y="23439"/>
                    <a:pt x="1563" y="23556"/>
                    <a:pt x="1541" y="23648"/>
                  </a:cubicBezTo>
                  <a:cubicBezTo>
                    <a:pt x="1512" y="23765"/>
                    <a:pt x="1438" y="23806"/>
                    <a:pt x="1409" y="23893"/>
                  </a:cubicBezTo>
                  <a:cubicBezTo>
                    <a:pt x="1380" y="23979"/>
                    <a:pt x="1407" y="24212"/>
                    <a:pt x="1363" y="24292"/>
                  </a:cubicBezTo>
                  <a:cubicBezTo>
                    <a:pt x="1328" y="24355"/>
                    <a:pt x="1300" y="24369"/>
                    <a:pt x="1268" y="24369"/>
                  </a:cubicBezTo>
                  <a:cubicBezTo>
                    <a:pt x="1242" y="24369"/>
                    <a:pt x="1214" y="24360"/>
                    <a:pt x="1177" y="24360"/>
                  </a:cubicBezTo>
                  <a:cubicBezTo>
                    <a:pt x="1148" y="24360"/>
                    <a:pt x="1113" y="24366"/>
                    <a:pt x="1070" y="24385"/>
                  </a:cubicBezTo>
                  <a:cubicBezTo>
                    <a:pt x="758" y="24532"/>
                    <a:pt x="1111" y="24578"/>
                    <a:pt x="967" y="24830"/>
                  </a:cubicBezTo>
                  <a:cubicBezTo>
                    <a:pt x="919" y="24914"/>
                    <a:pt x="659" y="24986"/>
                    <a:pt x="565" y="25073"/>
                  </a:cubicBezTo>
                  <a:cubicBezTo>
                    <a:pt x="8" y="25582"/>
                    <a:pt x="1" y="26627"/>
                    <a:pt x="51" y="27305"/>
                  </a:cubicBezTo>
                  <a:cubicBezTo>
                    <a:pt x="114" y="28105"/>
                    <a:pt x="176" y="28985"/>
                    <a:pt x="417" y="29746"/>
                  </a:cubicBezTo>
                  <a:cubicBezTo>
                    <a:pt x="503" y="30028"/>
                    <a:pt x="426" y="30237"/>
                    <a:pt x="436" y="30525"/>
                  </a:cubicBezTo>
                  <a:cubicBezTo>
                    <a:pt x="441" y="30696"/>
                    <a:pt x="517" y="30840"/>
                    <a:pt x="501" y="31027"/>
                  </a:cubicBezTo>
                  <a:cubicBezTo>
                    <a:pt x="489" y="31147"/>
                    <a:pt x="402" y="31304"/>
                    <a:pt x="438" y="31421"/>
                  </a:cubicBezTo>
                  <a:cubicBezTo>
                    <a:pt x="498" y="31618"/>
                    <a:pt x="724" y="31671"/>
                    <a:pt x="767" y="31928"/>
                  </a:cubicBezTo>
                  <a:cubicBezTo>
                    <a:pt x="825" y="32267"/>
                    <a:pt x="832" y="32563"/>
                    <a:pt x="945" y="32904"/>
                  </a:cubicBezTo>
                  <a:cubicBezTo>
                    <a:pt x="1036" y="33175"/>
                    <a:pt x="1060" y="33413"/>
                    <a:pt x="1085" y="33692"/>
                  </a:cubicBezTo>
                  <a:cubicBezTo>
                    <a:pt x="1121" y="34069"/>
                    <a:pt x="988" y="34439"/>
                    <a:pt x="1008" y="34814"/>
                  </a:cubicBezTo>
                  <a:cubicBezTo>
                    <a:pt x="1022" y="35079"/>
                    <a:pt x="1027" y="35369"/>
                    <a:pt x="1109" y="35622"/>
                  </a:cubicBezTo>
                  <a:cubicBezTo>
                    <a:pt x="1164" y="35792"/>
                    <a:pt x="1315" y="35948"/>
                    <a:pt x="1337" y="36124"/>
                  </a:cubicBezTo>
                  <a:cubicBezTo>
                    <a:pt x="1349" y="36242"/>
                    <a:pt x="1248" y="36340"/>
                    <a:pt x="1277" y="36453"/>
                  </a:cubicBezTo>
                  <a:cubicBezTo>
                    <a:pt x="1365" y="36800"/>
                    <a:pt x="1628" y="36811"/>
                    <a:pt x="1881" y="36811"/>
                  </a:cubicBezTo>
                  <a:cubicBezTo>
                    <a:pt x="1899" y="36811"/>
                    <a:pt x="1916" y="36811"/>
                    <a:pt x="1933" y="36811"/>
                  </a:cubicBezTo>
                  <a:cubicBezTo>
                    <a:pt x="1947" y="36811"/>
                    <a:pt x="1960" y="36811"/>
                    <a:pt x="1974" y="36811"/>
                  </a:cubicBezTo>
                  <a:cubicBezTo>
                    <a:pt x="2190" y="36814"/>
                    <a:pt x="2404" y="36854"/>
                    <a:pt x="2618" y="36866"/>
                  </a:cubicBezTo>
                  <a:cubicBezTo>
                    <a:pt x="2620" y="36867"/>
                    <a:pt x="2623" y="36867"/>
                    <a:pt x="2626" y="36867"/>
                  </a:cubicBezTo>
                  <a:cubicBezTo>
                    <a:pt x="2695" y="36867"/>
                    <a:pt x="2758" y="36814"/>
                    <a:pt x="2827" y="36814"/>
                  </a:cubicBezTo>
                  <a:cubicBezTo>
                    <a:pt x="2833" y="36814"/>
                    <a:pt x="2839" y="36815"/>
                    <a:pt x="2846" y="36816"/>
                  </a:cubicBezTo>
                  <a:cubicBezTo>
                    <a:pt x="2870" y="36821"/>
                    <a:pt x="2889" y="36914"/>
                    <a:pt x="2925" y="36919"/>
                  </a:cubicBezTo>
                  <a:cubicBezTo>
                    <a:pt x="3017" y="36929"/>
                    <a:pt x="3141" y="36922"/>
                    <a:pt x="3242" y="36929"/>
                  </a:cubicBezTo>
                  <a:cubicBezTo>
                    <a:pt x="3358" y="36940"/>
                    <a:pt x="3457" y="36954"/>
                    <a:pt x="3553" y="36954"/>
                  </a:cubicBezTo>
                  <a:cubicBezTo>
                    <a:pt x="3682" y="36954"/>
                    <a:pt x="3805" y="36929"/>
                    <a:pt x="3954" y="36842"/>
                  </a:cubicBezTo>
                  <a:cubicBezTo>
                    <a:pt x="4182" y="36713"/>
                    <a:pt x="4374" y="36489"/>
                    <a:pt x="4655" y="36455"/>
                  </a:cubicBezTo>
                  <a:cubicBezTo>
                    <a:pt x="4664" y="36454"/>
                    <a:pt x="4674" y="36454"/>
                    <a:pt x="4683" y="36454"/>
                  </a:cubicBezTo>
                  <a:cubicBezTo>
                    <a:pt x="4759" y="36454"/>
                    <a:pt x="4833" y="36489"/>
                    <a:pt x="4906" y="36489"/>
                  </a:cubicBezTo>
                  <a:cubicBezTo>
                    <a:pt x="4916" y="36489"/>
                    <a:pt x="4926" y="36488"/>
                    <a:pt x="4936" y="36487"/>
                  </a:cubicBezTo>
                  <a:cubicBezTo>
                    <a:pt x="5148" y="36458"/>
                    <a:pt x="5309" y="36309"/>
                    <a:pt x="5496" y="36215"/>
                  </a:cubicBezTo>
                  <a:cubicBezTo>
                    <a:pt x="5749" y="36085"/>
                    <a:pt x="6042" y="36054"/>
                    <a:pt x="6282" y="35898"/>
                  </a:cubicBezTo>
                  <a:cubicBezTo>
                    <a:pt x="6496" y="35756"/>
                    <a:pt x="6700" y="35542"/>
                    <a:pt x="6902" y="35379"/>
                  </a:cubicBezTo>
                  <a:cubicBezTo>
                    <a:pt x="7051" y="35259"/>
                    <a:pt x="7186" y="35009"/>
                    <a:pt x="7349" y="34927"/>
                  </a:cubicBezTo>
                  <a:cubicBezTo>
                    <a:pt x="7380" y="34912"/>
                    <a:pt x="7411" y="34906"/>
                    <a:pt x="7443" y="34906"/>
                  </a:cubicBezTo>
                  <a:cubicBezTo>
                    <a:pt x="7527" y="34906"/>
                    <a:pt x="7614" y="34946"/>
                    <a:pt x="7694" y="34946"/>
                  </a:cubicBezTo>
                  <a:cubicBezTo>
                    <a:pt x="7715" y="34946"/>
                    <a:pt x="7735" y="34944"/>
                    <a:pt x="7755" y="34937"/>
                  </a:cubicBezTo>
                  <a:cubicBezTo>
                    <a:pt x="7904" y="34886"/>
                    <a:pt x="7921" y="34737"/>
                    <a:pt x="8029" y="34634"/>
                  </a:cubicBezTo>
                  <a:cubicBezTo>
                    <a:pt x="8214" y="34459"/>
                    <a:pt x="8440" y="34375"/>
                    <a:pt x="8637" y="34187"/>
                  </a:cubicBezTo>
                  <a:cubicBezTo>
                    <a:pt x="9067" y="33771"/>
                    <a:pt x="9207" y="33216"/>
                    <a:pt x="9646" y="32827"/>
                  </a:cubicBezTo>
                  <a:cubicBezTo>
                    <a:pt x="9884" y="32614"/>
                    <a:pt x="10153" y="32571"/>
                    <a:pt x="10453" y="32571"/>
                  </a:cubicBezTo>
                  <a:cubicBezTo>
                    <a:pt x="10562" y="32571"/>
                    <a:pt x="10675" y="32577"/>
                    <a:pt x="10792" y="32582"/>
                  </a:cubicBezTo>
                  <a:cubicBezTo>
                    <a:pt x="11412" y="32608"/>
                    <a:pt x="11410" y="32851"/>
                    <a:pt x="11569" y="33341"/>
                  </a:cubicBezTo>
                  <a:cubicBezTo>
                    <a:pt x="11758" y="33937"/>
                    <a:pt x="11715" y="34721"/>
                    <a:pt x="12333" y="35064"/>
                  </a:cubicBezTo>
                  <a:cubicBezTo>
                    <a:pt x="12388" y="34622"/>
                    <a:pt x="12573" y="34168"/>
                    <a:pt x="12806" y="33863"/>
                  </a:cubicBezTo>
                  <a:cubicBezTo>
                    <a:pt x="13199" y="33901"/>
                    <a:pt x="13528" y="34301"/>
                    <a:pt x="13797" y="34301"/>
                  </a:cubicBezTo>
                  <a:cubicBezTo>
                    <a:pt x="13920" y="34301"/>
                    <a:pt x="14031" y="34218"/>
                    <a:pt x="14130" y="33980"/>
                  </a:cubicBezTo>
                  <a:cubicBezTo>
                    <a:pt x="14337" y="33471"/>
                    <a:pt x="14048" y="32856"/>
                    <a:pt x="14130" y="32318"/>
                  </a:cubicBezTo>
                  <a:cubicBezTo>
                    <a:pt x="14229" y="31657"/>
                    <a:pt x="14510" y="31145"/>
                    <a:pt x="15070" y="30842"/>
                  </a:cubicBezTo>
                  <a:cubicBezTo>
                    <a:pt x="15613" y="30547"/>
                    <a:pt x="16029" y="30443"/>
                    <a:pt x="16117" y="29780"/>
                  </a:cubicBezTo>
                  <a:cubicBezTo>
                    <a:pt x="16194" y="29230"/>
                    <a:pt x="15870" y="28663"/>
                    <a:pt x="15786" y="28132"/>
                  </a:cubicBezTo>
                  <a:cubicBezTo>
                    <a:pt x="15745" y="27829"/>
                    <a:pt x="15649" y="27394"/>
                    <a:pt x="15731" y="27084"/>
                  </a:cubicBezTo>
                  <a:cubicBezTo>
                    <a:pt x="15834" y="26697"/>
                    <a:pt x="15889" y="26829"/>
                    <a:pt x="16132" y="26575"/>
                  </a:cubicBezTo>
                  <a:cubicBezTo>
                    <a:pt x="16475" y="26209"/>
                    <a:pt x="16634" y="25594"/>
                    <a:pt x="16283" y="25118"/>
                  </a:cubicBezTo>
                  <a:cubicBezTo>
                    <a:pt x="16110" y="24883"/>
                    <a:pt x="15711" y="24856"/>
                    <a:pt x="15572" y="24580"/>
                  </a:cubicBezTo>
                  <a:cubicBezTo>
                    <a:pt x="15483" y="24402"/>
                    <a:pt x="15572" y="24008"/>
                    <a:pt x="15565" y="23809"/>
                  </a:cubicBezTo>
                  <a:cubicBezTo>
                    <a:pt x="15505" y="22595"/>
                    <a:pt x="15620" y="21077"/>
                    <a:pt x="15620" y="19774"/>
                  </a:cubicBezTo>
                  <a:lnTo>
                    <a:pt x="15620" y="18676"/>
                  </a:lnTo>
                  <a:cubicBezTo>
                    <a:pt x="15613" y="17005"/>
                    <a:pt x="15895" y="15415"/>
                    <a:pt x="17882" y="15415"/>
                  </a:cubicBezTo>
                  <a:cubicBezTo>
                    <a:pt x="17887" y="15415"/>
                    <a:pt x="17891" y="15415"/>
                    <a:pt x="17896" y="15415"/>
                  </a:cubicBezTo>
                  <a:cubicBezTo>
                    <a:pt x="18057" y="15415"/>
                    <a:pt x="18213" y="15420"/>
                    <a:pt x="18358" y="15420"/>
                  </a:cubicBezTo>
                  <a:cubicBezTo>
                    <a:pt x="18988" y="15420"/>
                    <a:pt x="19425" y="15339"/>
                    <a:pt x="19325" y="14476"/>
                  </a:cubicBezTo>
                  <a:cubicBezTo>
                    <a:pt x="19222" y="13608"/>
                    <a:pt x="18828" y="12911"/>
                    <a:pt x="19241" y="12041"/>
                  </a:cubicBezTo>
                  <a:cubicBezTo>
                    <a:pt x="19643" y="11215"/>
                    <a:pt x="19931" y="10448"/>
                    <a:pt x="20234" y="9581"/>
                  </a:cubicBezTo>
                  <a:cubicBezTo>
                    <a:pt x="20476" y="8896"/>
                    <a:pt x="20082" y="7767"/>
                    <a:pt x="20491" y="7180"/>
                  </a:cubicBezTo>
                  <a:cubicBezTo>
                    <a:pt x="20904" y="6580"/>
                    <a:pt x="21767" y="6704"/>
                    <a:pt x="22199" y="6015"/>
                  </a:cubicBezTo>
                  <a:cubicBezTo>
                    <a:pt x="22586" y="5400"/>
                    <a:pt x="22951" y="4753"/>
                    <a:pt x="23331" y="4138"/>
                  </a:cubicBezTo>
                  <a:cubicBezTo>
                    <a:pt x="23800" y="3393"/>
                    <a:pt x="23903" y="2869"/>
                    <a:pt x="23965" y="2014"/>
                  </a:cubicBezTo>
                  <a:cubicBezTo>
                    <a:pt x="23994" y="1615"/>
                    <a:pt x="24054" y="1110"/>
                    <a:pt x="24235" y="690"/>
                  </a:cubicBezTo>
                  <a:lnTo>
                    <a:pt x="22310" y="0"/>
                  </a:ln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g1f7b5ef0b07_0_393"/>
            <p:cNvSpPr/>
            <p:nvPr/>
          </p:nvSpPr>
          <p:spPr>
            <a:xfrm>
              <a:off x="6502375" y="2557050"/>
              <a:ext cx="99325" cy="145300"/>
            </a:xfrm>
            <a:custGeom>
              <a:rect b="b" l="l" r="r" t="t"/>
              <a:pathLst>
                <a:path extrusionOk="0" h="5812" w="3973">
                  <a:moveTo>
                    <a:pt x="3338" y="0"/>
                  </a:moveTo>
                  <a:cubicBezTo>
                    <a:pt x="3040" y="0"/>
                    <a:pt x="2850" y="142"/>
                    <a:pt x="2689" y="433"/>
                  </a:cubicBezTo>
                  <a:cubicBezTo>
                    <a:pt x="2587" y="616"/>
                    <a:pt x="2382" y="1502"/>
                    <a:pt x="2151" y="1502"/>
                  </a:cubicBezTo>
                  <a:cubicBezTo>
                    <a:pt x="2149" y="1502"/>
                    <a:pt x="2148" y="1502"/>
                    <a:pt x="2146" y="1502"/>
                  </a:cubicBezTo>
                  <a:cubicBezTo>
                    <a:pt x="1980" y="1495"/>
                    <a:pt x="1896" y="757"/>
                    <a:pt x="1545" y="687"/>
                  </a:cubicBezTo>
                  <a:cubicBezTo>
                    <a:pt x="1507" y="680"/>
                    <a:pt x="1470" y="677"/>
                    <a:pt x="1435" y="677"/>
                  </a:cubicBezTo>
                  <a:cubicBezTo>
                    <a:pt x="1097" y="677"/>
                    <a:pt x="920" y="989"/>
                    <a:pt x="613" y="1115"/>
                  </a:cubicBezTo>
                  <a:cubicBezTo>
                    <a:pt x="476" y="1170"/>
                    <a:pt x="358" y="1163"/>
                    <a:pt x="248" y="1259"/>
                  </a:cubicBezTo>
                  <a:cubicBezTo>
                    <a:pt x="89" y="1391"/>
                    <a:pt x="20" y="1721"/>
                    <a:pt x="48" y="1915"/>
                  </a:cubicBezTo>
                  <a:cubicBezTo>
                    <a:pt x="89" y="2196"/>
                    <a:pt x="303" y="2328"/>
                    <a:pt x="450" y="2564"/>
                  </a:cubicBezTo>
                  <a:cubicBezTo>
                    <a:pt x="524" y="2694"/>
                    <a:pt x="531" y="2886"/>
                    <a:pt x="620" y="3033"/>
                  </a:cubicBezTo>
                  <a:cubicBezTo>
                    <a:pt x="877" y="3439"/>
                    <a:pt x="1512" y="3121"/>
                    <a:pt x="1738" y="3667"/>
                  </a:cubicBezTo>
                  <a:cubicBezTo>
                    <a:pt x="1896" y="4047"/>
                    <a:pt x="1738" y="4479"/>
                    <a:pt x="1317" y="4556"/>
                  </a:cubicBezTo>
                  <a:cubicBezTo>
                    <a:pt x="1295" y="4560"/>
                    <a:pt x="1272" y="4562"/>
                    <a:pt x="1250" y="4562"/>
                  </a:cubicBezTo>
                  <a:cubicBezTo>
                    <a:pt x="945" y="4562"/>
                    <a:pt x="628" y="4191"/>
                    <a:pt x="340" y="4191"/>
                  </a:cubicBezTo>
                  <a:cubicBezTo>
                    <a:pt x="309" y="4191"/>
                    <a:pt x="278" y="4195"/>
                    <a:pt x="248" y="4205"/>
                  </a:cubicBezTo>
                  <a:cubicBezTo>
                    <a:pt x="82" y="4265"/>
                    <a:pt x="15" y="4424"/>
                    <a:pt x="8" y="4582"/>
                  </a:cubicBezTo>
                  <a:cubicBezTo>
                    <a:pt x="0" y="4693"/>
                    <a:pt x="27" y="4811"/>
                    <a:pt x="77" y="4907"/>
                  </a:cubicBezTo>
                  <a:cubicBezTo>
                    <a:pt x="178" y="5121"/>
                    <a:pt x="392" y="5452"/>
                    <a:pt x="531" y="5625"/>
                  </a:cubicBezTo>
                  <a:cubicBezTo>
                    <a:pt x="642" y="5754"/>
                    <a:pt x="746" y="5812"/>
                    <a:pt x="847" y="5812"/>
                  </a:cubicBezTo>
                  <a:cubicBezTo>
                    <a:pt x="972" y="5812"/>
                    <a:pt x="1092" y="5725"/>
                    <a:pt x="1214" y="5577"/>
                  </a:cubicBezTo>
                  <a:cubicBezTo>
                    <a:pt x="1428" y="5315"/>
                    <a:pt x="1461" y="5238"/>
                    <a:pt x="1807" y="5205"/>
                  </a:cubicBezTo>
                  <a:cubicBezTo>
                    <a:pt x="2262" y="5157"/>
                    <a:pt x="2379" y="5073"/>
                    <a:pt x="2620" y="4693"/>
                  </a:cubicBezTo>
                  <a:cubicBezTo>
                    <a:pt x="2807" y="4417"/>
                    <a:pt x="3069" y="4405"/>
                    <a:pt x="3146" y="4099"/>
                  </a:cubicBezTo>
                  <a:cubicBezTo>
                    <a:pt x="3220" y="3789"/>
                    <a:pt x="3040" y="3439"/>
                    <a:pt x="3117" y="3143"/>
                  </a:cubicBezTo>
                  <a:cubicBezTo>
                    <a:pt x="3151" y="2970"/>
                    <a:pt x="3283" y="2934"/>
                    <a:pt x="3345" y="2783"/>
                  </a:cubicBezTo>
                  <a:cubicBezTo>
                    <a:pt x="3379" y="2679"/>
                    <a:pt x="3324" y="2506"/>
                    <a:pt x="3338" y="2398"/>
                  </a:cubicBezTo>
                  <a:cubicBezTo>
                    <a:pt x="3386" y="2059"/>
                    <a:pt x="3545" y="1978"/>
                    <a:pt x="3732" y="1749"/>
                  </a:cubicBezTo>
                  <a:cubicBezTo>
                    <a:pt x="3972" y="1447"/>
                    <a:pt x="3953" y="1093"/>
                    <a:pt x="3953" y="714"/>
                  </a:cubicBezTo>
                  <a:cubicBezTo>
                    <a:pt x="3953" y="562"/>
                    <a:pt x="3946" y="437"/>
                    <a:pt x="3917" y="334"/>
                  </a:cubicBezTo>
                  <a:cubicBezTo>
                    <a:pt x="3869" y="163"/>
                    <a:pt x="3759" y="53"/>
                    <a:pt x="3497" y="12"/>
                  </a:cubicBezTo>
                  <a:cubicBezTo>
                    <a:pt x="3441" y="4"/>
                    <a:pt x="3388" y="0"/>
                    <a:pt x="3338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g1f7b5ef0b07_0_393"/>
            <p:cNvSpPr/>
            <p:nvPr/>
          </p:nvSpPr>
          <p:spPr>
            <a:xfrm>
              <a:off x="6457725" y="4283375"/>
              <a:ext cx="276375" cy="158925"/>
            </a:xfrm>
            <a:custGeom>
              <a:rect b="b" l="l" r="r" t="t"/>
              <a:pathLst>
                <a:path extrusionOk="0" h="6357" w="11055">
                  <a:moveTo>
                    <a:pt x="10600" y="1"/>
                  </a:moveTo>
                  <a:cubicBezTo>
                    <a:pt x="9825" y="1"/>
                    <a:pt x="9395" y="536"/>
                    <a:pt x="8821" y="536"/>
                  </a:cubicBezTo>
                  <a:cubicBezTo>
                    <a:pt x="8737" y="536"/>
                    <a:pt x="8650" y="525"/>
                    <a:pt x="8558" y="498"/>
                  </a:cubicBezTo>
                  <a:cubicBezTo>
                    <a:pt x="8306" y="426"/>
                    <a:pt x="8126" y="352"/>
                    <a:pt x="7932" y="352"/>
                  </a:cubicBezTo>
                  <a:cubicBezTo>
                    <a:pt x="7807" y="352"/>
                    <a:pt x="7676" y="383"/>
                    <a:pt x="7517" y="465"/>
                  </a:cubicBezTo>
                  <a:cubicBezTo>
                    <a:pt x="7164" y="638"/>
                    <a:pt x="6892" y="828"/>
                    <a:pt x="6508" y="828"/>
                  </a:cubicBezTo>
                  <a:cubicBezTo>
                    <a:pt x="6452" y="828"/>
                    <a:pt x="6393" y="824"/>
                    <a:pt x="6330" y="815"/>
                  </a:cubicBezTo>
                  <a:cubicBezTo>
                    <a:pt x="5985" y="768"/>
                    <a:pt x="5732" y="632"/>
                    <a:pt x="5412" y="632"/>
                  </a:cubicBezTo>
                  <a:cubicBezTo>
                    <a:pt x="5362" y="632"/>
                    <a:pt x="5310" y="635"/>
                    <a:pt x="5256" y="642"/>
                  </a:cubicBezTo>
                  <a:cubicBezTo>
                    <a:pt x="5066" y="670"/>
                    <a:pt x="4903" y="689"/>
                    <a:pt x="4745" y="689"/>
                  </a:cubicBezTo>
                  <a:cubicBezTo>
                    <a:pt x="4508" y="689"/>
                    <a:pt x="4283" y="646"/>
                    <a:pt x="3992" y="525"/>
                  </a:cubicBezTo>
                  <a:cubicBezTo>
                    <a:pt x="3630" y="381"/>
                    <a:pt x="3309" y="160"/>
                    <a:pt x="2920" y="160"/>
                  </a:cubicBezTo>
                  <a:cubicBezTo>
                    <a:pt x="2865" y="160"/>
                    <a:pt x="2810" y="164"/>
                    <a:pt x="2752" y="174"/>
                  </a:cubicBezTo>
                  <a:cubicBezTo>
                    <a:pt x="2465" y="216"/>
                    <a:pt x="2264" y="433"/>
                    <a:pt x="2006" y="433"/>
                  </a:cubicBezTo>
                  <a:cubicBezTo>
                    <a:pt x="1973" y="433"/>
                    <a:pt x="1939" y="429"/>
                    <a:pt x="1904" y="421"/>
                  </a:cubicBezTo>
                  <a:cubicBezTo>
                    <a:pt x="1613" y="360"/>
                    <a:pt x="1431" y="53"/>
                    <a:pt x="1167" y="53"/>
                  </a:cubicBezTo>
                  <a:cubicBezTo>
                    <a:pt x="1111" y="53"/>
                    <a:pt x="1051" y="67"/>
                    <a:pt x="986" y="99"/>
                  </a:cubicBezTo>
                  <a:cubicBezTo>
                    <a:pt x="711" y="237"/>
                    <a:pt x="692" y="437"/>
                    <a:pt x="321" y="437"/>
                  </a:cubicBezTo>
                  <a:cubicBezTo>
                    <a:pt x="302" y="437"/>
                    <a:pt x="283" y="437"/>
                    <a:pt x="263" y="436"/>
                  </a:cubicBezTo>
                  <a:lnTo>
                    <a:pt x="263" y="436"/>
                  </a:lnTo>
                  <a:cubicBezTo>
                    <a:pt x="208" y="734"/>
                    <a:pt x="304" y="1022"/>
                    <a:pt x="215" y="1313"/>
                  </a:cubicBezTo>
                  <a:cubicBezTo>
                    <a:pt x="116" y="1623"/>
                    <a:pt x="1" y="1808"/>
                    <a:pt x="172" y="2139"/>
                  </a:cubicBezTo>
                  <a:cubicBezTo>
                    <a:pt x="477" y="2740"/>
                    <a:pt x="1255" y="2512"/>
                    <a:pt x="1779" y="2822"/>
                  </a:cubicBezTo>
                  <a:cubicBezTo>
                    <a:pt x="2041" y="2973"/>
                    <a:pt x="2262" y="3175"/>
                    <a:pt x="2517" y="3326"/>
                  </a:cubicBezTo>
                  <a:cubicBezTo>
                    <a:pt x="2760" y="3478"/>
                    <a:pt x="3000" y="3504"/>
                    <a:pt x="3247" y="3608"/>
                  </a:cubicBezTo>
                  <a:cubicBezTo>
                    <a:pt x="3531" y="3718"/>
                    <a:pt x="3855" y="3877"/>
                    <a:pt x="4091" y="4076"/>
                  </a:cubicBezTo>
                  <a:cubicBezTo>
                    <a:pt x="4324" y="4285"/>
                    <a:pt x="4482" y="4643"/>
                    <a:pt x="4807" y="4747"/>
                  </a:cubicBezTo>
                  <a:cubicBezTo>
                    <a:pt x="4954" y="4788"/>
                    <a:pt x="5098" y="4797"/>
                    <a:pt x="5241" y="4797"/>
                  </a:cubicBezTo>
                  <a:cubicBezTo>
                    <a:pt x="5350" y="4797"/>
                    <a:pt x="5458" y="4792"/>
                    <a:pt x="5565" y="4792"/>
                  </a:cubicBezTo>
                  <a:cubicBezTo>
                    <a:pt x="5805" y="4792"/>
                    <a:pt x="6043" y="4818"/>
                    <a:pt x="6282" y="4987"/>
                  </a:cubicBezTo>
                  <a:cubicBezTo>
                    <a:pt x="6463" y="5119"/>
                    <a:pt x="6559" y="5319"/>
                    <a:pt x="6739" y="5470"/>
                  </a:cubicBezTo>
                  <a:cubicBezTo>
                    <a:pt x="6883" y="5595"/>
                    <a:pt x="7082" y="5665"/>
                    <a:pt x="7234" y="5780"/>
                  </a:cubicBezTo>
                  <a:cubicBezTo>
                    <a:pt x="7614" y="6092"/>
                    <a:pt x="7912" y="6333"/>
                    <a:pt x="8435" y="6354"/>
                  </a:cubicBezTo>
                  <a:cubicBezTo>
                    <a:pt x="8470" y="6356"/>
                    <a:pt x="8503" y="6357"/>
                    <a:pt x="8532" y="6357"/>
                  </a:cubicBezTo>
                  <a:cubicBezTo>
                    <a:pt x="9104" y="6357"/>
                    <a:pt x="8803" y="6056"/>
                    <a:pt x="8993" y="5643"/>
                  </a:cubicBezTo>
                  <a:cubicBezTo>
                    <a:pt x="9077" y="5458"/>
                    <a:pt x="9387" y="5443"/>
                    <a:pt x="9497" y="5244"/>
                  </a:cubicBezTo>
                  <a:cubicBezTo>
                    <a:pt x="9601" y="5049"/>
                    <a:pt x="9502" y="4843"/>
                    <a:pt x="9454" y="4658"/>
                  </a:cubicBezTo>
                  <a:cubicBezTo>
                    <a:pt x="9344" y="4235"/>
                    <a:pt x="9344" y="3987"/>
                    <a:pt x="8916" y="3788"/>
                  </a:cubicBezTo>
                  <a:cubicBezTo>
                    <a:pt x="9034" y="3408"/>
                    <a:pt x="9137" y="3161"/>
                    <a:pt x="9137" y="2752"/>
                  </a:cubicBezTo>
                  <a:cubicBezTo>
                    <a:pt x="9137" y="2272"/>
                    <a:pt x="9173" y="2063"/>
                    <a:pt x="9558" y="1760"/>
                  </a:cubicBezTo>
                  <a:cubicBezTo>
                    <a:pt x="9966" y="1428"/>
                    <a:pt x="11055" y="623"/>
                    <a:pt x="10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g1f7b5ef0b07_0_393"/>
            <p:cNvSpPr/>
            <p:nvPr/>
          </p:nvSpPr>
          <p:spPr>
            <a:xfrm>
              <a:off x="6331525" y="2394350"/>
              <a:ext cx="176575" cy="278825"/>
            </a:xfrm>
            <a:custGeom>
              <a:rect b="b" l="l" r="r" t="t"/>
              <a:pathLst>
                <a:path extrusionOk="0" h="11153" w="7063">
                  <a:moveTo>
                    <a:pt x="6890" y="1"/>
                  </a:moveTo>
                  <a:lnTo>
                    <a:pt x="6890" y="1"/>
                  </a:lnTo>
                  <a:cubicBezTo>
                    <a:pt x="6325" y="22"/>
                    <a:pt x="5503" y="277"/>
                    <a:pt x="5035" y="575"/>
                  </a:cubicBezTo>
                  <a:cubicBezTo>
                    <a:pt x="4552" y="878"/>
                    <a:pt x="4304" y="1339"/>
                    <a:pt x="3910" y="1726"/>
                  </a:cubicBezTo>
                  <a:cubicBezTo>
                    <a:pt x="3778" y="1858"/>
                    <a:pt x="3523" y="2106"/>
                    <a:pt x="3338" y="2180"/>
                  </a:cubicBezTo>
                  <a:cubicBezTo>
                    <a:pt x="3275" y="2206"/>
                    <a:pt x="3208" y="2216"/>
                    <a:pt x="3140" y="2216"/>
                  </a:cubicBezTo>
                  <a:cubicBezTo>
                    <a:pt x="2934" y="2216"/>
                    <a:pt x="2715" y="2126"/>
                    <a:pt x="2523" y="2106"/>
                  </a:cubicBezTo>
                  <a:cubicBezTo>
                    <a:pt x="2456" y="2098"/>
                    <a:pt x="2385" y="2094"/>
                    <a:pt x="2312" y="2094"/>
                  </a:cubicBezTo>
                  <a:cubicBezTo>
                    <a:pt x="1833" y="2094"/>
                    <a:pt x="1277" y="2268"/>
                    <a:pt x="1372" y="2844"/>
                  </a:cubicBezTo>
                  <a:cubicBezTo>
                    <a:pt x="1440" y="3257"/>
                    <a:pt x="2040" y="3540"/>
                    <a:pt x="1952" y="3995"/>
                  </a:cubicBezTo>
                  <a:cubicBezTo>
                    <a:pt x="1923" y="4000"/>
                    <a:pt x="1896" y="4003"/>
                    <a:pt x="1869" y="4003"/>
                  </a:cubicBezTo>
                  <a:cubicBezTo>
                    <a:pt x="1537" y="4003"/>
                    <a:pt x="1283" y="3609"/>
                    <a:pt x="946" y="3609"/>
                  </a:cubicBezTo>
                  <a:cubicBezTo>
                    <a:pt x="912" y="3609"/>
                    <a:pt x="877" y="3613"/>
                    <a:pt x="841" y="3622"/>
                  </a:cubicBezTo>
                  <a:cubicBezTo>
                    <a:pt x="366" y="3733"/>
                    <a:pt x="841" y="4194"/>
                    <a:pt x="731" y="4518"/>
                  </a:cubicBezTo>
                  <a:cubicBezTo>
                    <a:pt x="647" y="4773"/>
                    <a:pt x="282" y="4795"/>
                    <a:pt x="212" y="5134"/>
                  </a:cubicBezTo>
                  <a:cubicBezTo>
                    <a:pt x="152" y="5436"/>
                    <a:pt x="296" y="5732"/>
                    <a:pt x="447" y="5975"/>
                  </a:cubicBezTo>
                  <a:cubicBezTo>
                    <a:pt x="635" y="6285"/>
                    <a:pt x="702" y="6506"/>
                    <a:pt x="510" y="6864"/>
                  </a:cubicBezTo>
                  <a:cubicBezTo>
                    <a:pt x="344" y="7159"/>
                    <a:pt x="0" y="7354"/>
                    <a:pt x="137" y="7760"/>
                  </a:cubicBezTo>
                  <a:cubicBezTo>
                    <a:pt x="255" y="8118"/>
                    <a:pt x="606" y="8173"/>
                    <a:pt x="875" y="8354"/>
                  </a:cubicBezTo>
                  <a:cubicBezTo>
                    <a:pt x="1185" y="8567"/>
                    <a:pt x="1007" y="8870"/>
                    <a:pt x="938" y="9209"/>
                  </a:cubicBezTo>
                  <a:cubicBezTo>
                    <a:pt x="827" y="9740"/>
                    <a:pt x="882" y="10297"/>
                    <a:pt x="1214" y="10699"/>
                  </a:cubicBezTo>
                  <a:cubicBezTo>
                    <a:pt x="1274" y="10480"/>
                    <a:pt x="1463" y="10371"/>
                    <a:pt x="1743" y="10371"/>
                  </a:cubicBezTo>
                  <a:cubicBezTo>
                    <a:pt x="1808" y="10371"/>
                    <a:pt x="1877" y="10377"/>
                    <a:pt x="1952" y="10389"/>
                  </a:cubicBezTo>
                  <a:cubicBezTo>
                    <a:pt x="2461" y="10471"/>
                    <a:pt x="2814" y="10884"/>
                    <a:pt x="3331" y="10946"/>
                  </a:cubicBezTo>
                  <a:cubicBezTo>
                    <a:pt x="3441" y="10961"/>
                    <a:pt x="3538" y="10968"/>
                    <a:pt x="3619" y="10982"/>
                  </a:cubicBezTo>
                  <a:cubicBezTo>
                    <a:pt x="3626" y="10788"/>
                    <a:pt x="3571" y="10588"/>
                    <a:pt x="3511" y="10374"/>
                  </a:cubicBezTo>
                  <a:cubicBezTo>
                    <a:pt x="3386" y="9968"/>
                    <a:pt x="3511" y="9925"/>
                    <a:pt x="3662" y="9603"/>
                  </a:cubicBezTo>
                  <a:cubicBezTo>
                    <a:pt x="3752" y="9412"/>
                    <a:pt x="3741" y="8990"/>
                    <a:pt x="3890" y="8990"/>
                  </a:cubicBezTo>
                  <a:cubicBezTo>
                    <a:pt x="3936" y="8990"/>
                    <a:pt x="3998" y="9031"/>
                    <a:pt x="4083" y="9132"/>
                  </a:cubicBezTo>
                  <a:cubicBezTo>
                    <a:pt x="4316" y="9408"/>
                    <a:pt x="4194" y="9822"/>
                    <a:pt x="4463" y="10064"/>
                  </a:cubicBezTo>
                  <a:cubicBezTo>
                    <a:pt x="4655" y="10237"/>
                    <a:pt x="4946" y="10285"/>
                    <a:pt x="5172" y="10396"/>
                  </a:cubicBezTo>
                  <a:cubicBezTo>
                    <a:pt x="5385" y="10507"/>
                    <a:pt x="5462" y="10622"/>
                    <a:pt x="5628" y="10788"/>
                  </a:cubicBezTo>
                  <a:cubicBezTo>
                    <a:pt x="5778" y="10937"/>
                    <a:pt x="6006" y="11152"/>
                    <a:pt x="6194" y="11152"/>
                  </a:cubicBezTo>
                  <a:cubicBezTo>
                    <a:pt x="6266" y="11152"/>
                    <a:pt x="6332" y="11121"/>
                    <a:pt x="6385" y="11042"/>
                  </a:cubicBezTo>
                  <a:cubicBezTo>
                    <a:pt x="6407" y="11016"/>
                    <a:pt x="6421" y="10990"/>
                    <a:pt x="6435" y="10946"/>
                  </a:cubicBezTo>
                  <a:cubicBezTo>
                    <a:pt x="6551" y="10658"/>
                    <a:pt x="6435" y="10127"/>
                    <a:pt x="6435" y="9802"/>
                  </a:cubicBezTo>
                  <a:cubicBezTo>
                    <a:pt x="6435" y="9437"/>
                    <a:pt x="6421" y="9175"/>
                    <a:pt x="6241" y="8844"/>
                  </a:cubicBezTo>
                  <a:cubicBezTo>
                    <a:pt x="5794" y="8036"/>
                    <a:pt x="5054" y="8070"/>
                    <a:pt x="4261" y="8029"/>
                  </a:cubicBezTo>
                  <a:cubicBezTo>
                    <a:pt x="4109" y="7616"/>
                    <a:pt x="4537" y="7546"/>
                    <a:pt x="4799" y="7409"/>
                  </a:cubicBezTo>
                  <a:cubicBezTo>
                    <a:pt x="5164" y="7222"/>
                    <a:pt x="5503" y="6933"/>
                    <a:pt x="5592" y="6527"/>
                  </a:cubicBezTo>
                  <a:cubicBezTo>
                    <a:pt x="5695" y="6037"/>
                    <a:pt x="5717" y="6056"/>
                    <a:pt x="6214" y="6001"/>
                  </a:cubicBezTo>
                  <a:cubicBezTo>
                    <a:pt x="6606" y="5967"/>
                    <a:pt x="7063" y="5782"/>
                    <a:pt x="7048" y="5319"/>
                  </a:cubicBezTo>
                  <a:cubicBezTo>
                    <a:pt x="7034" y="4934"/>
                    <a:pt x="6695" y="4677"/>
                    <a:pt x="6373" y="4540"/>
                  </a:cubicBezTo>
                  <a:cubicBezTo>
                    <a:pt x="5952" y="4367"/>
                    <a:pt x="5765" y="4381"/>
                    <a:pt x="5688" y="3906"/>
                  </a:cubicBezTo>
                  <a:cubicBezTo>
                    <a:pt x="5647" y="3663"/>
                    <a:pt x="5551" y="3009"/>
                    <a:pt x="5710" y="2795"/>
                  </a:cubicBezTo>
                  <a:cubicBezTo>
                    <a:pt x="5854" y="2603"/>
                    <a:pt x="6130" y="2699"/>
                    <a:pt x="6330" y="2493"/>
                  </a:cubicBezTo>
                  <a:cubicBezTo>
                    <a:pt x="6661" y="2139"/>
                    <a:pt x="6690" y="1637"/>
                    <a:pt x="6794" y="1195"/>
                  </a:cubicBezTo>
                  <a:cubicBezTo>
                    <a:pt x="6875" y="837"/>
                    <a:pt x="7012" y="361"/>
                    <a:pt x="6890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g1f7b5ef0b07_0_393"/>
            <p:cNvSpPr/>
            <p:nvPr/>
          </p:nvSpPr>
          <p:spPr>
            <a:xfrm>
              <a:off x="6329950" y="3241450"/>
              <a:ext cx="527775" cy="261825"/>
            </a:xfrm>
            <a:custGeom>
              <a:rect b="b" l="l" r="r" t="t"/>
              <a:pathLst>
                <a:path extrusionOk="0" h="10473" w="21111">
                  <a:moveTo>
                    <a:pt x="11194" y="1"/>
                  </a:moveTo>
                  <a:lnTo>
                    <a:pt x="11194" y="1"/>
                  </a:lnTo>
                  <a:cubicBezTo>
                    <a:pt x="11276" y="133"/>
                    <a:pt x="11360" y="265"/>
                    <a:pt x="11449" y="395"/>
                  </a:cubicBezTo>
                  <a:cubicBezTo>
                    <a:pt x="11607" y="623"/>
                    <a:pt x="11747" y="912"/>
                    <a:pt x="11953" y="1106"/>
                  </a:cubicBezTo>
                  <a:cubicBezTo>
                    <a:pt x="12090" y="1243"/>
                    <a:pt x="12208" y="1243"/>
                    <a:pt x="12215" y="1457"/>
                  </a:cubicBezTo>
                  <a:cubicBezTo>
                    <a:pt x="12222" y="1926"/>
                    <a:pt x="11408" y="1995"/>
                    <a:pt x="11139" y="2272"/>
                  </a:cubicBezTo>
                  <a:cubicBezTo>
                    <a:pt x="10994" y="2430"/>
                    <a:pt x="10987" y="2623"/>
                    <a:pt x="10869" y="2796"/>
                  </a:cubicBezTo>
                  <a:cubicBezTo>
                    <a:pt x="10704" y="3050"/>
                    <a:pt x="10574" y="3057"/>
                    <a:pt x="10290" y="3154"/>
                  </a:cubicBezTo>
                  <a:cubicBezTo>
                    <a:pt x="10132" y="3209"/>
                    <a:pt x="9718" y="3312"/>
                    <a:pt x="9622" y="3478"/>
                  </a:cubicBezTo>
                  <a:cubicBezTo>
                    <a:pt x="9512" y="3670"/>
                    <a:pt x="9711" y="4035"/>
                    <a:pt x="9781" y="4230"/>
                  </a:cubicBezTo>
                  <a:cubicBezTo>
                    <a:pt x="9855" y="4430"/>
                    <a:pt x="9932" y="4629"/>
                    <a:pt x="9952" y="4850"/>
                  </a:cubicBezTo>
                  <a:cubicBezTo>
                    <a:pt x="9980" y="5112"/>
                    <a:pt x="9884" y="5201"/>
                    <a:pt x="9836" y="5415"/>
                  </a:cubicBezTo>
                  <a:cubicBezTo>
                    <a:pt x="9789" y="5648"/>
                    <a:pt x="9943" y="5960"/>
                    <a:pt x="9612" y="5960"/>
                  </a:cubicBezTo>
                  <a:cubicBezTo>
                    <a:pt x="9608" y="5960"/>
                    <a:pt x="9605" y="5960"/>
                    <a:pt x="9601" y="5960"/>
                  </a:cubicBezTo>
                  <a:cubicBezTo>
                    <a:pt x="9408" y="5953"/>
                    <a:pt x="9235" y="5677"/>
                    <a:pt x="9110" y="5573"/>
                  </a:cubicBezTo>
                  <a:cubicBezTo>
                    <a:pt x="8752" y="5271"/>
                    <a:pt x="8354" y="5415"/>
                    <a:pt x="7981" y="5189"/>
                  </a:cubicBezTo>
                  <a:cubicBezTo>
                    <a:pt x="7817" y="5090"/>
                    <a:pt x="7764" y="5045"/>
                    <a:pt x="7674" y="5045"/>
                  </a:cubicBezTo>
                  <a:cubicBezTo>
                    <a:pt x="7612" y="5045"/>
                    <a:pt x="7532" y="5066"/>
                    <a:pt x="7388" y="5105"/>
                  </a:cubicBezTo>
                  <a:cubicBezTo>
                    <a:pt x="7118" y="5182"/>
                    <a:pt x="6876" y="5244"/>
                    <a:pt x="6595" y="5244"/>
                  </a:cubicBezTo>
                  <a:cubicBezTo>
                    <a:pt x="6023" y="5249"/>
                    <a:pt x="5621" y="5492"/>
                    <a:pt x="5064" y="5588"/>
                  </a:cubicBezTo>
                  <a:cubicBezTo>
                    <a:pt x="4864" y="5621"/>
                    <a:pt x="4664" y="5647"/>
                    <a:pt x="4470" y="5647"/>
                  </a:cubicBezTo>
                  <a:cubicBezTo>
                    <a:pt x="4182" y="5647"/>
                    <a:pt x="3906" y="5588"/>
                    <a:pt x="3663" y="5403"/>
                  </a:cubicBezTo>
                  <a:cubicBezTo>
                    <a:pt x="3433" y="5231"/>
                    <a:pt x="3218" y="4970"/>
                    <a:pt x="2996" y="4970"/>
                  </a:cubicBezTo>
                  <a:cubicBezTo>
                    <a:pt x="2905" y="4970"/>
                    <a:pt x="2813" y="5014"/>
                    <a:pt x="2719" y="5126"/>
                  </a:cubicBezTo>
                  <a:cubicBezTo>
                    <a:pt x="2505" y="5385"/>
                    <a:pt x="2279" y="5872"/>
                    <a:pt x="1886" y="5872"/>
                  </a:cubicBezTo>
                  <a:cubicBezTo>
                    <a:pt x="1858" y="5872"/>
                    <a:pt x="1830" y="5869"/>
                    <a:pt x="1801" y="5864"/>
                  </a:cubicBezTo>
                  <a:cubicBezTo>
                    <a:pt x="1344" y="5780"/>
                    <a:pt x="1270" y="5035"/>
                    <a:pt x="691" y="4927"/>
                  </a:cubicBezTo>
                  <a:cubicBezTo>
                    <a:pt x="634" y="4916"/>
                    <a:pt x="583" y="4910"/>
                    <a:pt x="532" y="4910"/>
                  </a:cubicBezTo>
                  <a:cubicBezTo>
                    <a:pt x="514" y="4910"/>
                    <a:pt x="495" y="4911"/>
                    <a:pt x="477" y="4913"/>
                  </a:cubicBezTo>
                  <a:cubicBezTo>
                    <a:pt x="566" y="5086"/>
                    <a:pt x="566" y="5292"/>
                    <a:pt x="462" y="5554"/>
                  </a:cubicBezTo>
                  <a:cubicBezTo>
                    <a:pt x="373" y="5794"/>
                    <a:pt x="123" y="6023"/>
                    <a:pt x="68" y="6270"/>
                  </a:cubicBezTo>
                  <a:cubicBezTo>
                    <a:pt x="1" y="6568"/>
                    <a:pt x="359" y="6691"/>
                    <a:pt x="621" y="6787"/>
                  </a:cubicBezTo>
                  <a:cubicBezTo>
                    <a:pt x="868" y="6871"/>
                    <a:pt x="1008" y="6953"/>
                    <a:pt x="1137" y="7174"/>
                  </a:cubicBezTo>
                  <a:cubicBezTo>
                    <a:pt x="1253" y="7367"/>
                    <a:pt x="1288" y="7566"/>
                    <a:pt x="1512" y="7566"/>
                  </a:cubicBezTo>
                  <a:cubicBezTo>
                    <a:pt x="1544" y="7566"/>
                    <a:pt x="1580" y="7562"/>
                    <a:pt x="1620" y="7553"/>
                  </a:cubicBezTo>
                  <a:cubicBezTo>
                    <a:pt x="1805" y="7519"/>
                    <a:pt x="1964" y="7354"/>
                    <a:pt x="2130" y="7354"/>
                  </a:cubicBezTo>
                  <a:cubicBezTo>
                    <a:pt x="2193" y="7354"/>
                    <a:pt x="2257" y="7378"/>
                    <a:pt x="2325" y="7443"/>
                  </a:cubicBezTo>
                  <a:cubicBezTo>
                    <a:pt x="2387" y="7505"/>
                    <a:pt x="2413" y="7561"/>
                    <a:pt x="2428" y="7623"/>
                  </a:cubicBezTo>
                  <a:cubicBezTo>
                    <a:pt x="2635" y="7678"/>
                    <a:pt x="2848" y="7830"/>
                    <a:pt x="3014" y="7940"/>
                  </a:cubicBezTo>
                  <a:cubicBezTo>
                    <a:pt x="3194" y="8064"/>
                    <a:pt x="3347" y="8118"/>
                    <a:pt x="3486" y="8118"/>
                  </a:cubicBezTo>
                  <a:cubicBezTo>
                    <a:pt x="3704" y="8118"/>
                    <a:pt x="3892" y="7987"/>
                    <a:pt x="4110" y="7782"/>
                  </a:cubicBezTo>
                  <a:cubicBezTo>
                    <a:pt x="4261" y="7638"/>
                    <a:pt x="4428" y="7595"/>
                    <a:pt x="4603" y="7595"/>
                  </a:cubicBezTo>
                  <a:cubicBezTo>
                    <a:pt x="4852" y="7595"/>
                    <a:pt x="5117" y="7682"/>
                    <a:pt x="5379" y="7698"/>
                  </a:cubicBezTo>
                  <a:cubicBezTo>
                    <a:pt x="5405" y="7699"/>
                    <a:pt x="5430" y="7700"/>
                    <a:pt x="5455" y="7700"/>
                  </a:cubicBezTo>
                  <a:cubicBezTo>
                    <a:pt x="5952" y="7700"/>
                    <a:pt x="6168" y="7369"/>
                    <a:pt x="6621" y="7277"/>
                  </a:cubicBezTo>
                  <a:cubicBezTo>
                    <a:pt x="6663" y="7269"/>
                    <a:pt x="6702" y="7265"/>
                    <a:pt x="6739" y="7265"/>
                  </a:cubicBezTo>
                  <a:cubicBezTo>
                    <a:pt x="7162" y="7265"/>
                    <a:pt x="7228" y="7787"/>
                    <a:pt x="7469" y="8099"/>
                  </a:cubicBezTo>
                  <a:cubicBezTo>
                    <a:pt x="7786" y="8512"/>
                    <a:pt x="8236" y="8774"/>
                    <a:pt x="8738" y="8892"/>
                  </a:cubicBezTo>
                  <a:cubicBezTo>
                    <a:pt x="9048" y="8962"/>
                    <a:pt x="9413" y="8974"/>
                    <a:pt x="9704" y="9120"/>
                  </a:cubicBezTo>
                  <a:cubicBezTo>
                    <a:pt x="9911" y="9223"/>
                    <a:pt x="10055" y="9408"/>
                    <a:pt x="10290" y="9478"/>
                  </a:cubicBezTo>
                  <a:cubicBezTo>
                    <a:pt x="10497" y="9541"/>
                    <a:pt x="11566" y="9485"/>
                    <a:pt x="11614" y="9747"/>
                  </a:cubicBezTo>
                  <a:cubicBezTo>
                    <a:pt x="11648" y="9920"/>
                    <a:pt x="11485" y="10016"/>
                    <a:pt x="11283" y="10105"/>
                  </a:cubicBezTo>
                  <a:cubicBezTo>
                    <a:pt x="11677" y="10175"/>
                    <a:pt x="12049" y="10286"/>
                    <a:pt x="12477" y="10403"/>
                  </a:cubicBezTo>
                  <a:cubicBezTo>
                    <a:pt x="12659" y="10452"/>
                    <a:pt x="12832" y="10472"/>
                    <a:pt x="13000" y="10472"/>
                  </a:cubicBezTo>
                  <a:cubicBezTo>
                    <a:pt x="13638" y="10472"/>
                    <a:pt x="14194" y="10174"/>
                    <a:pt x="14822" y="9988"/>
                  </a:cubicBezTo>
                  <a:cubicBezTo>
                    <a:pt x="15841" y="9692"/>
                    <a:pt x="17050" y="9608"/>
                    <a:pt x="17980" y="9043"/>
                  </a:cubicBezTo>
                  <a:cubicBezTo>
                    <a:pt x="18194" y="8913"/>
                    <a:pt x="18794" y="8704"/>
                    <a:pt x="19023" y="8512"/>
                  </a:cubicBezTo>
                  <a:cubicBezTo>
                    <a:pt x="19056" y="8486"/>
                    <a:pt x="19083" y="8450"/>
                    <a:pt x="19097" y="8423"/>
                  </a:cubicBezTo>
                  <a:cubicBezTo>
                    <a:pt x="19304" y="8003"/>
                    <a:pt x="18739" y="7436"/>
                    <a:pt x="19160" y="6926"/>
                  </a:cubicBezTo>
                  <a:cubicBezTo>
                    <a:pt x="19388" y="6650"/>
                    <a:pt x="19945" y="6573"/>
                    <a:pt x="19931" y="6119"/>
                  </a:cubicBezTo>
                  <a:cubicBezTo>
                    <a:pt x="19926" y="5713"/>
                    <a:pt x="19400" y="5746"/>
                    <a:pt x="19525" y="5285"/>
                  </a:cubicBezTo>
                  <a:cubicBezTo>
                    <a:pt x="19549" y="5282"/>
                    <a:pt x="19573" y="5280"/>
                    <a:pt x="19598" y="5280"/>
                  </a:cubicBezTo>
                  <a:cubicBezTo>
                    <a:pt x="19859" y="5280"/>
                    <a:pt x="20144" y="5454"/>
                    <a:pt x="20415" y="5454"/>
                  </a:cubicBezTo>
                  <a:cubicBezTo>
                    <a:pt x="20537" y="5454"/>
                    <a:pt x="20655" y="5419"/>
                    <a:pt x="20767" y="5319"/>
                  </a:cubicBezTo>
                  <a:cubicBezTo>
                    <a:pt x="21111" y="5001"/>
                    <a:pt x="20856" y="4341"/>
                    <a:pt x="20801" y="3980"/>
                  </a:cubicBezTo>
                  <a:cubicBezTo>
                    <a:pt x="20794" y="3947"/>
                    <a:pt x="20794" y="3920"/>
                    <a:pt x="20794" y="3884"/>
                  </a:cubicBezTo>
                  <a:cubicBezTo>
                    <a:pt x="20712" y="3228"/>
                    <a:pt x="20801" y="2546"/>
                    <a:pt x="20815" y="1878"/>
                  </a:cubicBezTo>
                  <a:cubicBezTo>
                    <a:pt x="20815" y="1733"/>
                    <a:pt x="20815" y="1587"/>
                    <a:pt x="20808" y="1450"/>
                  </a:cubicBezTo>
                  <a:cubicBezTo>
                    <a:pt x="20063" y="1339"/>
                    <a:pt x="19422" y="1077"/>
                    <a:pt x="18643" y="1077"/>
                  </a:cubicBezTo>
                  <a:cubicBezTo>
                    <a:pt x="18410" y="1077"/>
                    <a:pt x="18166" y="1093"/>
                    <a:pt x="17926" y="1093"/>
                  </a:cubicBezTo>
                  <a:cubicBezTo>
                    <a:pt x="17717" y="1093"/>
                    <a:pt x="17511" y="1081"/>
                    <a:pt x="17319" y="1037"/>
                  </a:cubicBezTo>
                  <a:cubicBezTo>
                    <a:pt x="16884" y="933"/>
                    <a:pt x="16526" y="657"/>
                    <a:pt x="16091" y="568"/>
                  </a:cubicBezTo>
                  <a:cubicBezTo>
                    <a:pt x="15984" y="541"/>
                    <a:pt x="15752" y="478"/>
                    <a:pt x="15580" y="478"/>
                  </a:cubicBezTo>
                  <a:cubicBezTo>
                    <a:pt x="15519" y="478"/>
                    <a:pt x="15466" y="486"/>
                    <a:pt x="15428" y="506"/>
                  </a:cubicBezTo>
                  <a:cubicBezTo>
                    <a:pt x="15284" y="580"/>
                    <a:pt x="15339" y="753"/>
                    <a:pt x="15221" y="871"/>
                  </a:cubicBezTo>
                  <a:cubicBezTo>
                    <a:pt x="15015" y="1077"/>
                    <a:pt x="14745" y="1505"/>
                    <a:pt x="14517" y="1678"/>
                  </a:cubicBezTo>
                  <a:cubicBezTo>
                    <a:pt x="14372" y="1783"/>
                    <a:pt x="14188" y="1826"/>
                    <a:pt x="13987" y="1826"/>
                  </a:cubicBezTo>
                  <a:cubicBezTo>
                    <a:pt x="13453" y="1826"/>
                    <a:pt x="12806" y="1521"/>
                    <a:pt x="12491" y="1270"/>
                  </a:cubicBezTo>
                  <a:cubicBezTo>
                    <a:pt x="11980" y="871"/>
                    <a:pt x="11780" y="208"/>
                    <a:pt x="1119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g1f7b5ef0b07_0_393"/>
            <p:cNvSpPr/>
            <p:nvPr/>
          </p:nvSpPr>
          <p:spPr>
            <a:xfrm>
              <a:off x="6199950" y="3797500"/>
              <a:ext cx="88100" cy="163225"/>
            </a:xfrm>
            <a:custGeom>
              <a:rect b="b" l="l" r="r" t="t"/>
              <a:pathLst>
                <a:path extrusionOk="0" h="6529" w="3524">
                  <a:moveTo>
                    <a:pt x="2795" y="1"/>
                  </a:moveTo>
                  <a:cubicBezTo>
                    <a:pt x="2411" y="1"/>
                    <a:pt x="2651" y="898"/>
                    <a:pt x="2553" y="1096"/>
                  </a:cubicBezTo>
                  <a:cubicBezTo>
                    <a:pt x="2396" y="1235"/>
                    <a:pt x="2216" y="1271"/>
                    <a:pt x="2038" y="1271"/>
                  </a:cubicBezTo>
                  <a:cubicBezTo>
                    <a:pt x="1895" y="1271"/>
                    <a:pt x="1754" y="1248"/>
                    <a:pt x="1628" y="1236"/>
                  </a:cubicBezTo>
                  <a:cubicBezTo>
                    <a:pt x="1554" y="1229"/>
                    <a:pt x="1492" y="1225"/>
                    <a:pt x="1437" y="1225"/>
                  </a:cubicBezTo>
                  <a:cubicBezTo>
                    <a:pt x="1125" y="1225"/>
                    <a:pt x="1078" y="1341"/>
                    <a:pt x="739" y="1560"/>
                  </a:cubicBezTo>
                  <a:cubicBezTo>
                    <a:pt x="414" y="1781"/>
                    <a:pt x="71" y="1635"/>
                    <a:pt x="159" y="2154"/>
                  </a:cubicBezTo>
                  <a:cubicBezTo>
                    <a:pt x="186" y="2324"/>
                    <a:pt x="373" y="2560"/>
                    <a:pt x="330" y="2745"/>
                  </a:cubicBezTo>
                  <a:cubicBezTo>
                    <a:pt x="289" y="2939"/>
                    <a:pt x="35" y="2939"/>
                    <a:pt x="20" y="3153"/>
                  </a:cubicBezTo>
                  <a:cubicBezTo>
                    <a:pt x="1" y="3456"/>
                    <a:pt x="421" y="3437"/>
                    <a:pt x="469" y="3747"/>
                  </a:cubicBezTo>
                  <a:cubicBezTo>
                    <a:pt x="503" y="3980"/>
                    <a:pt x="263" y="4223"/>
                    <a:pt x="227" y="4463"/>
                  </a:cubicBezTo>
                  <a:cubicBezTo>
                    <a:pt x="208" y="4602"/>
                    <a:pt x="200" y="4816"/>
                    <a:pt x="296" y="4912"/>
                  </a:cubicBezTo>
                  <a:cubicBezTo>
                    <a:pt x="429" y="5056"/>
                    <a:pt x="669" y="4920"/>
                    <a:pt x="772" y="5078"/>
                  </a:cubicBezTo>
                  <a:cubicBezTo>
                    <a:pt x="849" y="5181"/>
                    <a:pt x="717" y="5407"/>
                    <a:pt x="746" y="5539"/>
                  </a:cubicBezTo>
                  <a:cubicBezTo>
                    <a:pt x="772" y="5712"/>
                    <a:pt x="801" y="5698"/>
                    <a:pt x="890" y="5828"/>
                  </a:cubicBezTo>
                  <a:cubicBezTo>
                    <a:pt x="1001" y="5994"/>
                    <a:pt x="1234" y="6340"/>
                    <a:pt x="1414" y="6443"/>
                  </a:cubicBezTo>
                  <a:cubicBezTo>
                    <a:pt x="1518" y="6504"/>
                    <a:pt x="1589" y="6529"/>
                    <a:pt x="1639" y="6529"/>
                  </a:cubicBezTo>
                  <a:cubicBezTo>
                    <a:pt x="1764" y="6529"/>
                    <a:pt x="1760" y="6372"/>
                    <a:pt x="1834" y="6229"/>
                  </a:cubicBezTo>
                  <a:cubicBezTo>
                    <a:pt x="2084" y="5746"/>
                    <a:pt x="2214" y="5374"/>
                    <a:pt x="2401" y="4828"/>
                  </a:cubicBezTo>
                  <a:cubicBezTo>
                    <a:pt x="2601" y="4223"/>
                    <a:pt x="3144" y="3725"/>
                    <a:pt x="3242" y="3084"/>
                  </a:cubicBezTo>
                  <a:cubicBezTo>
                    <a:pt x="3317" y="2553"/>
                    <a:pt x="3048" y="1995"/>
                    <a:pt x="3158" y="1476"/>
                  </a:cubicBezTo>
                  <a:cubicBezTo>
                    <a:pt x="3242" y="1111"/>
                    <a:pt x="3524" y="351"/>
                    <a:pt x="3055" y="90"/>
                  </a:cubicBezTo>
                  <a:cubicBezTo>
                    <a:pt x="2946" y="28"/>
                    <a:pt x="2861" y="1"/>
                    <a:pt x="2795" y="1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g1f7b5ef0b07_0_393"/>
            <p:cNvSpPr/>
            <p:nvPr/>
          </p:nvSpPr>
          <p:spPr>
            <a:xfrm>
              <a:off x="6130100" y="3971550"/>
              <a:ext cx="147625" cy="215375"/>
            </a:xfrm>
            <a:custGeom>
              <a:rect b="b" l="l" r="r" t="t"/>
              <a:pathLst>
                <a:path extrusionOk="0" h="8615" w="5905">
                  <a:moveTo>
                    <a:pt x="4715" y="0"/>
                  </a:moveTo>
                  <a:cubicBezTo>
                    <a:pt x="4424" y="0"/>
                    <a:pt x="4135" y="197"/>
                    <a:pt x="3910" y="344"/>
                  </a:cubicBezTo>
                  <a:cubicBezTo>
                    <a:pt x="3408" y="668"/>
                    <a:pt x="2773" y="1033"/>
                    <a:pt x="2201" y="1115"/>
                  </a:cubicBezTo>
                  <a:cubicBezTo>
                    <a:pt x="2100" y="1131"/>
                    <a:pt x="1975" y="1138"/>
                    <a:pt x="1848" y="1138"/>
                  </a:cubicBezTo>
                  <a:cubicBezTo>
                    <a:pt x="1682" y="1138"/>
                    <a:pt x="1512" y="1125"/>
                    <a:pt x="1387" y="1101"/>
                  </a:cubicBezTo>
                  <a:cubicBezTo>
                    <a:pt x="1339" y="771"/>
                    <a:pt x="1615" y="521"/>
                    <a:pt x="1531" y="192"/>
                  </a:cubicBezTo>
                  <a:cubicBezTo>
                    <a:pt x="1615" y="142"/>
                    <a:pt x="1697" y="142"/>
                    <a:pt x="1622" y="19"/>
                  </a:cubicBezTo>
                  <a:cubicBezTo>
                    <a:pt x="1598" y="16"/>
                    <a:pt x="1574" y="14"/>
                    <a:pt x="1550" y="14"/>
                  </a:cubicBezTo>
                  <a:cubicBezTo>
                    <a:pt x="1218" y="14"/>
                    <a:pt x="1046" y="369"/>
                    <a:pt x="981" y="632"/>
                  </a:cubicBezTo>
                  <a:cubicBezTo>
                    <a:pt x="904" y="937"/>
                    <a:pt x="642" y="1329"/>
                    <a:pt x="627" y="1632"/>
                  </a:cubicBezTo>
                  <a:cubicBezTo>
                    <a:pt x="594" y="2151"/>
                    <a:pt x="1007" y="1970"/>
                    <a:pt x="1247" y="2225"/>
                  </a:cubicBezTo>
                  <a:cubicBezTo>
                    <a:pt x="1483" y="2475"/>
                    <a:pt x="1346" y="3184"/>
                    <a:pt x="1346" y="3489"/>
                  </a:cubicBezTo>
                  <a:cubicBezTo>
                    <a:pt x="1346" y="3811"/>
                    <a:pt x="1303" y="4179"/>
                    <a:pt x="1365" y="4482"/>
                  </a:cubicBezTo>
                  <a:cubicBezTo>
                    <a:pt x="1468" y="5005"/>
                    <a:pt x="1461" y="5190"/>
                    <a:pt x="1207" y="5721"/>
                  </a:cubicBezTo>
                  <a:cubicBezTo>
                    <a:pt x="1041" y="6053"/>
                    <a:pt x="815" y="6329"/>
                    <a:pt x="661" y="6675"/>
                  </a:cubicBezTo>
                  <a:cubicBezTo>
                    <a:pt x="579" y="6860"/>
                    <a:pt x="613" y="6971"/>
                    <a:pt x="558" y="7170"/>
                  </a:cubicBezTo>
                  <a:cubicBezTo>
                    <a:pt x="498" y="7406"/>
                    <a:pt x="351" y="7358"/>
                    <a:pt x="248" y="7528"/>
                  </a:cubicBezTo>
                  <a:cubicBezTo>
                    <a:pt x="0" y="7956"/>
                    <a:pt x="310" y="8136"/>
                    <a:pt x="642" y="8192"/>
                  </a:cubicBezTo>
                  <a:cubicBezTo>
                    <a:pt x="1108" y="8266"/>
                    <a:pt x="1333" y="8615"/>
                    <a:pt x="1785" y="8615"/>
                  </a:cubicBezTo>
                  <a:cubicBezTo>
                    <a:pt x="1827" y="8615"/>
                    <a:pt x="1871" y="8612"/>
                    <a:pt x="1918" y="8605"/>
                  </a:cubicBezTo>
                  <a:cubicBezTo>
                    <a:pt x="2124" y="8579"/>
                    <a:pt x="2456" y="8468"/>
                    <a:pt x="2629" y="8350"/>
                  </a:cubicBezTo>
                  <a:cubicBezTo>
                    <a:pt x="2843" y="8199"/>
                    <a:pt x="2829" y="7992"/>
                    <a:pt x="2980" y="7805"/>
                  </a:cubicBezTo>
                  <a:cubicBezTo>
                    <a:pt x="3063" y="7705"/>
                    <a:pt x="3155" y="7666"/>
                    <a:pt x="3253" y="7666"/>
                  </a:cubicBezTo>
                  <a:cubicBezTo>
                    <a:pt x="3518" y="7666"/>
                    <a:pt x="3823" y="7955"/>
                    <a:pt x="4090" y="8081"/>
                  </a:cubicBezTo>
                  <a:cubicBezTo>
                    <a:pt x="4212" y="8137"/>
                    <a:pt x="4319" y="8162"/>
                    <a:pt x="4412" y="8162"/>
                  </a:cubicBezTo>
                  <a:cubicBezTo>
                    <a:pt x="4730" y="8162"/>
                    <a:pt x="4881" y="7864"/>
                    <a:pt x="4876" y="7473"/>
                  </a:cubicBezTo>
                  <a:cubicBezTo>
                    <a:pt x="4869" y="7199"/>
                    <a:pt x="4835" y="6894"/>
                    <a:pt x="4905" y="6625"/>
                  </a:cubicBezTo>
                  <a:cubicBezTo>
                    <a:pt x="4994" y="6289"/>
                    <a:pt x="5241" y="6012"/>
                    <a:pt x="5395" y="5702"/>
                  </a:cubicBezTo>
                  <a:cubicBezTo>
                    <a:pt x="5614" y="5238"/>
                    <a:pt x="5558" y="4736"/>
                    <a:pt x="5484" y="4246"/>
                  </a:cubicBezTo>
                  <a:cubicBezTo>
                    <a:pt x="5448" y="4032"/>
                    <a:pt x="5429" y="3840"/>
                    <a:pt x="5498" y="3626"/>
                  </a:cubicBezTo>
                  <a:cubicBezTo>
                    <a:pt x="5573" y="3412"/>
                    <a:pt x="5779" y="3232"/>
                    <a:pt x="5827" y="2999"/>
                  </a:cubicBezTo>
                  <a:cubicBezTo>
                    <a:pt x="5904" y="2619"/>
                    <a:pt x="5767" y="2081"/>
                    <a:pt x="5690" y="1716"/>
                  </a:cubicBezTo>
                  <a:cubicBezTo>
                    <a:pt x="5628" y="1439"/>
                    <a:pt x="5517" y="1358"/>
                    <a:pt x="5340" y="1149"/>
                  </a:cubicBezTo>
                  <a:cubicBezTo>
                    <a:pt x="5138" y="916"/>
                    <a:pt x="5145" y="853"/>
                    <a:pt x="5145" y="514"/>
                  </a:cubicBezTo>
                  <a:cubicBezTo>
                    <a:pt x="5145" y="240"/>
                    <a:pt x="5186" y="137"/>
                    <a:pt x="4912" y="34"/>
                  </a:cubicBezTo>
                  <a:cubicBezTo>
                    <a:pt x="4847" y="11"/>
                    <a:pt x="4781" y="0"/>
                    <a:pt x="4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g1f7b5ef0b07_0_393"/>
            <p:cNvSpPr/>
            <p:nvPr/>
          </p:nvSpPr>
          <p:spPr>
            <a:xfrm>
              <a:off x="6101850" y="3423075"/>
              <a:ext cx="867800" cy="900900"/>
            </a:xfrm>
            <a:custGeom>
              <a:rect b="b" l="l" r="r" t="t"/>
              <a:pathLst>
                <a:path extrusionOk="0" h="36036" w="34712">
                  <a:moveTo>
                    <a:pt x="15865" y="0"/>
                  </a:moveTo>
                  <a:cubicBezTo>
                    <a:pt x="15829" y="0"/>
                    <a:pt x="15789" y="4"/>
                    <a:pt x="15747" y="12"/>
                  </a:cubicBezTo>
                  <a:cubicBezTo>
                    <a:pt x="15294" y="106"/>
                    <a:pt x="15079" y="435"/>
                    <a:pt x="14582" y="435"/>
                  </a:cubicBezTo>
                  <a:cubicBezTo>
                    <a:pt x="14557" y="435"/>
                    <a:pt x="14531" y="434"/>
                    <a:pt x="14505" y="433"/>
                  </a:cubicBezTo>
                  <a:cubicBezTo>
                    <a:pt x="14242" y="417"/>
                    <a:pt x="13977" y="330"/>
                    <a:pt x="13729" y="330"/>
                  </a:cubicBezTo>
                  <a:cubicBezTo>
                    <a:pt x="13554" y="330"/>
                    <a:pt x="13388" y="373"/>
                    <a:pt x="13236" y="517"/>
                  </a:cubicBezTo>
                  <a:cubicBezTo>
                    <a:pt x="13018" y="722"/>
                    <a:pt x="12830" y="853"/>
                    <a:pt x="12613" y="853"/>
                  </a:cubicBezTo>
                  <a:cubicBezTo>
                    <a:pt x="12473" y="853"/>
                    <a:pt x="12321" y="799"/>
                    <a:pt x="12141" y="675"/>
                  </a:cubicBezTo>
                  <a:cubicBezTo>
                    <a:pt x="11975" y="565"/>
                    <a:pt x="11761" y="413"/>
                    <a:pt x="11552" y="358"/>
                  </a:cubicBezTo>
                  <a:lnTo>
                    <a:pt x="11552" y="358"/>
                  </a:lnTo>
                  <a:cubicBezTo>
                    <a:pt x="11607" y="531"/>
                    <a:pt x="11533" y="709"/>
                    <a:pt x="11504" y="889"/>
                  </a:cubicBezTo>
                  <a:cubicBezTo>
                    <a:pt x="11463" y="1158"/>
                    <a:pt x="11787" y="1531"/>
                    <a:pt x="11492" y="1701"/>
                  </a:cubicBezTo>
                  <a:cubicBezTo>
                    <a:pt x="11425" y="1740"/>
                    <a:pt x="11361" y="1755"/>
                    <a:pt x="11297" y="1755"/>
                  </a:cubicBezTo>
                  <a:cubicBezTo>
                    <a:pt x="11051" y="1755"/>
                    <a:pt x="10826" y="1521"/>
                    <a:pt x="10600" y="1483"/>
                  </a:cubicBezTo>
                  <a:lnTo>
                    <a:pt x="10600" y="1483"/>
                  </a:lnTo>
                  <a:cubicBezTo>
                    <a:pt x="10353" y="1833"/>
                    <a:pt x="10692" y="2398"/>
                    <a:pt x="10559" y="2778"/>
                  </a:cubicBezTo>
                  <a:cubicBezTo>
                    <a:pt x="10526" y="2888"/>
                    <a:pt x="10435" y="2963"/>
                    <a:pt x="10323" y="2963"/>
                  </a:cubicBezTo>
                  <a:cubicBezTo>
                    <a:pt x="10273" y="2963"/>
                    <a:pt x="10220" y="2949"/>
                    <a:pt x="10165" y="2917"/>
                  </a:cubicBezTo>
                  <a:cubicBezTo>
                    <a:pt x="9966" y="2807"/>
                    <a:pt x="10050" y="2538"/>
                    <a:pt x="9855" y="2405"/>
                  </a:cubicBezTo>
                  <a:cubicBezTo>
                    <a:pt x="9786" y="2362"/>
                    <a:pt x="9735" y="2344"/>
                    <a:pt x="9696" y="2344"/>
                  </a:cubicBezTo>
                  <a:cubicBezTo>
                    <a:pt x="9556" y="2344"/>
                    <a:pt x="9567" y="2572"/>
                    <a:pt x="9420" y="2667"/>
                  </a:cubicBezTo>
                  <a:cubicBezTo>
                    <a:pt x="9370" y="2700"/>
                    <a:pt x="9315" y="2714"/>
                    <a:pt x="9259" y="2714"/>
                  </a:cubicBezTo>
                  <a:cubicBezTo>
                    <a:pt x="9101" y="2714"/>
                    <a:pt x="8936" y="2603"/>
                    <a:pt x="8849" y="2497"/>
                  </a:cubicBezTo>
                  <a:cubicBezTo>
                    <a:pt x="8750" y="2366"/>
                    <a:pt x="8623" y="1679"/>
                    <a:pt x="8440" y="1679"/>
                  </a:cubicBezTo>
                  <a:cubicBezTo>
                    <a:pt x="8382" y="1679"/>
                    <a:pt x="8318" y="1749"/>
                    <a:pt x="8248" y="1930"/>
                  </a:cubicBezTo>
                  <a:cubicBezTo>
                    <a:pt x="8159" y="2151"/>
                    <a:pt x="8200" y="2386"/>
                    <a:pt x="8022" y="2557"/>
                  </a:cubicBezTo>
                  <a:cubicBezTo>
                    <a:pt x="7786" y="2771"/>
                    <a:pt x="7628" y="2708"/>
                    <a:pt x="7498" y="3033"/>
                  </a:cubicBezTo>
                  <a:cubicBezTo>
                    <a:pt x="7407" y="3246"/>
                    <a:pt x="7303" y="3468"/>
                    <a:pt x="7284" y="3703"/>
                  </a:cubicBezTo>
                  <a:cubicBezTo>
                    <a:pt x="7270" y="3814"/>
                    <a:pt x="7325" y="3999"/>
                    <a:pt x="7248" y="4102"/>
                  </a:cubicBezTo>
                  <a:cubicBezTo>
                    <a:pt x="7190" y="4179"/>
                    <a:pt x="7121" y="4210"/>
                    <a:pt x="7050" y="4210"/>
                  </a:cubicBezTo>
                  <a:cubicBezTo>
                    <a:pt x="6918" y="4210"/>
                    <a:pt x="6780" y="4104"/>
                    <a:pt x="6691" y="3991"/>
                  </a:cubicBezTo>
                  <a:cubicBezTo>
                    <a:pt x="6462" y="3710"/>
                    <a:pt x="6378" y="3412"/>
                    <a:pt x="6270" y="3088"/>
                  </a:cubicBezTo>
                  <a:cubicBezTo>
                    <a:pt x="6186" y="2840"/>
                    <a:pt x="5946" y="2737"/>
                    <a:pt x="5847" y="2482"/>
                  </a:cubicBezTo>
                  <a:cubicBezTo>
                    <a:pt x="5751" y="2225"/>
                    <a:pt x="5958" y="1944"/>
                    <a:pt x="5876" y="1716"/>
                  </a:cubicBezTo>
                  <a:cubicBezTo>
                    <a:pt x="5839" y="1620"/>
                    <a:pt x="5781" y="1585"/>
                    <a:pt x="5713" y="1585"/>
                  </a:cubicBezTo>
                  <a:cubicBezTo>
                    <a:pt x="5590" y="1585"/>
                    <a:pt x="5435" y="1697"/>
                    <a:pt x="5311" y="1764"/>
                  </a:cubicBezTo>
                  <a:cubicBezTo>
                    <a:pt x="4780" y="2055"/>
                    <a:pt x="4725" y="2324"/>
                    <a:pt x="4475" y="2792"/>
                  </a:cubicBezTo>
                  <a:cubicBezTo>
                    <a:pt x="4292" y="3134"/>
                    <a:pt x="4059" y="3238"/>
                    <a:pt x="3749" y="3238"/>
                  </a:cubicBezTo>
                  <a:cubicBezTo>
                    <a:pt x="3640" y="3238"/>
                    <a:pt x="3522" y="3226"/>
                    <a:pt x="3394" y="3206"/>
                  </a:cubicBezTo>
                  <a:cubicBezTo>
                    <a:pt x="3143" y="3167"/>
                    <a:pt x="2911" y="3121"/>
                    <a:pt x="2672" y="3121"/>
                  </a:cubicBezTo>
                  <a:cubicBezTo>
                    <a:pt x="2569" y="3121"/>
                    <a:pt x="2465" y="3129"/>
                    <a:pt x="2358" y="3150"/>
                  </a:cubicBezTo>
                  <a:cubicBezTo>
                    <a:pt x="2089" y="3198"/>
                    <a:pt x="1786" y="3323"/>
                    <a:pt x="1483" y="3412"/>
                  </a:cubicBezTo>
                  <a:cubicBezTo>
                    <a:pt x="1476" y="3453"/>
                    <a:pt x="1462" y="3496"/>
                    <a:pt x="1447" y="3537"/>
                  </a:cubicBezTo>
                  <a:cubicBezTo>
                    <a:pt x="1359" y="3773"/>
                    <a:pt x="1262" y="3977"/>
                    <a:pt x="1351" y="4227"/>
                  </a:cubicBezTo>
                  <a:cubicBezTo>
                    <a:pt x="1483" y="4585"/>
                    <a:pt x="1801" y="4688"/>
                    <a:pt x="1772" y="5109"/>
                  </a:cubicBezTo>
                  <a:cubicBezTo>
                    <a:pt x="1753" y="5426"/>
                    <a:pt x="1676" y="5640"/>
                    <a:pt x="1373" y="5779"/>
                  </a:cubicBezTo>
                  <a:cubicBezTo>
                    <a:pt x="1056" y="5931"/>
                    <a:pt x="429" y="6005"/>
                    <a:pt x="227" y="6303"/>
                  </a:cubicBezTo>
                  <a:cubicBezTo>
                    <a:pt x="1" y="6620"/>
                    <a:pt x="441" y="6868"/>
                    <a:pt x="710" y="6978"/>
                  </a:cubicBezTo>
                  <a:cubicBezTo>
                    <a:pt x="1152" y="7166"/>
                    <a:pt x="1159" y="8026"/>
                    <a:pt x="1234" y="8494"/>
                  </a:cubicBezTo>
                  <a:cubicBezTo>
                    <a:pt x="1262" y="8704"/>
                    <a:pt x="1289" y="8999"/>
                    <a:pt x="1214" y="9199"/>
                  </a:cubicBezTo>
                  <a:cubicBezTo>
                    <a:pt x="1152" y="9372"/>
                    <a:pt x="924" y="9552"/>
                    <a:pt x="993" y="9766"/>
                  </a:cubicBezTo>
                  <a:cubicBezTo>
                    <a:pt x="1056" y="9958"/>
                    <a:pt x="1399" y="10061"/>
                    <a:pt x="1572" y="10109"/>
                  </a:cubicBezTo>
                  <a:cubicBezTo>
                    <a:pt x="1724" y="10157"/>
                    <a:pt x="2096" y="10150"/>
                    <a:pt x="2214" y="10275"/>
                  </a:cubicBezTo>
                  <a:cubicBezTo>
                    <a:pt x="2325" y="10386"/>
                    <a:pt x="2269" y="10688"/>
                    <a:pt x="2248" y="10847"/>
                  </a:cubicBezTo>
                  <a:cubicBezTo>
                    <a:pt x="2221" y="11020"/>
                    <a:pt x="2173" y="11157"/>
                    <a:pt x="2089" y="11275"/>
                  </a:cubicBezTo>
                  <a:cubicBezTo>
                    <a:pt x="2236" y="11294"/>
                    <a:pt x="2380" y="11308"/>
                    <a:pt x="2524" y="11308"/>
                  </a:cubicBezTo>
                  <a:cubicBezTo>
                    <a:pt x="2966" y="11308"/>
                    <a:pt x="3202" y="11183"/>
                    <a:pt x="3567" y="10977"/>
                  </a:cubicBezTo>
                  <a:cubicBezTo>
                    <a:pt x="3939" y="10763"/>
                    <a:pt x="4180" y="10604"/>
                    <a:pt x="4434" y="10253"/>
                  </a:cubicBezTo>
                  <a:cubicBezTo>
                    <a:pt x="4655" y="9958"/>
                    <a:pt x="4891" y="9578"/>
                    <a:pt x="5290" y="9557"/>
                  </a:cubicBezTo>
                  <a:cubicBezTo>
                    <a:pt x="5295" y="9556"/>
                    <a:pt x="5300" y="9556"/>
                    <a:pt x="5305" y="9556"/>
                  </a:cubicBezTo>
                  <a:cubicBezTo>
                    <a:pt x="5603" y="9556"/>
                    <a:pt x="5903" y="9764"/>
                    <a:pt x="6200" y="9833"/>
                  </a:cubicBezTo>
                  <a:cubicBezTo>
                    <a:pt x="6448" y="9888"/>
                    <a:pt x="6691" y="9881"/>
                    <a:pt x="6931" y="9958"/>
                  </a:cubicBezTo>
                  <a:cubicBezTo>
                    <a:pt x="7222" y="10040"/>
                    <a:pt x="7587" y="10165"/>
                    <a:pt x="7815" y="10371"/>
                  </a:cubicBezTo>
                  <a:cubicBezTo>
                    <a:pt x="8048" y="10599"/>
                    <a:pt x="8084" y="10866"/>
                    <a:pt x="8366" y="11061"/>
                  </a:cubicBezTo>
                  <a:cubicBezTo>
                    <a:pt x="8615" y="11234"/>
                    <a:pt x="8937" y="11282"/>
                    <a:pt x="9180" y="11433"/>
                  </a:cubicBezTo>
                  <a:cubicBezTo>
                    <a:pt x="9476" y="11626"/>
                    <a:pt x="9512" y="11875"/>
                    <a:pt x="9608" y="12197"/>
                  </a:cubicBezTo>
                  <a:cubicBezTo>
                    <a:pt x="9774" y="12750"/>
                    <a:pt x="10165" y="13156"/>
                    <a:pt x="10367" y="13682"/>
                  </a:cubicBezTo>
                  <a:cubicBezTo>
                    <a:pt x="10559" y="14177"/>
                    <a:pt x="10463" y="14709"/>
                    <a:pt x="10209" y="15151"/>
                  </a:cubicBezTo>
                  <a:cubicBezTo>
                    <a:pt x="10091" y="15343"/>
                    <a:pt x="9829" y="15598"/>
                    <a:pt x="10050" y="15763"/>
                  </a:cubicBezTo>
                  <a:cubicBezTo>
                    <a:pt x="10112" y="15811"/>
                    <a:pt x="10191" y="15827"/>
                    <a:pt x="10279" y="15827"/>
                  </a:cubicBezTo>
                  <a:cubicBezTo>
                    <a:pt x="10456" y="15827"/>
                    <a:pt x="10668" y="15762"/>
                    <a:pt x="10843" y="15762"/>
                  </a:cubicBezTo>
                  <a:cubicBezTo>
                    <a:pt x="10898" y="15762"/>
                    <a:pt x="10949" y="15768"/>
                    <a:pt x="10994" y="15785"/>
                  </a:cubicBezTo>
                  <a:cubicBezTo>
                    <a:pt x="11304" y="15903"/>
                    <a:pt x="11497" y="16537"/>
                    <a:pt x="11629" y="16833"/>
                  </a:cubicBezTo>
                  <a:cubicBezTo>
                    <a:pt x="11787" y="17205"/>
                    <a:pt x="11821" y="17503"/>
                    <a:pt x="11917" y="17888"/>
                  </a:cubicBezTo>
                  <a:cubicBezTo>
                    <a:pt x="11953" y="17890"/>
                    <a:pt x="11989" y="17890"/>
                    <a:pt x="12025" y="17890"/>
                  </a:cubicBezTo>
                  <a:cubicBezTo>
                    <a:pt x="12169" y="17890"/>
                    <a:pt x="12318" y="17878"/>
                    <a:pt x="12463" y="17878"/>
                  </a:cubicBezTo>
                  <a:cubicBezTo>
                    <a:pt x="12546" y="17878"/>
                    <a:pt x="12627" y="17882"/>
                    <a:pt x="12705" y="17895"/>
                  </a:cubicBezTo>
                  <a:cubicBezTo>
                    <a:pt x="12994" y="17943"/>
                    <a:pt x="13015" y="18039"/>
                    <a:pt x="13188" y="18275"/>
                  </a:cubicBezTo>
                  <a:cubicBezTo>
                    <a:pt x="13477" y="18661"/>
                    <a:pt x="13760" y="19053"/>
                    <a:pt x="14174" y="19329"/>
                  </a:cubicBezTo>
                  <a:cubicBezTo>
                    <a:pt x="14594" y="19613"/>
                    <a:pt x="15091" y="19632"/>
                    <a:pt x="15409" y="20067"/>
                  </a:cubicBezTo>
                  <a:cubicBezTo>
                    <a:pt x="15793" y="20591"/>
                    <a:pt x="15704" y="21276"/>
                    <a:pt x="16276" y="21634"/>
                  </a:cubicBezTo>
                  <a:cubicBezTo>
                    <a:pt x="16449" y="21737"/>
                    <a:pt x="16608" y="21826"/>
                    <a:pt x="16718" y="21985"/>
                  </a:cubicBezTo>
                  <a:cubicBezTo>
                    <a:pt x="16843" y="22150"/>
                    <a:pt x="16947" y="22737"/>
                    <a:pt x="17117" y="22737"/>
                  </a:cubicBezTo>
                  <a:cubicBezTo>
                    <a:pt x="17198" y="22868"/>
                    <a:pt x="17294" y="22913"/>
                    <a:pt x="17397" y="22913"/>
                  </a:cubicBezTo>
                  <a:cubicBezTo>
                    <a:pt x="17612" y="22913"/>
                    <a:pt x="17860" y="22720"/>
                    <a:pt x="18074" y="22720"/>
                  </a:cubicBezTo>
                  <a:cubicBezTo>
                    <a:pt x="18108" y="22720"/>
                    <a:pt x="18142" y="22725"/>
                    <a:pt x="18174" y="22737"/>
                  </a:cubicBezTo>
                  <a:cubicBezTo>
                    <a:pt x="18290" y="22778"/>
                    <a:pt x="18338" y="23006"/>
                    <a:pt x="18477" y="23068"/>
                  </a:cubicBezTo>
                  <a:cubicBezTo>
                    <a:pt x="18510" y="23081"/>
                    <a:pt x="18552" y="23086"/>
                    <a:pt x="18598" y="23086"/>
                  </a:cubicBezTo>
                  <a:cubicBezTo>
                    <a:pt x="18727" y="23086"/>
                    <a:pt x="18891" y="23048"/>
                    <a:pt x="18987" y="23032"/>
                  </a:cubicBezTo>
                  <a:cubicBezTo>
                    <a:pt x="19128" y="23012"/>
                    <a:pt x="19135" y="22968"/>
                    <a:pt x="19225" y="22968"/>
                  </a:cubicBezTo>
                  <a:cubicBezTo>
                    <a:pt x="19253" y="22968"/>
                    <a:pt x="19291" y="22973"/>
                    <a:pt x="19345" y="22984"/>
                  </a:cubicBezTo>
                  <a:cubicBezTo>
                    <a:pt x="19477" y="23020"/>
                    <a:pt x="19643" y="23150"/>
                    <a:pt x="19724" y="23246"/>
                  </a:cubicBezTo>
                  <a:cubicBezTo>
                    <a:pt x="20030" y="23599"/>
                    <a:pt x="19945" y="24364"/>
                    <a:pt x="20457" y="24544"/>
                  </a:cubicBezTo>
                  <a:cubicBezTo>
                    <a:pt x="20503" y="24560"/>
                    <a:pt x="20550" y="24567"/>
                    <a:pt x="20598" y="24567"/>
                  </a:cubicBezTo>
                  <a:cubicBezTo>
                    <a:pt x="20782" y="24567"/>
                    <a:pt x="20972" y="24469"/>
                    <a:pt x="21130" y="24469"/>
                  </a:cubicBezTo>
                  <a:cubicBezTo>
                    <a:pt x="21206" y="24469"/>
                    <a:pt x="21275" y="24491"/>
                    <a:pt x="21332" y="24558"/>
                  </a:cubicBezTo>
                  <a:cubicBezTo>
                    <a:pt x="21531" y="24799"/>
                    <a:pt x="21361" y="25255"/>
                    <a:pt x="21594" y="25481"/>
                  </a:cubicBezTo>
                  <a:cubicBezTo>
                    <a:pt x="21711" y="25593"/>
                    <a:pt x="21839" y="25626"/>
                    <a:pt x="21971" y="25626"/>
                  </a:cubicBezTo>
                  <a:cubicBezTo>
                    <a:pt x="22164" y="25626"/>
                    <a:pt x="22369" y="25555"/>
                    <a:pt x="22569" y="25555"/>
                  </a:cubicBezTo>
                  <a:cubicBezTo>
                    <a:pt x="22713" y="25555"/>
                    <a:pt x="22854" y="25591"/>
                    <a:pt x="22988" y="25716"/>
                  </a:cubicBezTo>
                  <a:cubicBezTo>
                    <a:pt x="23449" y="26159"/>
                    <a:pt x="23180" y="26723"/>
                    <a:pt x="23257" y="27276"/>
                  </a:cubicBezTo>
                  <a:cubicBezTo>
                    <a:pt x="23449" y="27331"/>
                    <a:pt x="23747" y="27406"/>
                    <a:pt x="23884" y="27531"/>
                  </a:cubicBezTo>
                  <a:cubicBezTo>
                    <a:pt x="24023" y="27656"/>
                    <a:pt x="24009" y="27870"/>
                    <a:pt x="24153" y="27980"/>
                  </a:cubicBezTo>
                  <a:cubicBezTo>
                    <a:pt x="24255" y="28061"/>
                    <a:pt x="24347" y="28090"/>
                    <a:pt x="24433" y="28090"/>
                  </a:cubicBezTo>
                  <a:cubicBezTo>
                    <a:pt x="24581" y="28090"/>
                    <a:pt x="24713" y="28005"/>
                    <a:pt x="24857" y="27944"/>
                  </a:cubicBezTo>
                  <a:cubicBezTo>
                    <a:pt x="24964" y="27897"/>
                    <a:pt x="25221" y="27775"/>
                    <a:pt x="25410" y="27775"/>
                  </a:cubicBezTo>
                  <a:cubicBezTo>
                    <a:pt x="25476" y="27775"/>
                    <a:pt x="25533" y="27789"/>
                    <a:pt x="25573" y="27826"/>
                  </a:cubicBezTo>
                  <a:cubicBezTo>
                    <a:pt x="25676" y="27930"/>
                    <a:pt x="25602" y="28172"/>
                    <a:pt x="25621" y="28302"/>
                  </a:cubicBezTo>
                  <a:cubicBezTo>
                    <a:pt x="25691" y="28896"/>
                    <a:pt x="26325" y="29179"/>
                    <a:pt x="26443" y="29737"/>
                  </a:cubicBezTo>
                  <a:cubicBezTo>
                    <a:pt x="26561" y="30289"/>
                    <a:pt x="26203" y="30842"/>
                    <a:pt x="26525" y="31344"/>
                  </a:cubicBezTo>
                  <a:cubicBezTo>
                    <a:pt x="26760" y="31709"/>
                    <a:pt x="27471" y="32454"/>
                    <a:pt x="27000" y="32918"/>
                  </a:cubicBezTo>
                  <a:cubicBezTo>
                    <a:pt x="26876" y="33042"/>
                    <a:pt x="26722" y="33066"/>
                    <a:pt x="26568" y="33066"/>
                  </a:cubicBezTo>
                  <a:cubicBezTo>
                    <a:pt x="26473" y="33066"/>
                    <a:pt x="26377" y="33057"/>
                    <a:pt x="26289" y="33057"/>
                  </a:cubicBezTo>
                  <a:cubicBezTo>
                    <a:pt x="26087" y="33057"/>
                    <a:pt x="25922" y="33105"/>
                    <a:pt x="25883" y="33420"/>
                  </a:cubicBezTo>
                  <a:cubicBezTo>
                    <a:pt x="25830" y="33814"/>
                    <a:pt x="26022" y="34365"/>
                    <a:pt x="25753" y="34648"/>
                  </a:cubicBezTo>
                  <a:cubicBezTo>
                    <a:pt x="25436" y="34973"/>
                    <a:pt x="24946" y="34965"/>
                    <a:pt x="24994" y="35545"/>
                  </a:cubicBezTo>
                  <a:cubicBezTo>
                    <a:pt x="25023" y="35897"/>
                    <a:pt x="25386" y="36035"/>
                    <a:pt x="25799" y="36035"/>
                  </a:cubicBezTo>
                  <a:cubicBezTo>
                    <a:pt x="26276" y="36035"/>
                    <a:pt x="26818" y="35851"/>
                    <a:pt x="26988" y="35600"/>
                  </a:cubicBezTo>
                  <a:cubicBezTo>
                    <a:pt x="27229" y="35249"/>
                    <a:pt x="27361" y="34869"/>
                    <a:pt x="27690" y="34579"/>
                  </a:cubicBezTo>
                  <a:cubicBezTo>
                    <a:pt x="28003" y="34317"/>
                    <a:pt x="28139" y="34305"/>
                    <a:pt x="28250" y="33911"/>
                  </a:cubicBezTo>
                  <a:cubicBezTo>
                    <a:pt x="28401" y="33394"/>
                    <a:pt x="28346" y="33110"/>
                    <a:pt x="28822" y="32820"/>
                  </a:cubicBezTo>
                  <a:cubicBezTo>
                    <a:pt x="29242" y="32558"/>
                    <a:pt x="29622" y="32502"/>
                    <a:pt x="30098" y="32392"/>
                  </a:cubicBezTo>
                  <a:cubicBezTo>
                    <a:pt x="30312" y="32337"/>
                    <a:pt x="30381" y="32435"/>
                    <a:pt x="30396" y="32159"/>
                  </a:cubicBezTo>
                  <a:cubicBezTo>
                    <a:pt x="30408" y="31959"/>
                    <a:pt x="30208" y="31731"/>
                    <a:pt x="30201" y="31517"/>
                  </a:cubicBezTo>
                  <a:cubicBezTo>
                    <a:pt x="30182" y="31178"/>
                    <a:pt x="30326" y="30854"/>
                    <a:pt x="30230" y="30510"/>
                  </a:cubicBezTo>
                  <a:cubicBezTo>
                    <a:pt x="30127" y="30131"/>
                    <a:pt x="29795" y="29953"/>
                    <a:pt x="29437" y="29854"/>
                  </a:cubicBezTo>
                  <a:cubicBezTo>
                    <a:pt x="29098" y="29773"/>
                    <a:pt x="28361" y="29792"/>
                    <a:pt x="28224" y="29441"/>
                  </a:cubicBezTo>
                  <a:cubicBezTo>
                    <a:pt x="28059" y="29038"/>
                    <a:pt x="28451" y="27612"/>
                    <a:pt x="28904" y="27612"/>
                  </a:cubicBezTo>
                  <a:cubicBezTo>
                    <a:pt x="28907" y="27612"/>
                    <a:pt x="28910" y="27612"/>
                    <a:pt x="28913" y="27612"/>
                  </a:cubicBezTo>
                  <a:cubicBezTo>
                    <a:pt x="28995" y="27346"/>
                    <a:pt x="29139" y="27084"/>
                    <a:pt x="29235" y="26815"/>
                  </a:cubicBezTo>
                  <a:cubicBezTo>
                    <a:pt x="29367" y="26461"/>
                    <a:pt x="29471" y="26324"/>
                    <a:pt x="29898" y="26269"/>
                  </a:cubicBezTo>
                  <a:cubicBezTo>
                    <a:pt x="29992" y="26256"/>
                    <a:pt x="30085" y="26247"/>
                    <a:pt x="30175" y="26247"/>
                  </a:cubicBezTo>
                  <a:cubicBezTo>
                    <a:pt x="30361" y="26247"/>
                    <a:pt x="30538" y="26284"/>
                    <a:pt x="30691" y="26399"/>
                  </a:cubicBezTo>
                  <a:cubicBezTo>
                    <a:pt x="30968" y="26613"/>
                    <a:pt x="31049" y="26992"/>
                    <a:pt x="31367" y="27185"/>
                  </a:cubicBezTo>
                  <a:cubicBezTo>
                    <a:pt x="31553" y="27300"/>
                    <a:pt x="31748" y="27313"/>
                    <a:pt x="31949" y="27313"/>
                  </a:cubicBezTo>
                  <a:cubicBezTo>
                    <a:pt x="32006" y="27313"/>
                    <a:pt x="32063" y="27312"/>
                    <a:pt x="32121" y="27312"/>
                  </a:cubicBezTo>
                  <a:cubicBezTo>
                    <a:pt x="32177" y="27312"/>
                    <a:pt x="32234" y="27313"/>
                    <a:pt x="32292" y="27317"/>
                  </a:cubicBezTo>
                  <a:cubicBezTo>
                    <a:pt x="32926" y="27358"/>
                    <a:pt x="33078" y="27737"/>
                    <a:pt x="33299" y="28261"/>
                  </a:cubicBezTo>
                  <a:cubicBezTo>
                    <a:pt x="33417" y="28558"/>
                    <a:pt x="33670" y="28875"/>
                    <a:pt x="33995" y="28875"/>
                  </a:cubicBezTo>
                  <a:cubicBezTo>
                    <a:pt x="34086" y="28875"/>
                    <a:pt x="34183" y="28850"/>
                    <a:pt x="34284" y="28792"/>
                  </a:cubicBezTo>
                  <a:cubicBezTo>
                    <a:pt x="34512" y="28662"/>
                    <a:pt x="34435" y="28530"/>
                    <a:pt x="34512" y="28338"/>
                  </a:cubicBezTo>
                  <a:cubicBezTo>
                    <a:pt x="34596" y="28124"/>
                    <a:pt x="34712" y="28006"/>
                    <a:pt x="34712" y="27759"/>
                  </a:cubicBezTo>
                  <a:cubicBezTo>
                    <a:pt x="34712" y="27420"/>
                    <a:pt x="34430" y="26745"/>
                    <a:pt x="34250" y="26461"/>
                  </a:cubicBezTo>
                  <a:cubicBezTo>
                    <a:pt x="33926" y="25945"/>
                    <a:pt x="33147" y="26000"/>
                    <a:pt x="32686" y="25676"/>
                  </a:cubicBezTo>
                  <a:cubicBezTo>
                    <a:pt x="32325" y="25414"/>
                    <a:pt x="32229" y="24952"/>
                    <a:pt x="31842" y="24710"/>
                  </a:cubicBezTo>
                  <a:cubicBezTo>
                    <a:pt x="31319" y="24371"/>
                    <a:pt x="30595" y="24565"/>
                    <a:pt x="30064" y="24212"/>
                  </a:cubicBezTo>
                  <a:cubicBezTo>
                    <a:pt x="29574" y="23883"/>
                    <a:pt x="29312" y="23496"/>
                    <a:pt x="28747" y="23289"/>
                  </a:cubicBezTo>
                  <a:cubicBezTo>
                    <a:pt x="28478" y="23201"/>
                    <a:pt x="28264" y="23040"/>
                    <a:pt x="28010" y="22965"/>
                  </a:cubicBezTo>
                  <a:cubicBezTo>
                    <a:pt x="27671" y="22869"/>
                    <a:pt x="27380" y="22792"/>
                    <a:pt x="27111" y="22571"/>
                  </a:cubicBezTo>
                  <a:cubicBezTo>
                    <a:pt x="26808" y="22331"/>
                    <a:pt x="26630" y="22047"/>
                    <a:pt x="26823" y="21667"/>
                  </a:cubicBezTo>
                  <a:cubicBezTo>
                    <a:pt x="26948" y="21434"/>
                    <a:pt x="27479" y="21074"/>
                    <a:pt x="27270" y="20757"/>
                  </a:cubicBezTo>
                  <a:cubicBezTo>
                    <a:pt x="27176" y="20617"/>
                    <a:pt x="27049" y="20568"/>
                    <a:pt x="26909" y="20568"/>
                  </a:cubicBezTo>
                  <a:cubicBezTo>
                    <a:pt x="26629" y="20568"/>
                    <a:pt x="26301" y="20767"/>
                    <a:pt x="26111" y="20826"/>
                  </a:cubicBezTo>
                  <a:cubicBezTo>
                    <a:pt x="26033" y="20854"/>
                    <a:pt x="25955" y="20865"/>
                    <a:pt x="25878" y="20865"/>
                  </a:cubicBezTo>
                  <a:cubicBezTo>
                    <a:pt x="25606" y="20865"/>
                    <a:pt x="25341" y="20730"/>
                    <a:pt x="25056" y="20730"/>
                  </a:cubicBezTo>
                  <a:cubicBezTo>
                    <a:pt x="24878" y="20730"/>
                    <a:pt x="24679" y="20747"/>
                    <a:pt x="24480" y="20747"/>
                  </a:cubicBezTo>
                  <a:cubicBezTo>
                    <a:pt x="24202" y="20747"/>
                    <a:pt x="23926" y="20714"/>
                    <a:pt x="23713" y="20557"/>
                  </a:cubicBezTo>
                  <a:cubicBezTo>
                    <a:pt x="23360" y="20295"/>
                    <a:pt x="23286" y="19868"/>
                    <a:pt x="22947" y="19606"/>
                  </a:cubicBezTo>
                  <a:cubicBezTo>
                    <a:pt x="22545" y="19303"/>
                    <a:pt x="22043" y="19255"/>
                    <a:pt x="21649" y="18964"/>
                  </a:cubicBezTo>
                  <a:cubicBezTo>
                    <a:pt x="21277" y="18695"/>
                    <a:pt x="21077" y="18255"/>
                    <a:pt x="20959" y="17813"/>
                  </a:cubicBezTo>
                  <a:cubicBezTo>
                    <a:pt x="20904" y="17599"/>
                    <a:pt x="20911" y="17393"/>
                    <a:pt x="20878" y="17172"/>
                  </a:cubicBezTo>
                  <a:cubicBezTo>
                    <a:pt x="20808" y="16737"/>
                    <a:pt x="20443" y="16242"/>
                    <a:pt x="20476" y="15785"/>
                  </a:cubicBezTo>
                  <a:cubicBezTo>
                    <a:pt x="19856" y="14918"/>
                    <a:pt x="20044" y="13745"/>
                    <a:pt x="18927" y="13240"/>
                  </a:cubicBezTo>
                  <a:cubicBezTo>
                    <a:pt x="18134" y="12889"/>
                    <a:pt x="17223" y="12351"/>
                    <a:pt x="16692" y="11669"/>
                  </a:cubicBezTo>
                  <a:cubicBezTo>
                    <a:pt x="16387" y="11282"/>
                    <a:pt x="15305" y="10393"/>
                    <a:pt x="15608" y="9821"/>
                  </a:cubicBezTo>
                  <a:cubicBezTo>
                    <a:pt x="15733" y="9585"/>
                    <a:pt x="16132" y="9460"/>
                    <a:pt x="16327" y="9268"/>
                  </a:cubicBezTo>
                  <a:cubicBezTo>
                    <a:pt x="16533" y="9062"/>
                    <a:pt x="16829" y="8704"/>
                    <a:pt x="16891" y="8413"/>
                  </a:cubicBezTo>
                  <a:cubicBezTo>
                    <a:pt x="16925" y="8283"/>
                    <a:pt x="16913" y="7999"/>
                    <a:pt x="16858" y="7867"/>
                  </a:cubicBezTo>
                  <a:cubicBezTo>
                    <a:pt x="16759" y="7627"/>
                    <a:pt x="16442" y="7572"/>
                    <a:pt x="16394" y="7324"/>
                  </a:cubicBezTo>
                  <a:cubicBezTo>
                    <a:pt x="16353" y="7110"/>
                    <a:pt x="16519" y="6786"/>
                    <a:pt x="16663" y="6654"/>
                  </a:cubicBezTo>
                  <a:cubicBezTo>
                    <a:pt x="16790" y="6546"/>
                    <a:pt x="16883" y="6535"/>
                    <a:pt x="17001" y="6535"/>
                  </a:cubicBezTo>
                  <a:cubicBezTo>
                    <a:pt x="17032" y="6535"/>
                    <a:pt x="17065" y="6536"/>
                    <a:pt x="17101" y="6536"/>
                  </a:cubicBezTo>
                  <a:cubicBezTo>
                    <a:pt x="17138" y="6536"/>
                    <a:pt x="17179" y="6535"/>
                    <a:pt x="17223" y="6531"/>
                  </a:cubicBezTo>
                  <a:cubicBezTo>
                    <a:pt x="17566" y="6502"/>
                    <a:pt x="17864" y="6351"/>
                    <a:pt x="18148" y="6200"/>
                  </a:cubicBezTo>
                  <a:cubicBezTo>
                    <a:pt x="18520" y="6005"/>
                    <a:pt x="18871" y="5834"/>
                    <a:pt x="19299" y="5772"/>
                  </a:cubicBezTo>
                  <a:cubicBezTo>
                    <a:pt x="19638" y="5724"/>
                    <a:pt x="20022" y="5772"/>
                    <a:pt x="20347" y="5669"/>
                  </a:cubicBezTo>
                  <a:cubicBezTo>
                    <a:pt x="20361" y="5558"/>
                    <a:pt x="20332" y="5448"/>
                    <a:pt x="20299" y="5337"/>
                  </a:cubicBezTo>
                  <a:cubicBezTo>
                    <a:pt x="20265" y="5186"/>
                    <a:pt x="20210" y="5027"/>
                    <a:pt x="20222" y="4868"/>
                  </a:cubicBezTo>
                  <a:cubicBezTo>
                    <a:pt x="20243" y="4676"/>
                    <a:pt x="20325" y="4551"/>
                    <a:pt x="20347" y="4352"/>
                  </a:cubicBezTo>
                  <a:cubicBezTo>
                    <a:pt x="20402" y="3943"/>
                    <a:pt x="20166" y="3902"/>
                    <a:pt x="19967" y="3626"/>
                  </a:cubicBezTo>
                  <a:cubicBezTo>
                    <a:pt x="19609" y="3131"/>
                    <a:pt x="20051" y="2999"/>
                    <a:pt x="20402" y="2840"/>
                  </a:cubicBezTo>
                  <a:lnTo>
                    <a:pt x="20409" y="2840"/>
                  </a:lnTo>
                  <a:cubicBezTo>
                    <a:pt x="20609" y="2751"/>
                    <a:pt x="20774" y="2655"/>
                    <a:pt x="20741" y="2482"/>
                  </a:cubicBezTo>
                  <a:cubicBezTo>
                    <a:pt x="20693" y="2220"/>
                    <a:pt x="19623" y="2276"/>
                    <a:pt x="19417" y="2213"/>
                  </a:cubicBezTo>
                  <a:cubicBezTo>
                    <a:pt x="19181" y="2143"/>
                    <a:pt x="19037" y="1958"/>
                    <a:pt x="18830" y="1855"/>
                  </a:cubicBezTo>
                  <a:cubicBezTo>
                    <a:pt x="18540" y="1709"/>
                    <a:pt x="18174" y="1697"/>
                    <a:pt x="17864" y="1627"/>
                  </a:cubicBezTo>
                  <a:cubicBezTo>
                    <a:pt x="17360" y="1509"/>
                    <a:pt x="16913" y="1247"/>
                    <a:pt x="16596" y="834"/>
                  </a:cubicBezTo>
                  <a:cubicBezTo>
                    <a:pt x="16354" y="522"/>
                    <a:pt x="16289" y="0"/>
                    <a:pt x="15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g1f7b5ef0b07_0_393"/>
            <p:cNvSpPr/>
            <p:nvPr/>
          </p:nvSpPr>
          <p:spPr>
            <a:xfrm>
              <a:off x="6104750" y="2653550"/>
              <a:ext cx="626950" cy="736925"/>
            </a:xfrm>
            <a:custGeom>
              <a:rect b="b" l="l" r="r" t="t"/>
              <a:pathLst>
                <a:path extrusionOk="0" h="29477" w="25078">
                  <a:moveTo>
                    <a:pt x="10814" y="1"/>
                  </a:moveTo>
                  <a:cubicBezTo>
                    <a:pt x="10534" y="1"/>
                    <a:pt x="10345" y="110"/>
                    <a:pt x="10282" y="328"/>
                  </a:cubicBezTo>
                  <a:cubicBezTo>
                    <a:pt x="10249" y="434"/>
                    <a:pt x="10249" y="564"/>
                    <a:pt x="10282" y="715"/>
                  </a:cubicBezTo>
                  <a:cubicBezTo>
                    <a:pt x="10338" y="999"/>
                    <a:pt x="10580" y="1157"/>
                    <a:pt x="10717" y="1405"/>
                  </a:cubicBezTo>
                  <a:cubicBezTo>
                    <a:pt x="10794" y="1556"/>
                    <a:pt x="10931" y="1881"/>
                    <a:pt x="10780" y="2020"/>
                  </a:cubicBezTo>
                  <a:cubicBezTo>
                    <a:pt x="10746" y="2051"/>
                    <a:pt x="10695" y="2061"/>
                    <a:pt x="10637" y="2061"/>
                  </a:cubicBezTo>
                  <a:cubicBezTo>
                    <a:pt x="10555" y="2061"/>
                    <a:pt x="10459" y="2041"/>
                    <a:pt x="10383" y="2041"/>
                  </a:cubicBezTo>
                  <a:cubicBezTo>
                    <a:pt x="10362" y="2041"/>
                    <a:pt x="10343" y="2043"/>
                    <a:pt x="10326" y="2046"/>
                  </a:cubicBezTo>
                  <a:cubicBezTo>
                    <a:pt x="9754" y="2186"/>
                    <a:pt x="10160" y="2448"/>
                    <a:pt x="10381" y="2666"/>
                  </a:cubicBezTo>
                  <a:cubicBezTo>
                    <a:pt x="10650" y="2943"/>
                    <a:pt x="10628" y="3012"/>
                    <a:pt x="10636" y="3392"/>
                  </a:cubicBezTo>
                  <a:cubicBezTo>
                    <a:pt x="10636" y="3599"/>
                    <a:pt x="10938" y="3993"/>
                    <a:pt x="10823" y="4171"/>
                  </a:cubicBezTo>
                  <a:cubicBezTo>
                    <a:pt x="10739" y="4305"/>
                    <a:pt x="10587" y="4342"/>
                    <a:pt x="10404" y="4342"/>
                  </a:cubicBezTo>
                  <a:cubicBezTo>
                    <a:pt x="10180" y="4342"/>
                    <a:pt x="9911" y="4286"/>
                    <a:pt x="9665" y="4286"/>
                  </a:cubicBezTo>
                  <a:cubicBezTo>
                    <a:pt x="9420" y="4286"/>
                    <a:pt x="9199" y="4342"/>
                    <a:pt x="9071" y="4565"/>
                  </a:cubicBezTo>
                  <a:cubicBezTo>
                    <a:pt x="8898" y="4853"/>
                    <a:pt x="9021" y="5343"/>
                    <a:pt x="8648" y="5439"/>
                  </a:cubicBezTo>
                  <a:cubicBezTo>
                    <a:pt x="8601" y="5453"/>
                    <a:pt x="8554" y="5459"/>
                    <a:pt x="8510" y="5459"/>
                  </a:cubicBezTo>
                  <a:cubicBezTo>
                    <a:pt x="8275" y="5459"/>
                    <a:pt x="8094" y="5283"/>
                    <a:pt x="7995" y="5067"/>
                  </a:cubicBezTo>
                  <a:cubicBezTo>
                    <a:pt x="7899" y="4841"/>
                    <a:pt x="7925" y="4344"/>
                    <a:pt x="7685" y="4207"/>
                  </a:cubicBezTo>
                  <a:cubicBezTo>
                    <a:pt x="7604" y="4163"/>
                    <a:pt x="7483" y="4148"/>
                    <a:pt x="7348" y="4148"/>
                  </a:cubicBezTo>
                  <a:cubicBezTo>
                    <a:pt x="7077" y="4148"/>
                    <a:pt x="6748" y="4207"/>
                    <a:pt x="6560" y="4207"/>
                  </a:cubicBezTo>
                  <a:cubicBezTo>
                    <a:pt x="6436" y="4207"/>
                    <a:pt x="6268" y="4186"/>
                    <a:pt x="6119" y="4186"/>
                  </a:cubicBezTo>
                  <a:cubicBezTo>
                    <a:pt x="5946" y="4186"/>
                    <a:pt x="5797" y="4214"/>
                    <a:pt x="5767" y="4337"/>
                  </a:cubicBezTo>
                  <a:cubicBezTo>
                    <a:pt x="5738" y="4473"/>
                    <a:pt x="5911" y="4565"/>
                    <a:pt x="5871" y="4723"/>
                  </a:cubicBezTo>
                  <a:cubicBezTo>
                    <a:pt x="5835" y="4875"/>
                    <a:pt x="5628" y="4916"/>
                    <a:pt x="5616" y="5081"/>
                  </a:cubicBezTo>
                  <a:cubicBezTo>
                    <a:pt x="5580" y="5399"/>
                    <a:pt x="6015" y="5620"/>
                    <a:pt x="5904" y="5963"/>
                  </a:cubicBezTo>
                  <a:cubicBezTo>
                    <a:pt x="5871" y="6074"/>
                    <a:pt x="5808" y="6117"/>
                    <a:pt x="5724" y="6129"/>
                  </a:cubicBezTo>
                  <a:lnTo>
                    <a:pt x="5724" y="6136"/>
                  </a:lnTo>
                  <a:cubicBezTo>
                    <a:pt x="5753" y="6206"/>
                    <a:pt x="5775" y="6268"/>
                    <a:pt x="5794" y="6331"/>
                  </a:cubicBezTo>
                  <a:cubicBezTo>
                    <a:pt x="5938" y="6730"/>
                    <a:pt x="5890" y="7110"/>
                    <a:pt x="5628" y="7453"/>
                  </a:cubicBezTo>
                  <a:cubicBezTo>
                    <a:pt x="5457" y="7681"/>
                    <a:pt x="5292" y="7881"/>
                    <a:pt x="5034" y="8006"/>
                  </a:cubicBezTo>
                  <a:cubicBezTo>
                    <a:pt x="4912" y="8076"/>
                    <a:pt x="4669" y="8102"/>
                    <a:pt x="4580" y="8205"/>
                  </a:cubicBezTo>
                  <a:cubicBezTo>
                    <a:pt x="4347" y="8503"/>
                    <a:pt x="4739" y="8828"/>
                    <a:pt x="4809" y="9102"/>
                  </a:cubicBezTo>
                  <a:cubicBezTo>
                    <a:pt x="4897" y="9503"/>
                    <a:pt x="4664" y="10060"/>
                    <a:pt x="4388" y="10344"/>
                  </a:cubicBezTo>
                  <a:cubicBezTo>
                    <a:pt x="3931" y="10805"/>
                    <a:pt x="3444" y="10805"/>
                    <a:pt x="2862" y="10849"/>
                  </a:cubicBezTo>
                  <a:cubicBezTo>
                    <a:pt x="2838" y="10850"/>
                    <a:pt x="2816" y="10850"/>
                    <a:pt x="2796" y="10850"/>
                  </a:cubicBezTo>
                  <a:cubicBezTo>
                    <a:pt x="2766" y="10850"/>
                    <a:pt x="2741" y="10850"/>
                    <a:pt x="2718" y="10850"/>
                  </a:cubicBezTo>
                  <a:cubicBezTo>
                    <a:pt x="2633" y="10850"/>
                    <a:pt x="2587" y="10863"/>
                    <a:pt x="2526" y="10993"/>
                  </a:cubicBezTo>
                  <a:cubicBezTo>
                    <a:pt x="2430" y="11185"/>
                    <a:pt x="2559" y="11557"/>
                    <a:pt x="2581" y="11764"/>
                  </a:cubicBezTo>
                  <a:cubicBezTo>
                    <a:pt x="2636" y="12406"/>
                    <a:pt x="2504" y="12951"/>
                    <a:pt x="2139" y="13475"/>
                  </a:cubicBezTo>
                  <a:cubicBezTo>
                    <a:pt x="1987" y="13696"/>
                    <a:pt x="1802" y="13888"/>
                    <a:pt x="1608" y="14076"/>
                  </a:cubicBezTo>
                  <a:cubicBezTo>
                    <a:pt x="1663" y="14364"/>
                    <a:pt x="1656" y="14600"/>
                    <a:pt x="1836" y="14895"/>
                  </a:cubicBezTo>
                  <a:cubicBezTo>
                    <a:pt x="2028" y="15205"/>
                    <a:pt x="2201" y="15517"/>
                    <a:pt x="2278" y="15909"/>
                  </a:cubicBezTo>
                  <a:cubicBezTo>
                    <a:pt x="2415" y="16640"/>
                    <a:pt x="1961" y="17226"/>
                    <a:pt x="1257" y="17358"/>
                  </a:cubicBezTo>
                  <a:cubicBezTo>
                    <a:pt x="0" y="17586"/>
                    <a:pt x="1781" y="18288"/>
                    <a:pt x="1339" y="18867"/>
                  </a:cubicBezTo>
                  <a:cubicBezTo>
                    <a:pt x="1106" y="19172"/>
                    <a:pt x="615" y="19047"/>
                    <a:pt x="394" y="19461"/>
                  </a:cubicBezTo>
                  <a:cubicBezTo>
                    <a:pt x="365" y="19516"/>
                    <a:pt x="339" y="19578"/>
                    <a:pt x="317" y="19641"/>
                  </a:cubicBezTo>
                  <a:cubicBezTo>
                    <a:pt x="365" y="19663"/>
                    <a:pt x="414" y="19682"/>
                    <a:pt x="469" y="19696"/>
                  </a:cubicBezTo>
                  <a:cubicBezTo>
                    <a:pt x="614" y="19742"/>
                    <a:pt x="751" y="19800"/>
                    <a:pt x="906" y="19800"/>
                  </a:cubicBezTo>
                  <a:cubicBezTo>
                    <a:pt x="915" y="19800"/>
                    <a:pt x="924" y="19800"/>
                    <a:pt x="933" y="19800"/>
                  </a:cubicBezTo>
                  <a:cubicBezTo>
                    <a:pt x="1091" y="19792"/>
                    <a:pt x="1214" y="19667"/>
                    <a:pt x="1360" y="19667"/>
                  </a:cubicBezTo>
                  <a:cubicBezTo>
                    <a:pt x="1733" y="19667"/>
                    <a:pt x="1925" y="20246"/>
                    <a:pt x="2021" y="20516"/>
                  </a:cubicBezTo>
                  <a:cubicBezTo>
                    <a:pt x="2194" y="20972"/>
                    <a:pt x="2305" y="21179"/>
                    <a:pt x="2802" y="21179"/>
                  </a:cubicBezTo>
                  <a:cubicBezTo>
                    <a:pt x="3126" y="21179"/>
                    <a:pt x="3285" y="21256"/>
                    <a:pt x="3573" y="21378"/>
                  </a:cubicBezTo>
                  <a:cubicBezTo>
                    <a:pt x="3919" y="21518"/>
                    <a:pt x="4292" y="21462"/>
                    <a:pt x="4636" y="21607"/>
                  </a:cubicBezTo>
                  <a:cubicBezTo>
                    <a:pt x="4809" y="21681"/>
                    <a:pt x="4945" y="21813"/>
                    <a:pt x="5111" y="21909"/>
                  </a:cubicBezTo>
                  <a:cubicBezTo>
                    <a:pt x="5325" y="22027"/>
                    <a:pt x="5561" y="22097"/>
                    <a:pt x="5779" y="22200"/>
                  </a:cubicBezTo>
                  <a:cubicBezTo>
                    <a:pt x="5897" y="22263"/>
                    <a:pt x="6000" y="22330"/>
                    <a:pt x="6140" y="22366"/>
                  </a:cubicBezTo>
                  <a:cubicBezTo>
                    <a:pt x="6243" y="22392"/>
                    <a:pt x="6435" y="22366"/>
                    <a:pt x="6505" y="22469"/>
                  </a:cubicBezTo>
                  <a:cubicBezTo>
                    <a:pt x="6601" y="22621"/>
                    <a:pt x="6402" y="22971"/>
                    <a:pt x="6332" y="23108"/>
                  </a:cubicBezTo>
                  <a:cubicBezTo>
                    <a:pt x="6048" y="23690"/>
                    <a:pt x="5594" y="24110"/>
                    <a:pt x="5270" y="24646"/>
                  </a:cubicBezTo>
                  <a:cubicBezTo>
                    <a:pt x="5133" y="24875"/>
                    <a:pt x="5111" y="25206"/>
                    <a:pt x="4945" y="25413"/>
                  </a:cubicBezTo>
                  <a:cubicBezTo>
                    <a:pt x="4816" y="25571"/>
                    <a:pt x="4186" y="25696"/>
                    <a:pt x="4201" y="25867"/>
                  </a:cubicBezTo>
                  <a:cubicBezTo>
                    <a:pt x="4229" y="26184"/>
                    <a:pt x="3924" y="26412"/>
                    <a:pt x="3883" y="26744"/>
                  </a:cubicBezTo>
                  <a:cubicBezTo>
                    <a:pt x="3843" y="27020"/>
                    <a:pt x="3835" y="27275"/>
                    <a:pt x="3773" y="27544"/>
                  </a:cubicBezTo>
                  <a:cubicBezTo>
                    <a:pt x="3773" y="27551"/>
                    <a:pt x="3766" y="27563"/>
                    <a:pt x="3766" y="27571"/>
                  </a:cubicBezTo>
                  <a:cubicBezTo>
                    <a:pt x="3949" y="27679"/>
                    <a:pt x="4148" y="27699"/>
                    <a:pt x="4380" y="27699"/>
                  </a:cubicBezTo>
                  <a:cubicBezTo>
                    <a:pt x="4447" y="27699"/>
                    <a:pt x="4516" y="27697"/>
                    <a:pt x="4587" y="27696"/>
                  </a:cubicBezTo>
                  <a:cubicBezTo>
                    <a:pt x="4596" y="27696"/>
                    <a:pt x="4604" y="27695"/>
                    <a:pt x="4612" y="27695"/>
                  </a:cubicBezTo>
                  <a:cubicBezTo>
                    <a:pt x="5106" y="27695"/>
                    <a:pt x="5588" y="27903"/>
                    <a:pt x="6084" y="27917"/>
                  </a:cubicBezTo>
                  <a:cubicBezTo>
                    <a:pt x="6142" y="27919"/>
                    <a:pt x="6208" y="27926"/>
                    <a:pt x="6271" y="27926"/>
                  </a:cubicBezTo>
                  <a:cubicBezTo>
                    <a:pt x="6382" y="27926"/>
                    <a:pt x="6486" y="27905"/>
                    <a:pt x="6524" y="27799"/>
                  </a:cubicBezTo>
                  <a:cubicBezTo>
                    <a:pt x="6601" y="27585"/>
                    <a:pt x="6262" y="27460"/>
                    <a:pt x="6450" y="27268"/>
                  </a:cubicBezTo>
                  <a:cubicBezTo>
                    <a:pt x="6518" y="27197"/>
                    <a:pt x="6593" y="27169"/>
                    <a:pt x="6672" y="27169"/>
                  </a:cubicBezTo>
                  <a:cubicBezTo>
                    <a:pt x="6937" y="27169"/>
                    <a:pt x="7242" y="27482"/>
                    <a:pt x="7449" y="27530"/>
                  </a:cubicBezTo>
                  <a:cubicBezTo>
                    <a:pt x="7497" y="27540"/>
                    <a:pt x="7546" y="27543"/>
                    <a:pt x="7595" y="27543"/>
                  </a:cubicBezTo>
                  <a:cubicBezTo>
                    <a:pt x="7675" y="27543"/>
                    <a:pt x="7756" y="27535"/>
                    <a:pt x="7836" y="27535"/>
                  </a:cubicBezTo>
                  <a:cubicBezTo>
                    <a:pt x="7877" y="27535"/>
                    <a:pt x="7918" y="27537"/>
                    <a:pt x="7959" y="27544"/>
                  </a:cubicBezTo>
                  <a:cubicBezTo>
                    <a:pt x="8305" y="27600"/>
                    <a:pt x="8692" y="27821"/>
                    <a:pt x="9002" y="27986"/>
                  </a:cubicBezTo>
                  <a:cubicBezTo>
                    <a:pt x="9235" y="28109"/>
                    <a:pt x="9401" y="28248"/>
                    <a:pt x="9485" y="28426"/>
                  </a:cubicBezTo>
                  <a:cubicBezTo>
                    <a:pt x="9501" y="28425"/>
                    <a:pt x="9518" y="28424"/>
                    <a:pt x="9536" y="28424"/>
                  </a:cubicBezTo>
                  <a:cubicBezTo>
                    <a:pt x="9587" y="28424"/>
                    <a:pt x="9641" y="28430"/>
                    <a:pt x="9699" y="28441"/>
                  </a:cubicBezTo>
                  <a:cubicBezTo>
                    <a:pt x="10278" y="28551"/>
                    <a:pt x="10352" y="29296"/>
                    <a:pt x="10809" y="29380"/>
                  </a:cubicBezTo>
                  <a:cubicBezTo>
                    <a:pt x="10837" y="29385"/>
                    <a:pt x="10865" y="29387"/>
                    <a:pt x="10892" y="29387"/>
                  </a:cubicBezTo>
                  <a:cubicBezTo>
                    <a:pt x="11286" y="29387"/>
                    <a:pt x="11513" y="28899"/>
                    <a:pt x="11724" y="28640"/>
                  </a:cubicBezTo>
                  <a:cubicBezTo>
                    <a:pt x="11818" y="28528"/>
                    <a:pt x="11910" y="28485"/>
                    <a:pt x="12001" y="28485"/>
                  </a:cubicBezTo>
                  <a:cubicBezTo>
                    <a:pt x="12224" y="28485"/>
                    <a:pt x="12441" y="28746"/>
                    <a:pt x="12671" y="28916"/>
                  </a:cubicBezTo>
                  <a:cubicBezTo>
                    <a:pt x="12915" y="29103"/>
                    <a:pt x="13193" y="29162"/>
                    <a:pt x="13483" y="29162"/>
                  </a:cubicBezTo>
                  <a:cubicBezTo>
                    <a:pt x="13675" y="29162"/>
                    <a:pt x="13872" y="29136"/>
                    <a:pt x="14070" y="29104"/>
                  </a:cubicBezTo>
                  <a:cubicBezTo>
                    <a:pt x="14629" y="29008"/>
                    <a:pt x="15028" y="28765"/>
                    <a:pt x="15600" y="28758"/>
                  </a:cubicBezTo>
                  <a:cubicBezTo>
                    <a:pt x="15884" y="28758"/>
                    <a:pt x="16126" y="28695"/>
                    <a:pt x="16393" y="28621"/>
                  </a:cubicBezTo>
                  <a:cubicBezTo>
                    <a:pt x="16541" y="28581"/>
                    <a:pt x="16621" y="28560"/>
                    <a:pt x="16682" y="28560"/>
                  </a:cubicBezTo>
                  <a:cubicBezTo>
                    <a:pt x="16772" y="28560"/>
                    <a:pt x="16823" y="28605"/>
                    <a:pt x="16987" y="28702"/>
                  </a:cubicBezTo>
                  <a:cubicBezTo>
                    <a:pt x="17359" y="28931"/>
                    <a:pt x="17760" y="28787"/>
                    <a:pt x="18118" y="29089"/>
                  </a:cubicBezTo>
                  <a:cubicBezTo>
                    <a:pt x="18243" y="29193"/>
                    <a:pt x="18414" y="29469"/>
                    <a:pt x="18609" y="29476"/>
                  </a:cubicBezTo>
                  <a:cubicBezTo>
                    <a:pt x="18613" y="29476"/>
                    <a:pt x="18616" y="29476"/>
                    <a:pt x="18620" y="29476"/>
                  </a:cubicBezTo>
                  <a:cubicBezTo>
                    <a:pt x="18949" y="29476"/>
                    <a:pt x="18794" y="29164"/>
                    <a:pt x="18842" y="28931"/>
                  </a:cubicBezTo>
                  <a:cubicBezTo>
                    <a:pt x="18890" y="28717"/>
                    <a:pt x="18988" y="28628"/>
                    <a:pt x="18960" y="28366"/>
                  </a:cubicBezTo>
                  <a:cubicBezTo>
                    <a:pt x="18940" y="28145"/>
                    <a:pt x="18863" y="27946"/>
                    <a:pt x="18787" y="27744"/>
                  </a:cubicBezTo>
                  <a:cubicBezTo>
                    <a:pt x="18719" y="27551"/>
                    <a:pt x="18520" y="27186"/>
                    <a:pt x="18628" y="26994"/>
                  </a:cubicBezTo>
                  <a:cubicBezTo>
                    <a:pt x="18726" y="26828"/>
                    <a:pt x="19140" y="26725"/>
                    <a:pt x="19298" y="26670"/>
                  </a:cubicBezTo>
                  <a:cubicBezTo>
                    <a:pt x="19582" y="26571"/>
                    <a:pt x="19712" y="26566"/>
                    <a:pt x="19877" y="26309"/>
                  </a:cubicBezTo>
                  <a:cubicBezTo>
                    <a:pt x="19995" y="26139"/>
                    <a:pt x="20002" y="25944"/>
                    <a:pt x="20147" y="25785"/>
                  </a:cubicBezTo>
                  <a:cubicBezTo>
                    <a:pt x="20416" y="25511"/>
                    <a:pt x="21228" y="25442"/>
                    <a:pt x="21223" y="24973"/>
                  </a:cubicBezTo>
                  <a:cubicBezTo>
                    <a:pt x="21216" y="24759"/>
                    <a:pt x="21098" y="24759"/>
                    <a:pt x="20959" y="24620"/>
                  </a:cubicBezTo>
                  <a:cubicBezTo>
                    <a:pt x="20752" y="24428"/>
                    <a:pt x="20615" y="24137"/>
                    <a:pt x="20457" y="23911"/>
                  </a:cubicBezTo>
                  <a:cubicBezTo>
                    <a:pt x="20368" y="23779"/>
                    <a:pt x="20284" y="23649"/>
                    <a:pt x="20202" y="23517"/>
                  </a:cubicBezTo>
                  <a:lnTo>
                    <a:pt x="20195" y="23517"/>
                  </a:lnTo>
                  <a:cubicBezTo>
                    <a:pt x="20043" y="23277"/>
                    <a:pt x="19897" y="23027"/>
                    <a:pt x="19738" y="22786"/>
                  </a:cubicBezTo>
                  <a:cubicBezTo>
                    <a:pt x="19270" y="22061"/>
                    <a:pt x="18049" y="22392"/>
                    <a:pt x="18056" y="21263"/>
                  </a:cubicBezTo>
                  <a:cubicBezTo>
                    <a:pt x="18056" y="20689"/>
                    <a:pt x="17989" y="20415"/>
                    <a:pt x="17712" y="19917"/>
                  </a:cubicBezTo>
                  <a:cubicBezTo>
                    <a:pt x="17525" y="19593"/>
                    <a:pt x="17140" y="19055"/>
                    <a:pt x="17450" y="18704"/>
                  </a:cubicBezTo>
                  <a:cubicBezTo>
                    <a:pt x="17580" y="18552"/>
                    <a:pt x="17842" y="18545"/>
                    <a:pt x="18022" y="18490"/>
                  </a:cubicBezTo>
                  <a:cubicBezTo>
                    <a:pt x="18251" y="18413"/>
                    <a:pt x="18258" y="18379"/>
                    <a:pt x="18428" y="18206"/>
                  </a:cubicBezTo>
                  <a:cubicBezTo>
                    <a:pt x="18702" y="17933"/>
                    <a:pt x="19170" y="17620"/>
                    <a:pt x="19573" y="17620"/>
                  </a:cubicBezTo>
                  <a:cubicBezTo>
                    <a:pt x="19578" y="17620"/>
                    <a:pt x="19582" y="17620"/>
                    <a:pt x="19587" y="17620"/>
                  </a:cubicBezTo>
                  <a:cubicBezTo>
                    <a:pt x="19650" y="17698"/>
                    <a:pt x="19709" y="17727"/>
                    <a:pt x="19765" y="17727"/>
                  </a:cubicBezTo>
                  <a:cubicBezTo>
                    <a:pt x="19920" y="17727"/>
                    <a:pt x="20058" y="17507"/>
                    <a:pt x="20209" y="17461"/>
                  </a:cubicBezTo>
                  <a:cubicBezTo>
                    <a:pt x="20284" y="17440"/>
                    <a:pt x="20360" y="17433"/>
                    <a:pt x="20437" y="17433"/>
                  </a:cubicBezTo>
                  <a:cubicBezTo>
                    <a:pt x="20594" y="17433"/>
                    <a:pt x="20755" y="17462"/>
                    <a:pt x="20920" y="17462"/>
                  </a:cubicBezTo>
                  <a:cubicBezTo>
                    <a:pt x="21041" y="17462"/>
                    <a:pt x="21163" y="17446"/>
                    <a:pt x="21286" y="17392"/>
                  </a:cubicBezTo>
                  <a:cubicBezTo>
                    <a:pt x="21511" y="17288"/>
                    <a:pt x="21677" y="17089"/>
                    <a:pt x="21913" y="16986"/>
                  </a:cubicBezTo>
                  <a:cubicBezTo>
                    <a:pt x="22112" y="16897"/>
                    <a:pt x="22367" y="16856"/>
                    <a:pt x="22581" y="16801"/>
                  </a:cubicBezTo>
                  <a:cubicBezTo>
                    <a:pt x="23189" y="16642"/>
                    <a:pt x="23133" y="16668"/>
                    <a:pt x="23222" y="16089"/>
                  </a:cubicBezTo>
                  <a:cubicBezTo>
                    <a:pt x="23511" y="16178"/>
                    <a:pt x="23794" y="16255"/>
                    <a:pt x="23946" y="16532"/>
                  </a:cubicBezTo>
                  <a:cubicBezTo>
                    <a:pt x="24078" y="16779"/>
                    <a:pt x="23994" y="16897"/>
                    <a:pt x="24340" y="16938"/>
                  </a:cubicBezTo>
                  <a:cubicBezTo>
                    <a:pt x="24399" y="16945"/>
                    <a:pt x="24451" y="16948"/>
                    <a:pt x="24497" y="16948"/>
                  </a:cubicBezTo>
                  <a:cubicBezTo>
                    <a:pt x="25025" y="16948"/>
                    <a:pt x="24777" y="16504"/>
                    <a:pt x="24808" y="16111"/>
                  </a:cubicBezTo>
                  <a:lnTo>
                    <a:pt x="24808" y="16089"/>
                  </a:lnTo>
                  <a:cubicBezTo>
                    <a:pt x="24842" y="15779"/>
                    <a:pt x="25077" y="15614"/>
                    <a:pt x="25037" y="15282"/>
                  </a:cubicBezTo>
                  <a:cubicBezTo>
                    <a:pt x="25008" y="15049"/>
                    <a:pt x="24864" y="14765"/>
                    <a:pt x="24753" y="14566"/>
                  </a:cubicBezTo>
                  <a:cubicBezTo>
                    <a:pt x="24465" y="14049"/>
                    <a:pt x="24008" y="13593"/>
                    <a:pt x="24160" y="12980"/>
                  </a:cubicBezTo>
                  <a:cubicBezTo>
                    <a:pt x="24244" y="12670"/>
                    <a:pt x="24347" y="12442"/>
                    <a:pt x="24299" y="12103"/>
                  </a:cubicBezTo>
                  <a:cubicBezTo>
                    <a:pt x="24251" y="11716"/>
                    <a:pt x="23883" y="11365"/>
                    <a:pt x="23864" y="11022"/>
                  </a:cubicBezTo>
                  <a:cubicBezTo>
                    <a:pt x="23850" y="10779"/>
                    <a:pt x="24097" y="10539"/>
                    <a:pt x="24097" y="10281"/>
                  </a:cubicBezTo>
                  <a:cubicBezTo>
                    <a:pt x="24092" y="9916"/>
                    <a:pt x="23746" y="9661"/>
                    <a:pt x="23532" y="9407"/>
                  </a:cubicBezTo>
                  <a:cubicBezTo>
                    <a:pt x="23001" y="8758"/>
                    <a:pt x="23071" y="8688"/>
                    <a:pt x="23547" y="8124"/>
                  </a:cubicBezTo>
                  <a:cubicBezTo>
                    <a:pt x="23850" y="7773"/>
                    <a:pt x="23926" y="7047"/>
                    <a:pt x="23835" y="6475"/>
                  </a:cubicBezTo>
                  <a:cubicBezTo>
                    <a:pt x="23816" y="6290"/>
                    <a:pt x="23768" y="6117"/>
                    <a:pt x="23705" y="5985"/>
                  </a:cubicBezTo>
                  <a:cubicBezTo>
                    <a:pt x="23532" y="5612"/>
                    <a:pt x="23016" y="5483"/>
                    <a:pt x="22864" y="5081"/>
                  </a:cubicBezTo>
                  <a:cubicBezTo>
                    <a:pt x="22780" y="4882"/>
                    <a:pt x="22920" y="4558"/>
                    <a:pt x="22828" y="4399"/>
                  </a:cubicBezTo>
                  <a:cubicBezTo>
                    <a:pt x="22699" y="4192"/>
                    <a:pt x="21415" y="3964"/>
                    <a:pt x="21740" y="3481"/>
                  </a:cubicBezTo>
                  <a:cubicBezTo>
                    <a:pt x="21776" y="3430"/>
                    <a:pt x="21823" y="3417"/>
                    <a:pt x="21876" y="3417"/>
                  </a:cubicBezTo>
                  <a:cubicBezTo>
                    <a:pt x="21930" y="3417"/>
                    <a:pt x="21989" y="3430"/>
                    <a:pt x="22046" y="3430"/>
                  </a:cubicBezTo>
                  <a:cubicBezTo>
                    <a:pt x="22083" y="3430"/>
                    <a:pt x="22119" y="3425"/>
                    <a:pt x="22153" y="3407"/>
                  </a:cubicBezTo>
                  <a:cubicBezTo>
                    <a:pt x="22353" y="3296"/>
                    <a:pt x="22408" y="2931"/>
                    <a:pt x="22264" y="2765"/>
                  </a:cubicBezTo>
                  <a:cubicBezTo>
                    <a:pt x="22134" y="2599"/>
                    <a:pt x="21906" y="2669"/>
                    <a:pt x="21807" y="2433"/>
                  </a:cubicBezTo>
                  <a:cubicBezTo>
                    <a:pt x="21711" y="2205"/>
                    <a:pt x="21877" y="2128"/>
                    <a:pt x="21636" y="1970"/>
                  </a:cubicBezTo>
                  <a:cubicBezTo>
                    <a:pt x="21553" y="1918"/>
                    <a:pt x="21386" y="1886"/>
                    <a:pt x="21220" y="1886"/>
                  </a:cubicBezTo>
                  <a:cubicBezTo>
                    <a:pt x="21040" y="1886"/>
                    <a:pt x="20863" y="1923"/>
                    <a:pt x="20795" y="2013"/>
                  </a:cubicBezTo>
                  <a:cubicBezTo>
                    <a:pt x="20704" y="2128"/>
                    <a:pt x="20781" y="2405"/>
                    <a:pt x="20767" y="2551"/>
                  </a:cubicBezTo>
                  <a:cubicBezTo>
                    <a:pt x="20730" y="2897"/>
                    <a:pt x="20636" y="2989"/>
                    <a:pt x="20496" y="2989"/>
                  </a:cubicBezTo>
                  <a:cubicBezTo>
                    <a:pt x="20343" y="2989"/>
                    <a:pt x="20137" y="2878"/>
                    <a:pt x="19892" y="2868"/>
                  </a:cubicBezTo>
                  <a:cubicBezTo>
                    <a:pt x="19882" y="2868"/>
                    <a:pt x="19872" y="2868"/>
                    <a:pt x="19861" y="2868"/>
                  </a:cubicBezTo>
                  <a:cubicBezTo>
                    <a:pt x="19361" y="2868"/>
                    <a:pt x="19053" y="3386"/>
                    <a:pt x="18561" y="3455"/>
                  </a:cubicBezTo>
                  <a:cubicBezTo>
                    <a:pt x="18484" y="3464"/>
                    <a:pt x="18411" y="3468"/>
                    <a:pt x="18342" y="3468"/>
                  </a:cubicBezTo>
                  <a:cubicBezTo>
                    <a:pt x="18103" y="3468"/>
                    <a:pt x="17904" y="3424"/>
                    <a:pt x="17718" y="3424"/>
                  </a:cubicBezTo>
                  <a:cubicBezTo>
                    <a:pt x="17493" y="3424"/>
                    <a:pt x="17286" y="3488"/>
                    <a:pt x="17049" y="3772"/>
                  </a:cubicBezTo>
                  <a:cubicBezTo>
                    <a:pt x="16839" y="4015"/>
                    <a:pt x="16728" y="4226"/>
                    <a:pt x="16398" y="4226"/>
                  </a:cubicBezTo>
                  <a:cubicBezTo>
                    <a:pt x="16392" y="4226"/>
                    <a:pt x="16387" y="4226"/>
                    <a:pt x="16381" y="4226"/>
                  </a:cubicBezTo>
                  <a:cubicBezTo>
                    <a:pt x="16242" y="4226"/>
                    <a:pt x="16128" y="4137"/>
                    <a:pt x="15978" y="4137"/>
                  </a:cubicBezTo>
                  <a:cubicBezTo>
                    <a:pt x="15972" y="4137"/>
                    <a:pt x="15966" y="4137"/>
                    <a:pt x="15961" y="4137"/>
                  </a:cubicBezTo>
                  <a:cubicBezTo>
                    <a:pt x="15785" y="4144"/>
                    <a:pt x="15528" y="4266"/>
                    <a:pt x="15350" y="4266"/>
                  </a:cubicBezTo>
                  <a:cubicBezTo>
                    <a:pt x="15218" y="4266"/>
                    <a:pt x="15129" y="4200"/>
                    <a:pt x="15146" y="3971"/>
                  </a:cubicBezTo>
                  <a:cubicBezTo>
                    <a:pt x="15180" y="3544"/>
                    <a:pt x="16023" y="3467"/>
                    <a:pt x="16023" y="2998"/>
                  </a:cubicBezTo>
                  <a:cubicBezTo>
                    <a:pt x="16016" y="2813"/>
                    <a:pt x="15456" y="2544"/>
                    <a:pt x="15242" y="2503"/>
                  </a:cubicBezTo>
                  <a:cubicBezTo>
                    <a:pt x="15202" y="2495"/>
                    <a:pt x="15161" y="2492"/>
                    <a:pt x="15119" y="2492"/>
                  </a:cubicBezTo>
                  <a:cubicBezTo>
                    <a:pt x="14929" y="2492"/>
                    <a:pt x="14732" y="2561"/>
                    <a:pt x="14550" y="2561"/>
                  </a:cubicBezTo>
                  <a:cubicBezTo>
                    <a:pt x="14462" y="2561"/>
                    <a:pt x="14377" y="2545"/>
                    <a:pt x="14298" y="2496"/>
                  </a:cubicBezTo>
                  <a:cubicBezTo>
                    <a:pt x="14194" y="2426"/>
                    <a:pt x="14158" y="2260"/>
                    <a:pt x="14055" y="2186"/>
                  </a:cubicBezTo>
                  <a:cubicBezTo>
                    <a:pt x="13892" y="2061"/>
                    <a:pt x="13663" y="2061"/>
                    <a:pt x="13464" y="2006"/>
                  </a:cubicBezTo>
                  <a:cubicBezTo>
                    <a:pt x="12952" y="1869"/>
                    <a:pt x="12974" y="1667"/>
                    <a:pt x="13055" y="1254"/>
                  </a:cubicBezTo>
                  <a:cubicBezTo>
                    <a:pt x="13159" y="778"/>
                    <a:pt x="13015" y="667"/>
                    <a:pt x="12690" y="612"/>
                  </a:cubicBezTo>
                  <a:cubicBezTo>
                    <a:pt x="12609" y="598"/>
                    <a:pt x="12510" y="593"/>
                    <a:pt x="12402" y="578"/>
                  </a:cubicBezTo>
                  <a:cubicBezTo>
                    <a:pt x="11883" y="516"/>
                    <a:pt x="11532" y="103"/>
                    <a:pt x="11023" y="18"/>
                  </a:cubicBezTo>
                  <a:cubicBezTo>
                    <a:pt x="10948" y="7"/>
                    <a:pt x="10879" y="1"/>
                    <a:pt x="10814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g1f7b5ef0b07_0_393"/>
            <p:cNvSpPr/>
            <p:nvPr/>
          </p:nvSpPr>
          <p:spPr>
            <a:xfrm>
              <a:off x="6071650" y="2761350"/>
              <a:ext cx="137375" cy="97700"/>
            </a:xfrm>
            <a:custGeom>
              <a:rect b="b" l="l" r="r" t="t"/>
              <a:pathLst>
                <a:path extrusionOk="0" h="3908" w="5495">
                  <a:moveTo>
                    <a:pt x="4224" y="0"/>
                  </a:moveTo>
                  <a:cubicBezTo>
                    <a:pt x="4080" y="0"/>
                    <a:pt x="3961" y="8"/>
                    <a:pt x="3898" y="20"/>
                  </a:cubicBezTo>
                  <a:cubicBezTo>
                    <a:pt x="3607" y="68"/>
                    <a:pt x="3331" y="164"/>
                    <a:pt x="3035" y="183"/>
                  </a:cubicBezTo>
                  <a:cubicBezTo>
                    <a:pt x="2994" y="187"/>
                    <a:pt x="2953" y="188"/>
                    <a:pt x="2911" y="188"/>
                  </a:cubicBezTo>
                  <a:cubicBezTo>
                    <a:pt x="2824" y="188"/>
                    <a:pt x="2737" y="183"/>
                    <a:pt x="2650" y="183"/>
                  </a:cubicBezTo>
                  <a:cubicBezTo>
                    <a:pt x="2556" y="183"/>
                    <a:pt x="2463" y="190"/>
                    <a:pt x="2372" y="219"/>
                  </a:cubicBezTo>
                  <a:cubicBezTo>
                    <a:pt x="2076" y="322"/>
                    <a:pt x="2021" y="536"/>
                    <a:pt x="1862" y="765"/>
                  </a:cubicBezTo>
                  <a:cubicBezTo>
                    <a:pt x="1656" y="1046"/>
                    <a:pt x="1456" y="978"/>
                    <a:pt x="1158" y="1082"/>
                  </a:cubicBezTo>
                  <a:cubicBezTo>
                    <a:pt x="834" y="1190"/>
                    <a:pt x="1029" y="1322"/>
                    <a:pt x="988" y="1632"/>
                  </a:cubicBezTo>
                  <a:cubicBezTo>
                    <a:pt x="959" y="1846"/>
                    <a:pt x="1021" y="1791"/>
                    <a:pt x="841" y="1887"/>
                  </a:cubicBezTo>
                  <a:cubicBezTo>
                    <a:pt x="711" y="1964"/>
                    <a:pt x="567" y="1908"/>
                    <a:pt x="483" y="2045"/>
                  </a:cubicBezTo>
                  <a:cubicBezTo>
                    <a:pt x="401" y="2178"/>
                    <a:pt x="464" y="2516"/>
                    <a:pt x="442" y="2668"/>
                  </a:cubicBezTo>
                  <a:cubicBezTo>
                    <a:pt x="421" y="2778"/>
                    <a:pt x="394" y="2922"/>
                    <a:pt x="339" y="3011"/>
                  </a:cubicBezTo>
                  <a:cubicBezTo>
                    <a:pt x="284" y="3115"/>
                    <a:pt x="152" y="3122"/>
                    <a:pt x="118" y="3247"/>
                  </a:cubicBezTo>
                  <a:cubicBezTo>
                    <a:pt x="0" y="3694"/>
                    <a:pt x="1202" y="3908"/>
                    <a:pt x="1538" y="3908"/>
                  </a:cubicBezTo>
                  <a:cubicBezTo>
                    <a:pt x="1670" y="3874"/>
                    <a:pt x="1615" y="3737"/>
                    <a:pt x="1704" y="3627"/>
                  </a:cubicBezTo>
                  <a:cubicBezTo>
                    <a:pt x="1781" y="3542"/>
                    <a:pt x="1951" y="3591"/>
                    <a:pt x="2050" y="3494"/>
                  </a:cubicBezTo>
                  <a:cubicBezTo>
                    <a:pt x="2228" y="3309"/>
                    <a:pt x="2110" y="3177"/>
                    <a:pt x="2050" y="3019"/>
                  </a:cubicBezTo>
                  <a:cubicBezTo>
                    <a:pt x="1999" y="2896"/>
                    <a:pt x="1995" y="2687"/>
                    <a:pt x="1939" y="2579"/>
                  </a:cubicBezTo>
                  <a:cubicBezTo>
                    <a:pt x="1781" y="2240"/>
                    <a:pt x="1125" y="2406"/>
                    <a:pt x="1353" y="1791"/>
                  </a:cubicBezTo>
                  <a:cubicBezTo>
                    <a:pt x="1512" y="1363"/>
                    <a:pt x="1925" y="1613"/>
                    <a:pt x="2201" y="1363"/>
                  </a:cubicBezTo>
                  <a:cubicBezTo>
                    <a:pt x="2408" y="1178"/>
                    <a:pt x="2331" y="964"/>
                    <a:pt x="2634" y="791"/>
                  </a:cubicBezTo>
                  <a:cubicBezTo>
                    <a:pt x="2953" y="611"/>
                    <a:pt x="3311" y="459"/>
                    <a:pt x="3677" y="447"/>
                  </a:cubicBezTo>
                  <a:cubicBezTo>
                    <a:pt x="3731" y="445"/>
                    <a:pt x="3784" y="444"/>
                    <a:pt x="3836" y="444"/>
                  </a:cubicBezTo>
                  <a:cubicBezTo>
                    <a:pt x="4091" y="444"/>
                    <a:pt x="4316" y="475"/>
                    <a:pt x="4580" y="551"/>
                  </a:cubicBezTo>
                  <a:cubicBezTo>
                    <a:pt x="4690" y="579"/>
                    <a:pt x="4875" y="625"/>
                    <a:pt x="5036" y="625"/>
                  </a:cubicBezTo>
                  <a:cubicBezTo>
                    <a:pt x="5178" y="625"/>
                    <a:pt x="5303" y="590"/>
                    <a:pt x="5344" y="474"/>
                  </a:cubicBezTo>
                  <a:cubicBezTo>
                    <a:pt x="5495" y="95"/>
                    <a:pt x="4715" y="0"/>
                    <a:pt x="4224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g1f7b5ef0b07_0_393"/>
            <p:cNvSpPr/>
            <p:nvPr/>
          </p:nvSpPr>
          <p:spPr>
            <a:xfrm>
              <a:off x="6073750" y="3332825"/>
              <a:ext cx="322725" cy="195525"/>
            </a:xfrm>
            <a:custGeom>
              <a:rect b="b" l="l" r="r" t="t"/>
              <a:pathLst>
                <a:path extrusionOk="0" h="7821" w="12909">
                  <a:moveTo>
                    <a:pt x="7912" y="0"/>
                  </a:moveTo>
                  <a:cubicBezTo>
                    <a:pt x="7833" y="0"/>
                    <a:pt x="7758" y="28"/>
                    <a:pt x="7690" y="99"/>
                  </a:cubicBezTo>
                  <a:cubicBezTo>
                    <a:pt x="7502" y="292"/>
                    <a:pt x="7841" y="417"/>
                    <a:pt x="7764" y="630"/>
                  </a:cubicBezTo>
                  <a:cubicBezTo>
                    <a:pt x="7725" y="734"/>
                    <a:pt x="7624" y="756"/>
                    <a:pt x="7514" y="756"/>
                  </a:cubicBezTo>
                  <a:cubicBezTo>
                    <a:pt x="7449" y="756"/>
                    <a:pt x="7381" y="748"/>
                    <a:pt x="7322" y="746"/>
                  </a:cubicBezTo>
                  <a:cubicBezTo>
                    <a:pt x="6828" y="734"/>
                    <a:pt x="6346" y="527"/>
                    <a:pt x="5852" y="527"/>
                  </a:cubicBezTo>
                  <a:cubicBezTo>
                    <a:pt x="5844" y="527"/>
                    <a:pt x="5836" y="527"/>
                    <a:pt x="5827" y="527"/>
                  </a:cubicBezTo>
                  <a:cubicBezTo>
                    <a:pt x="5763" y="528"/>
                    <a:pt x="5701" y="529"/>
                    <a:pt x="5642" y="529"/>
                  </a:cubicBezTo>
                  <a:cubicBezTo>
                    <a:pt x="5400" y="529"/>
                    <a:pt x="5194" y="512"/>
                    <a:pt x="5006" y="402"/>
                  </a:cubicBezTo>
                  <a:cubicBezTo>
                    <a:pt x="4897" y="809"/>
                    <a:pt x="4667" y="911"/>
                    <a:pt x="4372" y="911"/>
                  </a:cubicBezTo>
                  <a:cubicBezTo>
                    <a:pt x="4217" y="911"/>
                    <a:pt x="4044" y="883"/>
                    <a:pt x="3862" y="856"/>
                  </a:cubicBezTo>
                  <a:cubicBezTo>
                    <a:pt x="3829" y="852"/>
                    <a:pt x="3799" y="850"/>
                    <a:pt x="3773" y="850"/>
                  </a:cubicBezTo>
                  <a:cubicBezTo>
                    <a:pt x="3558" y="850"/>
                    <a:pt x="3558" y="995"/>
                    <a:pt x="3453" y="1222"/>
                  </a:cubicBezTo>
                  <a:cubicBezTo>
                    <a:pt x="3338" y="1479"/>
                    <a:pt x="3187" y="1704"/>
                    <a:pt x="2944" y="1863"/>
                  </a:cubicBezTo>
                  <a:cubicBezTo>
                    <a:pt x="2310" y="2291"/>
                    <a:pt x="1545" y="2582"/>
                    <a:pt x="1041" y="3168"/>
                  </a:cubicBezTo>
                  <a:cubicBezTo>
                    <a:pt x="757" y="3500"/>
                    <a:pt x="690" y="3961"/>
                    <a:pt x="543" y="4360"/>
                  </a:cubicBezTo>
                  <a:cubicBezTo>
                    <a:pt x="440" y="4622"/>
                    <a:pt x="0" y="5001"/>
                    <a:pt x="75" y="5278"/>
                  </a:cubicBezTo>
                  <a:cubicBezTo>
                    <a:pt x="97" y="5280"/>
                    <a:pt x="118" y="5281"/>
                    <a:pt x="138" y="5281"/>
                  </a:cubicBezTo>
                  <a:cubicBezTo>
                    <a:pt x="364" y="5281"/>
                    <a:pt x="513" y="5144"/>
                    <a:pt x="707" y="5052"/>
                  </a:cubicBezTo>
                  <a:cubicBezTo>
                    <a:pt x="929" y="4941"/>
                    <a:pt x="1293" y="4830"/>
                    <a:pt x="1547" y="4830"/>
                  </a:cubicBezTo>
                  <a:cubicBezTo>
                    <a:pt x="1562" y="4830"/>
                    <a:pt x="1577" y="4830"/>
                    <a:pt x="1591" y="4831"/>
                  </a:cubicBezTo>
                  <a:cubicBezTo>
                    <a:pt x="2259" y="4850"/>
                    <a:pt x="2466" y="5782"/>
                    <a:pt x="2502" y="6306"/>
                  </a:cubicBezTo>
                  <a:cubicBezTo>
                    <a:pt x="2521" y="6590"/>
                    <a:pt x="2646" y="6775"/>
                    <a:pt x="2605" y="7022"/>
                  </a:cubicBezTo>
                  <a:cubicBezTo>
                    <a:pt x="2908" y="6933"/>
                    <a:pt x="3211" y="6808"/>
                    <a:pt x="3480" y="6760"/>
                  </a:cubicBezTo>
                  <a:cubicBezTo>
                    <a:pt x="3587" y="6740"/>
                    <a:pt x="3690" y="6732"/>
                    <a:pt x="3792" y="6732"/>
                  </a:cubicBezTo>
                  <a:cubicBezTo>
                    <a:pt x="4031" y="6732"/>
                    <a:pt x="4263" y="6777"/>
                    <a:pt x="4515" y="6816"/>
                  </a:cubicBezTo>
                  <a:cubicBezTo>
                    <a:pt x="4644" y="6836"/>
                    <a:pt x="4762" y="6848"/>
                    <a:pt x="4870" y="6848"/>
                  </a:cubicBezTo>
                  <a:cubicBezTo>
                    <a:pt x="5180" y="6848"/>
                    <a:pt x="5413" y="6744"/>
                    <a:pt x="5597" y="6402"/>
                  </a:cubicBezTo>
                  <a:cubicBezTo>
                    <a:pt x="5847" y="5934"/>
                    <a:pt x="5902" y="5665"/>
                    <a:pt x="6433" y="5374"/>
                  </a:cubicBezTo>
                  <a:cubicBezTo>
                    <a:pt x="6557" y="5307"/>
                    <a:pt x="6712" y="5195"/>
                    <a:pt x="6835" y="5195"/>
                  </a:cubicBezTo>
                  <a:cubicBezTo>
                    <a:pt x="6903" y="5195"/>
                    <a:pt x="6961" y="5230"/>
                    <a:pt x="6998" y="5326"/>
                  </a:cubicBezTo>
                  <a:cubicBezTo>
                    <a:pt x="7079" y="5554"/>
                    <a:pt x="6873" y="5838"/>
                    <a:pt x="6969" y="6092"/>
                  </a:cubicBezTo>
                  <a:cubicBezTo>
                    <a:pt x="7067" y="6347"/>
                    <a:pt x="7308" y="6450"/>
                    <a:pt x="7392" y="6700"/>
                  </a:cubicBezTo>
                  <a:cubicBezTo>
                    <a:pt x="7502" y="7022"/>
                    <a:pt x="7584" y="7320"/>
                    <a:pt x="7812" y="7604"/>
                  </a:cubicBezTo>
                  <a:cubicBezTo>
                    <a:pt x="7901" y="7715"/>
                    <a:pt x="8040" y="7820"/>
                    <a:pt x="8171" y="7820"/>
                  </a:cubicBezTo>
                  <a:cubicBezTo>
                    <a:pt x="8243" y="7820"/>
                    <a:pt x="8312" y="7789"/>
                    <a:pt x="8370" y="7712"/>
                  </a:cubicBezTo>
                  <a:cubicBezTo>
                    <a:pt x="8447" y="7609"/>
                    <a:pt x="8391" y="7424"/>
                    <a:pt x="8406" y="7313"/>
                  </a:cubicBezTo>
                  <a:cubicBezTo>
                    <a:pt x="8425" y="7078"/>
                    <a:pt x="8528" y="6859"/>
                    <a:pt x="8620" y="6645"/>
                  </a:cubicBezTo>
                  <a:cubicBezTo>
                    <a:pt x="8749" y="6321"/>
                    <a:pt x="8908" y="6383"/>
                    <a:pt x="9144" y="6169"/>
                  </a:cubicBezTo>
                  <a:cubicBezTo>
                    <a:pt x="9321" y="5996"/>
                    <a:pt x="9280" y="5761"/>
                    <a:pt x="9369" y="5540"/>
                  </a:cubicBezTo>
                  <a:cubicBezTo>
                    <a:pt x="9440" y="5359"/>
                    <a:pt x="9504" y="5289"/>
                    <a:pt x="9562" y="5289"/>
                  </a:cubicBezTo>
                  <a:cubicBezTo>
                    <a:pt x="9744" y="5289"/>
                    <a:pt x="9872" y="5976"/>
                    <a:pt x="9970" y="6107"/>
                  </a:cubicBezTo>
                  <a:cubicBezTo>
                    <a:pt x="10058" y="6214"/>
                    <a:pt x="10224" y="6325"/>
                    <a:pt x="10383" y="6325"/>
                  </a:cubicBezTo>
                  <a:cubicBezTo>
                    <a:pt x="10438" y="6325"/>
                    <a:pt x="10492" y="6311"/>
                    <a:pt x="10542" y="6280"/>
                  </a:cubicBezTo>
                  <a:cubicBezTo>
                    <a:pt x="10688" y="6182"/>
                    <a:pt x="10678" y="5954"/>
                    <a:pt x="10818" y="5954"/>
                  </a:cubicBezTo>
                  <a:cubicBezTo>
                    <a:pt x="10857" y="5954"/>
                    <a:pt x="10908" y="5972"/>
                    <a:pt x="10977" y="6015"/>
                  </a:cubicBezTo>
                  <a:cubicBezTo>
                    <a:pt x="11172" y="6148"/>
                    <a:pt x="11088" y="6417"/>
                    <a:pt x="11287" y="6527"/>
                  </a:cubicBezTo>
                  <a:cubicBezTo>
                    <a:pt x="11342" y="6559"/>
                    <a:pt x="11395" y="6573"/>
                    <a:pt x="11444" y="6573"/>
                  </a:cubicBezTo>
                  <a:cubicBezTo>
                    <a:pt x="11557" y="6573"/>
                    <a:pt x="11648" y="6498"/>
                    <a:pt x="11681" y="6388"/>
                  </a:cubicBezTo>
                  <a:cubicBezTo>
                    <a:pt x="11813" y="6008"/>
                    <a:pt x="11474" y="5443"/>
                    <a:pt x="11722" y="5093"/>
                  </a:cubicBezTo>
                  <a:lnTo>
                    <a:pt x="11722" y="5093"/>
                  </a:lnTo>
                  <a:cubicBezTo>
                    <a:pt x="11948" y="5131"/>
                    <a:pt x="12174" y="5366"/>
                    <a:pt x="12421" y="5366"/>
                  </a:cubicBezTo>
                  <a:cubicBezTo>
                    <a:pt x="12484" y="5366"/>
                    <a:pt x="12548" y="5351"/>
                    <a:pt x="12613" y="5314"/>
                  </a:cubicBezTo>
                  <a:cubicBezTo>
                    <a:pt x="12909" y="5141"/>
                    <a:pt x="12585" y="4768"/>
                    <a:pt x="12625" y="4499"/>
                  </a:cubicBezTo>
                  <a:cubicBezTo>
                    <a:pt x="12654" y="4319"/>
                    <a:pt x="12729" y="4141"/>
                    <a:pt x="12673" y="3968"/>
                  </a:cubicBezTo>
                  <a:cubicBezTo>
                    <a:pt x="12661" y="3906"/>
                    <a:pt x="12633" y="3850"/>
                    <a:pt x="12570" y="3788"/>
                  </a:cubicBezTo>
                  <a:cubicBezTo>
                    <a:pt x="12504" y="3723"/>
                    <a:pt x="12440" y="3699"/>
                    <a:pt x="12377" y="3699"/>
                  </a:cubicBezTo>
                  <a:cubicBezTo>
                    <a:pt x="12212" y="3699"/>
                    <a:pt x="12053" y="3864"/>
                    <a:pt x="11868" y="3898"/>
                  </a:cubicBezTo>
                  <a:cubicBezTo>
                    <a:pt x="11828" y="3907"/>
                    <a:pt x="11792" y="3911"/>
                    <a:pt x="11760" y="3911"/>
                  </a:cubicBezTo>
                  <a:cubicBezTo>
                    <a:pt x="11535" y="3911"/>
                    <a:pt x="11499" y="3712"/>
                    <a:pt x="11385" y="3519"/>
                  </a:cubicBezTo>
                  <a:cubicBezTo>
                    <a:pt x="11253" y="3300"/>
                    <a:pt x="11116" y="3216"/>
                    <a:pt x="10869" y="3134"/>
                  </a:cubicBezTo>
                  <a:cubicBezTo>
                    <a:pt x="10605" y="3038"/>
                    <a:pt x="10246" y="2913"/>
                    <a:pt x="10316" y="2615"/>
                  </a:cubicBezTo>
                  <a:cubicBezTo>
                    <a:pt x="10371" y="2368"/>
                    <a:pt x="10619" y="2139"/>
                    <a:pt x="10710" y="1899"/>
                  </a:cubicBezTo>
                  <a:cubicBezTo>
                    <a:pt x="10814" y="1637"/>
                    <a:pt x="10814" y="1431"/>
                    <a:pt x="10722" y="1258"/>
                  </a:cubicBezTo>
                  <a:cubicBezTo>
                    <a:pt x="10641" y="1077"/>
                    <a:pt x="10475" y="940"/>
                    <a:pt x="10239" y="815"/>
                  </a:cubicBezTo>
                  <a:cubicBezTo>
                    <a:pt x="9929" y="650"/>
                    <a:pt x="9545" y="431"/>
                    <a:pt x="9199" y="376"/>
                  </a:cubicBezTo>
                  <a:cubicBezTo>
                    <a:pt x="9157" y="368"/>
                    <a:pt x="9114" y="366"/>
                    <a:pt x="9070" y="366"/>
                  </a:cubicBezTo>
                  <a:cubicBezTo>
                    <a:pt x="8992" y="366"/>
                    <a:pt x="8912" y="374"/>
                    <a:pt x="8833" y="374"/>
                  </a:cubicBezTo>
                  <a:cubicBezTo>
                    <a:pt x="8785" y="374"/>
                    <a:pt x="8737" y="371"/>
                    <a:pt x="8689" y="361"/>
                  </a:cubicBezTo>
                  <a:cubicBezTo>
                    <a:pt x="8482" y="313"/>
                    <a:pt x="8177" y="0"/>
                    <a:pt x="791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g1f7b5ef0b07_0_393"/>
            <p:cNvSpPr/>
            <p:nvPr/>
          </p:nvSpPr>
          <p:spPr>
            <a:xfrm>
              <a:off x="6040950" y="2903050"/>
              <a:ext cx="26450" cy="22325"/>
            </a:xfrm>
            <a:custGeom>
              <a:rect b="b" l="l" r="r" t="t"/>
              <a:pathLst>
                <a:path extrusionOk="0" h="893" w="1058">
                  <a:moveTo>
                    <a:pt x="117" y="1"/>
                  </a:moveTo>
                  <a:cubicBezTo>
                    <a:pt x="77" y="1"/>
                    <a:pt x="42" y="10"/>
                    <a:pt x="29" y="40"/>
                  </a:cubicBezTo>
                  <a:cubicBezTo>
                    <a:pt x="0" y="95"/>
                    <a:pt x="44" y="109"/>
                    <a:pt x="70" y="143"/>
                  </a:cubicBezTo>
                  <a:cubicBezTo>
                    <a:pt x="92" y="179"/>
                    <a:pt x="99" y="198"/>
                    <a:pt x="99" y="246"/>
                  </a:cubicBezTo>
                  <a:cubicBezTo>
                    <a:pt x="132" y="364"/>
                    <a:pt x="173" y="474"/>
                    <a:pt x="209" y="585"/>
                  </a:cubicBezTo>
                  <a:cubicBezTo>
                    <a:pt x="221" y="655"/>
                    <a:pt x="221" y="722"/>
                    <a:pt x="221" y="792"/>
                  </a:cubicBezTo>
                  <a:cubicBezTo>
                    <a:pt x="259" y="802"/>
                    <a:pt x="298" y="805"/>
                    <a:pt x="338" y="805"/>
                  </a:cubicBezTo>
                  <a:cubicBezTo>
                    <a:pt x="382" y="805"/>
                    <a:pt x="426" y="801"/>
                    <a:pt x="470" y="801"/>
                  </a:cubicBezTo>
                  <a:cubicBezTo>
                    <a:pt x="517" y="801"/>
                    <a:pt x="563" y="805"/>
                    <a:pt x="608" y="820"/>
                  </a:cubicBezTo>
                  <a:cubicBezTo>
                    <a:pt x="689" y="849"/>
                    <a:pt x="746" y="893"/>
                    <a:pt x="829" y="893"/>
                  </a:cubicBezTo>
                  <a:cubicBezTo>
                    <a:pt x="844" y="893"/>
                    <a:pt x="860" y="891"/>
                    <a:pt x="877" y="888"/>
                  </a:cubicBezTo>
                  <a:cubicBezTo>
                    <a:pt x="1043" y="861"/>
                    <a:pt x="906" y="758"/>
                    <a:pt x="918" y="662"/>
                  </a:cubicBezTo>
                  <a:cubicBezTo>
                    <a:pt x="933" y="607"/>
                    <a:pt x="973" y="640"/>
                    <a:pt x="1014" y="607"/>
                  </a:cubicBezTo>
                  <a:cubicBezTo>
                    <a:pt x="1050" y="585"/>
                    <a:pt x="1058" y="537"/>
                    <a:pt x="1050" y="496"/>
                  </a:cubicBezTo>
                  <a:cubicBezTo>
                    <a:pt x="1033" y="404"/>
                    <a:pt x="951" y="371"/>
                    <a:pt x="869" y="371"/>
                  </a:cubicBezTo>
                  <a:cubicBezTo>
                    <a:pt x="845" y="371"/>
                    <a:pt x="822" y="374"/>
                    <a:pt x="800" y="378"/>
                  </a:cubicBezTo>
                  <a:cubicBezTo>
                    <a:pt x="760" y="387"/>
                    <a:pt x="725" y="395"/>
                    <a:pt x="691" y="395"/>
                  </a:cubicBezTo>
                  <a:cubicBezTo>
                    <a:pt x="645" y="395"/>
                    <a:pt x="602" y="381"/>
                    <a:pt x="553" y="337"/>
                  </a:cubicBezTo>
                  <a:cubicBezTo>
                    <a:pt x="428" y="234"/>
                    <a:pt x="423" y="54"/>
                    <a:pt x="243" y="20"/>
                  </a:cubicBezTo>
                  <a:cubicBezTo>
                    <a:pt x="214" y="13"/>
                    <a:pt x="163" y="1"/>
                    <a:pt x="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g1f7b5ef0b07_0_393"/>
            <p:cNvSpPr/>
            <p:nvPr/>
          </p:nvSpPr>
          <p:spPr>
            <a:xfrm>
              <a:off x="5992975" y="2913175"/>
              <a:ext cx="46675" cy="26825"/>
            </a:xfrm>
            <a:custGeom>
              <a:rect b="b" l="l" r="r" t="t"/>
              <a:pathLst>
                <a:path extrusionOk="0" h="1073" w="1867">
                  <a:moveTo>
                    <a:pt x="1046" y="1"/>
                  </a:moveTo>
                  <a:cubicBezTo>
                    <a:pt x="1040" y="1"/>
                    <a:pt x="1035" y="1"/>
                    <a:pt x="1030" y="2"/>
                  </a:cubicBezTo>
                  <a:cubicBezTo>
                    <a:pt x="941" y="17"/>
                    <a:pt x="912" y="223"/>
                    <a:pt x="850" y="291"/>
                  </a:cubicBezTo>
                  <a:cubicBezTo>
                    <a:pt x="775" y="382"/>
                    <a:pt x="755" y="405"/>
                    <a:pt x="715" y="405"/>
                  </a:cubicBezTo>
                  <a:cubicBezTo>
                    <a:pt x="686" y="405"/>
                    <a:pt x="647" y="393"/>
                    <a:pt x="569" y="387"/>
                  </a:cubicBezTo>
                  <a:cubicBezTo>
                    <a:pt x="446" y="381"/>
                    <a:pt x="310" y="347"/>
                    <a:pt x="209" y="347"/>
                  </a:cubicBezTo>
                  <a:cubicBezTo>
                    <a:pt x="76" y="347"/>
                    <a:pt x="0" y="406"/>
                    <a:pt x="86" y="663"/>
                  </a:cubicBezTo>
                  <a:cubicBezTo>
                    <a:pt x="175" y="918"/>
                    <a:pt x="499" y="1071"/>
                    <a:pt x="783" y="1071"/>
                  </a:cubicBezTo>
                  <a:cubicBezTo>
                    <a:pt x="790" y="1072"/>
                    <a:pt x="801" y="1073"/>
                    <a:pt x="814" y="1073"/>
                  </a:cubicBezTo>
                  <a:cubicBezTo>
                    <a:pt x="879" y="1073"/>
                    <a:pt x="1002" y="1061"/>
                    <a:pt x="1064" y="1009"/>
                  </a:cubicBezTo>
                  <a:cubicBezTo>
                    <a:pt x="1189" y="906"/>
                    <a:pt x="1162" y="733"/>
                    <a:pt x="1273" y="644"/>
                  </a:cubicBezTo>
                  <a:cubicBezTo>
                    <a:pt x="1443" y="512"/>
                    <a:pt x="1866" y="615"/>
                    <a:pt x="1790" y="235"/>
                  </a:cubicBezTo>
                  <a:cubicBezTo>
                    <a:pt x="1757" y="233"/>
                    <a:pt x="1723" y="233"/>
                    <a:pt x="1690" y="233"/>
                  </a:cubicBezTo>
                  <a:cubicBezTo>
                    <a:pt x="1674" y="233"/>
                    <a:pt x="1658" y="233"/>
                    <a:pt x="1642" y="233"/>
                  </a:cubicBezTo>
                  <a:cubicBezTo>
                    <a:pt x="1572" y="233"/>
                    <a:pt x="1504" y="232"/>
                    <a:pt x="1443" y="216"/>
                  </a:cubicBezTo>
                  <a:cubicBezTo>
                    <a:pt x="1334" y="182"/>
                    <a:pt x="1147" y="1"/>
                    <a:pt x="1046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g1f7b5ef0b07_0_393"/>
            <p:cNvSpPr/>
            <p:nvPr/>
          </p:nvSpPr>
          <p:spPr>
            <a:xfrm>
              <a:off x="5987350" y="2782500"/>
              <a:ext cx="265850" cy="222950"/>
            </a:xfrm>
            <a:custGeom>
              <a:rect b="b" l="l" r="r" t="t"/>
              <a:pathLst>
                <a:path extrusionOk="0" h="8918" w="10634">
                  <a:moveTo>
                    <a:pt x="9417" y="6"/>
                  </a:moveTo>
                  <a:cubicBezTo>
                    <a:pt x="9184" y="6"/>
                    <a:pt x="8970" y="90"/>
                    <a:pt x="8736" y="90"/>
                  </a:cubicBezTo>
                  <a:cubicBezTo>
                    <a:pt x="8727" y="90"/>
                    <a:pt x="8718" y="89"/>
                    <a:pt x="8709" y="89"/>
                  </a:cubicBezTo>
                  <a:cubicBezTo>
                    <a:pt x="8517" y="84"/>
                    <a:pt x="8347" y="43"/>
                    <a:pt x="8170" y="43"/>
                  </a:cubicBezTo>
                  <a:cubicBezTo>
                    <a:pt x="8105" y="43"/>
                    <a:pt x="8039" y="48"/>
                    <a:pt x="7971" y="63"/>
                  </a:cubicBezTo>
                  <a:cubicBezTo>
                    <a:pt x="7573" y="137"/>
                    <a:pt x="6828" y="0"/>
                    <a:pt x="6558" y="310"/>
                  </a:cubicBezTo>
                  <a:cubicBezTo>
                    <a:pt x="6393" y="505"/>
                    <a:pt x="6359" y="793"/>
                    <a:pt x="6212" y="986"/>
                  </a:cubicBezTo>
                  <a:cubicBezTo>
                    <a:pt x="6068" y="1180"/>
                    <a:pt x="5890" y="1269"/>
                    <a:pt x="6049" y="1531"/>
                  </a:cubicBezTo>
                  <a:cubicBezTo>
                    <a:pt x="6193" y="1774"/>
                    <a:pt x="6510" y="1726"/>
                    <a:pt x="6496" y="2043"/>
                  </a:cubicBezTo>
                  <a:cubicBezTo>
                    <a:pt x="6489" y="2117"/>
                    <a:pt x="6352" y="2504"/>
                    <a:pt x="6282" y="2586"/>
                  </a:cubicBezTo>
                  <a:cubicBezTo>
                    <a:pt x="5883" y="3069"/>
                    <a:pt x="5028" y="2718"/>
                    <a:pt x="5083" y="3552"/>
                  </a:cubicBezTo>
                  <a:cubicBezTo>
                    <a:pt x="5116" y="3554"/>
                    <a:pt x="5151" y="3555"/>
                    <a:pt x="5188" y="3555"/>
                  </a:cubicBezTo>
                  <a:cubicBezTo>
                    <a:pt x="5496" y="3555"/>
                    <a:pt x="5914" y="3478"/>
                    <a:pt x="6172" y="3386"/>
                  </a:cubicBezTo>
                  <a:cubicBezTo>
                    <a:pt x="6359" y="3313"/>
                    <a:pt x="6702" y="2879"/>
                    <a:pt x="6903" y="2879"/>
                  </a:cubicBezTo>
                  <a:cubicBezTo>
                    <a:pt x="6948" y="2879"/>
                    <a:pt x="6985" y="2900"/>
                    <a:pt x="7013" y="2951"/>
                  </a:cubicBezTo>
                  <a:cubicBezTo>
                    <a:pt x="7227" y="3352"/>
                    <a:pt x="6393" y="3456"/>
                    <a:pt x="6208" y="3566"/>
                  </a:cubicBezTo>
                  <a:cubicBezTo>
                    <a:pt x="5889" y="3758"/>
                    <a:pt x="5698" y="3896"/>
                    <a:pt x="5377" y="3896"/>
                  </a:cubicBezTo>
                  <a:cubicBezTo>
                    <a:pt x="5309" y="3896"/>
                    <a:pt x="5234" y="3890"/>
                    <a:pt x="5150" y="3876"/>
                  </a:cubicBezTo>
                  <a:cubicBezTo>
                    <a:pt x="4765" y="3817"/>
                    <a:pt x="4150" y="3236"/>
                    <a:pt x="3745" y="3236"/>
                  </a:cubicBezTo>
                  <a:cubicBezTo>
                    <a:pt x="3674" y="3236"/>
                    <a:pt x="3609" y="3254"/>
                    <a:pt x="3552" y="3297"/>
                  </a:cubicBezTo>
                  <a:cubicBezTo>
                    <a:pt x="3379" y="3420"/>
                    <a:pt x="3413" y="3525"/>
                    <a:pt x="3192" y="3614"/>
                  </a:cubicBezTo>
                  <a:cubicBezTo>
                    <a:pt x="3062" y="3662"/>
                    <a:pt x="2916" y="3641"/>
                    <a:pt x="2786" y="3732"/>
                  </a:cubicBezTo>
                  <a:cubicBezTo>
                    <a:pt x="2550" y="3876"/>
                    <a:pt x="2351" y="4268"/>
                    <a:pt x="2510" y="4537"/>
                  </a:cubicBezTo>
                  <a:cubicBezTo>
                    <a:pt x="2605" y="4703"/>
                    <a:pt x="2751" y="4732"/>
                    <a:pt x="2904" y="4732"/>
                  </a:cubicBezTo>
                  <a:cubicBezTo>
                    <a:pt x="2988" y="4732"/>
                    <a:pt x="3075" y="4724"/>
                    <a:pt x="3158" y="4724"/>
                  </a:cubicBezTo>
                  <a:cubicBezTo>
                    <a:pt x="3238" y="4724"/>
                    <a:pt x="3314" y="4732"/>
                    <a:pt x="3379" y="4765"/>
                  </a:cubicBezTo>
                  <a:cubicBezTo>
                    <a:pt x="3649" y="4905"/>
                    <a:pt x="3608" y="5325"/>
                    <a:pt x="3918" y="5429"/>
                  </a:cubicBezTo>
                  <a:cubicBezTo>
                    <a:pt x="4139" y="5496"/>
                    <a:pt x="5352" y="5337"/>
                    <a:pt x="5054" y="5960"/>
                  </a:cubicBezTo>
                  <a:cubicBezTo>
                    <a:pt x="4984" y="6110"/>
                    <a:pt x="4818" y="6160"/>
                    <a:pt x="4622" y="6160"/>
                  </a:cubicBezTo>
                  <a:cubicBezTo>
                    <a:pt x="4280" y="6160"/>
                    <a:pt x="3846" y="6009"/>
                    <a:pt x="3663" y="5979"/>
                  </a:cubicBezTo>
                  <a:cubicBezTo>
                    <a:pt x="3596" y="5970"/>
                    <a:pt x="3532" y="5965"/>
                    <a:pt x="3469" y="5965"/>
                  </a:cubicBezTo>
                  <a:cubicBezTo>
                    <a:pt x="2980" y="5965"/>
                    <a:pt x="2596" y="6217"/>
                    <a:pt x="2130" y="6241"/>
                  </a:cubicBezTo>
                  <a:cubicBezTo>
                    <a:pt x="1820" y="6262"/>
                    <a:pt x="1709" y="6270"/>
                    <a:pt x="1491" y="6505"/>
                  </a:cubicBezTo>
                  <a:cubicBezTo>
                    <a:pt x="1325" y="6669"/>
                    <a:pt x="1284" y="6822"/>
                    <a:pt x="1008" y="6849"/>
                  </a:cubicBezTo>
                  <a:cubicBezTo>
                    <a:pt x="986" y="6851"/>
                    <a:pt x="964" y="6852"/>
                    <a:pt x="943" y="6852"/>
                  </a:cubicBezTo>
                  <a:cubicBezTo>
                    <a:pt x="788" y="6852"/>
                    <a:pt x="625" y="6806"/>
                    <a:pt x="466" y="6806"/>
                  </a:cubicBezTo>
                  <a:cubicBezTo>
                    <a:pt x="416" y="6806"/>
                    <a:pt x="367" y="6810"/>
                    <a:pt x="318" y="6822"/>
                  </a:cubicBezTo>
                  <a:cubicBezTo>
                    <a:pt x="200" y="6856"/>
                    <a:pt x="97" y="6904"/>
                    <a:pt x="1" y="6952"/>
                  </a:cubicBezTo>
                  <a:cubicBezTo>
                    <a:pt x="145" y="7036"/>
                    <a:pt x="289" y="7132"/>
                    <a:pt x="421" y="7195"/>
                  </a:cubicBezTo>
                  <a:cubicBezTo>
                    <a:pt x="735" y="7335"/>
                    <a:pt x="1293" y="7561"/>
                    <a:pt x="1739" y="7561"/>
                  </a:cubicBezTo>
                  <a:cubicBezTo>
                    <a:pt x="1860" y="7561"/>
                    <a:pt x="1972" y="7544"/>
                    <a:pt x="2070" y="7505"/>
                  </a:cubicBezTo>
                  <a:cubicBezTo>
                    <a:pt x="2406" y="7365"/>
                    <a:pt x="2324" y="6904"/>
                    <a:pt x="2634" y="6772"/>
                  </a:cubicBezTo>
                  <a:cubicBezTo>
                    <a:pt x="2708" y="6738"/>
                    <a:pt x="2795" y="6725"/>
                    <a:pt x="2887" y="6725"/>
                  </a:cubicBezTo>
                  <a:cubicBezTo>
                    <a:pt x="3131" y="6725"/>
                    <a:pt x="3412" y="6820"/>
                    <a:pt x="3586" y="6890"/>
                  </a:cubicBezTo>
                  <a:cubicBezTo>
                    <a:pt x="3870" y="7007"/>
                    <a:pt x="4305" y="7029"/>
                    <a:pt x="4559" y="7173"/>
                  </a:cubicBezTo>
                  <a:cubicBezTo>
                    <a:pt x="4828" y="7325"/>
                    <a:pt x="4807" y="7615"/>
                    <a:pt x="5021" y="7815"/>
                  </a:cubicBezTo>
                  <a:cubicBezTo>
                    <a:pt x="5448" y="8209"/>
                    <a:pt x="6090" y="8043"/>
                    <a:pt x="6270" y="8740"/>
                  </a:cubicBezTo>
                  <a:cubicBezTo>
                    <a:pt x="6282" y="8800"/>
                    <a:pt x="6297" y="8862"/>
                    <a:pt x="6304" y="8918"/>
                  </a:cubicBezTo>
                  <a:cubicBezTo>
                    <a:pt x="6496" y="8733"/>
                    <a:pt x="6683" y="8538"/>
                    <a:pt x="6835" y="8317"/>
                  </a:cubicBezTo>
                  <a:cubicBezTo>
                    <a:pt x="7200" y="7793"/>
                    <a:pt x="7332" y="7250"/>
                    <a:pt x="7277" y="6608"/>
                  </a:cubicBezTo>
                  <a:cubicBezTo>
                    <a:pt x="7255" y="6402"/>
                    <a:pt x="7123" y="6029"/>
                    <a:pt x="7222" y="5835"/>
                  </a:cubicBezTo>
                  <a:cubicBezTo>
                    <a:pt x="7285" y="5703"/>
                    <a:pt x="7331" y="5693"/>
                    <a:pt x="7422" y="5693"/>
                  </a:cubicBezTo>
                  <a:cubicBezTo>
                    <a:pt x="7438" y="5693"/>
                    <a:pt x="7456" y="5693"/>
                    <a:pt x="7475" y="5693"/>
                  </a:cubicBezTo>
                  <a:cubicBezTo>
                    <a:pt x="7500" y="5693"/>
                    <a:pt x="7527" y="5693"/>
                    <a:pt x="7558" y="5691"/>
                  </a:cubicBezTo>
                  <a:cubicBezTo>
                    <a:pt x="8137" y="5650"/>
                    <a:pt x="8627" y="5650"/>
                    <a:pt x="9082" y="5186"/>
                  </a:cubicBezTo>
                  <a:cubicBezTo>
                    <a:pt x="9358" y="4905"/>
                    <a:pt x="9593" y="4345"/>
                    <a:pt x="9505" y="3946"/>
                  </a:cubicBezTo>
                  <a:cubicBezTo>
                    <a:pt x="9435" y="3670"/>
                    <a:pt x="9041" y="3345"/>
                    <a:pt x="9276" y="3050"/>
                  </a:cubicBezTo>
                  <a:cubicBezTo>
                    <a:pt x="9365" y="2946"/>
                    <a:pt x="9608" y="2918"/>
                    <a:pt x="9730" y="2848"/>
                  </a:cubicBezTo>
                  <a:cubicBezTo>
                    <a:pt x="9985" y="2725"/>
                    <a:pt x="10151" y="2526"/>
                    <a:pt x="10324" y="2298"/>
                  </a:cubicBezTo>
                  <a:cubicBezTo>
                    <a:pt x="10586" y="1952"/>
                    <a:pt x="10634" y="1572"/>
                    <a:pt x="10490" y="1173"/>
                  </a:cubicBezTo>
                  <a:cubicBezTo>
                    <a:pt x="10468" y="1110"/>
                    <a:pt x="10449" y="1048"/>
                    <a:pt x="10420" y="981"/>
                  </a:cubicBezTo>
                  <a:lnTo>
                    <a:pt x="10420" y="974"/>
                  </a:lnTo>
                  <a:cubicBezTo>
                    <a:pt x="10254" y="510"/>
                    <a:pt x="10007" y="27"/>
                    <a:pt x="9468" y="8"/>
                  </a:cubicBezTo>
                  <a:cubicBezTo>
                    <a:pt x="9451" y="7"/>
                    <a:pt x="9434" y="6"/>
                    <a:pt x="9417" y="6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g1f7b5ef0b07_0_393"/>
            <p:cNvSpPr/>
            <p:nvPr/>
          </p:nvSpPr>
          <p:spPr>
            <a:xfrm>
              <a:off x="5934550" y="2950600"/>
              <a:ext cx="230600" cy="193975"/>
            </a:xfrm>
            <a:custGeom>
              <a:rect b="b" l="l" r="r" t="t"/>
              <a:pathLst>
                <a:path extrusionOk="0" h="7759" w="9224">
                  <a:moveTo>
                    <a:pt x="4999" y="1"/>
                  </a:moveTo>
                  <a:cubicBezTo>
                    <a:pt x="4907" y="1"/>
                    <a:pt x="4820" y="14"/>
                    <a:pt x="4746" y="48"/>
                  </a:cubicBezTo>
                  <a:cubicBezTo>
                    <a:pt x="4436" y="180"/>
                    <a:pt x="4518" y="641"/>
                    <a:pt x="4182" y="781"/>
                  </a:cubicBezTo>
                  <a:cubicBezTo>
                    <a:pt x="4084" y="820"/>
                    <a:pt x="3972" y="837"/>
                    <a:pt x="3851" y="837"/>
                  </a:cubicBezTo>
                  <a:cubicBezTo>
                    <a:pt x="3405" y="837"/>
                    <a:pt x="2847" y="611"/>
                    <a:pt x="2533" y="471"/>
                  </a:cubicBezTo>
                  <a:cubicBezTo>
                    <a:pt x="2401" y="408"/>
                    <a:pt x="2257" y="310"/>
                    <a:pt x="2113" y="228"/>
                  </a:cubicBezTo>
                  <a:cubicBezTo>
                    <a:pt x="1981" y="154"/>
                    <a:pt x="1844" y="84"/>
                    <a:pt x="1712" y="69"/>
                  </a:cubicBezTo>
                  <a:cubicBezTo>
                    <a:pt x="1696" y="68"/>
                    <a:pt x="1681" y="67"/>
                    <a:pt x="1665" y="67"/>
                  </a:cubicBezTo>
                  <a:cubicBezTo>
                    <a:pt x="1439" y="67"/>
                    <a:pt x="1202" y="253"/>
                    <a:pt x="988" y="305"/>
                  </a:cubicBezTo>
                  <a:cubicBezTo>
                    <a:pt x="642" y="401"/>
                    <a:pt x="291" y="464"/>
                    <a:pt x="1" y="634"/>
                  </a:cubicBezTo>
                  <a:cubicBezTo>
                    <a:pt x="37" y="649"/>
                    <a:pt x="70" y="677"/>
                    <a:pt x="92" y="711"/>
                  </a:cubicBezTo>
                  <a:cubicBezTo>
                    <a:pt x="195" y="884"/>
                    <a:pt x="78" y="1208"/>
                    <a:pt x="106" y="1401"/>
                  </a:cubicBezTo>
                  <a:cubicBezTo>
                    <a:pt x="162" y="1766"/>
                    <a:pt x="325" y="1843"/>
                    <a:pt x="649" y="1877"/>
                  </a:cubicBezTo>
                  <a:cubicBezTo>
                    <a:pt x="933" y="1905"/>
                    <a:pt x="981" y="2035"/>
                    <a:pt x="1084" y="2278"/>
                  </a:cubicBezTo>
                  <a:cubicBezTo>
                    <a:pt x="1195" y="2533"/>
                    <a:pt x="1313" y="2773"/>
                    <a:pt x="1541" y="2953"/>
                  </a:cubicBezTo>
                  <a:cubicBezTo>
                    <a:pt x="1644" y="3042"/>
                    <a:pt x="1774" y="3112"/>
                    <a:pt x="1899" y="3167"/>
                  </a:cubicBezTo>
                  <a:cubicBezTo>
                    <a:pt x="2050" y="3234"/>
                    <a:pt x="2286" y="3234"/>
                    <a:pt x="2416" y="3325"/>
                  </a:cubicBezTo>
                  <a:cubicBezTo>
                    <a:pt x="2541" y="3407"/>
                    <a:pt x="2560" y="3580"/>
                    <a:pt x="2678" y="3676"/>
                  </a:cubicBezTo>
                  <a:cubicBezTo>
                    <a:pt x="2802" y="3772"/>
                    <a:pt x="2995" y="3794"/>
                    <a:pt x="3134" y="3864"/>
                  </a:cubicBezTo>
                  <a:cubicBezTo>
                    <a:pt x="3382" y="3986"/>
                    <a:pt x="3507" y="4263"/>
                    <a:pt x="3574" y="4532"/>
                  </a:cubicBezTo>
                  <a:cubicBezTo>
                    <a:pt x="3636" y="4786"/>
                    <a:pt x="3629" y="5354"/>
                    <a:pt x="3905" y="5498"/>
                  </a:cubicBezTo>
                  <a:cubicBezTo>
                    <a:pt x="3946" y="5518"/>
                    <a:pt x="3985" y="5527"/>
                    <a:pt x="4024" y="5527"/>
                  </a:cubicBezTo>
                  <a:cubicBezTo>
                    <a:pt x="4255" y="5527"/>
                    <a:pt x="4462" y="5208"/>
                    <a:pt x="4709" y="5208"/>
                  </a:cubicBezTo>
                  <a:cubicBezTo>
                    <a:pt x="4737" y="5208"/>
                    <a:pt x="4765" y="5212"/>
                    <a:pt x="4795" y="5221"/>
                  </a:cubicBezTo>
                  <a:cubicBezTo>
                    <a:pt x="4996" y="5284"/>
                    <a:pt x="4968" y="5469"/>
                    <a:pt x="5023" y="5668"/>
                  </a:cubicBezTo>
                  <a:cubicBezTo>
                    <a:pt x="5078" y="5863"/>
                    <a:pt x="5189" y="6055"/>
                    <a:pt x="5285" y="6235"/>
                  </a:cubicBezTo>
                  <a:cubicBezTo>
                    <a:pt x="5477" y="6627"/>
                    <a:pt x="5857" y="6855"/>
                    <a:pt x="6174" y="7139"/>
                  </a:cubicBezTo>
                  <a:cubicBezTo>
                    <a:pt x="6498" y="7435"/>
                    <a:pt x="6760" y="7627"/>
                    <a:pt x="7125" y="7759"/>
                  </a:cubicBezTo>
                  <a:cubicBezTo>
                    <a:pt x="7147" y="7696"/>
                    <a:pt x="7173" y="7634"/>
                    <a:pt x="7202" y="7579"/>
                  </a:cubicBezTo>
                  <a:cubicBezTo>
                    <a:pt x="7423" y="7165"/>
                    <a:pt x="7911" y="7290"/>
                    <a:pt x="8147" y="6985"/>
                  </a:cubicBezTo>
                  <a:cubicBezTo>
                    <a:pt x="8589" y="6406"/>
                    <a:pt x="6808" y="5704"/>
                    <a:pt x="8065" y="5476"/>
                  </a:cubicBezTo>
                  <a:cubicBezTo>
                    <a:pt x="8767" y="5344"/>
                    <a:pt x="9223" y="4758"/>
                    <a:pt x="9084" y="4027"/>
                  </a:cubicBezTo>
                  <a:cubicBezTo>
                    <a:pt x="9009" y="3635"/>
                    <a:pt x="8836" y="3323"/>
                    <a:pt x="8644" y="3013"/>
                  </a:cubicBezTo>
                  <a:cubicBezTo>
                    <a:pt x="8464" y="2718"/>
                    <a:pt x="8471" y="2482"/>
                    <a:pt x="8416" y="2194"/>
                  </a:cubicBezTo>
                  <a:cubicBezTo>
                    <a:pt x="8409" y="2138"/>
                    <a:pt x="8394" y="2076"/>
                    <a:pt x="8382" y="2013"/>
                  </a:cubicBezTo>
                  <a:cubicBezTo>
                    <a:pt x="8202" y="1317"/>
                    <a:pt x="7560" y="1482"/>
                    <a:pt x="7133" y="1091"/>
                  </a:cubicBezTo>
                  <a:cubicBezTo>
                    <a:pt x="6919" y="889"/>
                    <a:pt x="6940" y="601"/>
                    <a:pt x="6671" y="449"/>
                  </a:cubicBezTo>
                  <a:cubicBezTo>
                    <a:pt x="6417" y="305"/>
                    <a:pt x="5982" y="283"/>
                    <a:pt x="5698" y="166"/>
                  </a:cubicBezTo>
                  <a:cubicBezTo>
                    <a:pt x="5524" y="96"/>
                    <a:pt x="5243" y="1"/>
                    <a:pt x="4999" y="1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g1f7b5ef0b07_0_393"/>
            <p:cNvSpPr/>
            <p:nvPr/>
          </p:nvSpPr>
          <p:spPr>
            <a:xfrm>
              <a:off x="5911675" y="1984275"/>
              <a:ext cx="62250" cy="103650"/>
            </a:xfrm>
            <a:custGeom>
              <a:rect b="b" l="l" r="r" t="t"/>
              <a:pathLst>
                <a:path extrusionOk="0" h="4146" w="2490">
                  <a:moveTo>
                    <a:pt x="2165" y="1"/>
                  </a:moveTo>
                  <a:cubicBezTo>
                    <a:pt x="1776" y="1"/>
                    <a:pt x="1070" y="377"/>
                    <a:pt x="841" y="631"/>
                  </a:cubicBezTo>
                  <a:cubicBezTo>
                    <a:pt x="565" y="943"/>
                    <a:pt x="716" y="1419"/>
                    <a:pt x="716" y="1791"/>
                  </a:cubicBezTo>
                  <a:cubicBezTo>
                    <a:pt x="723" y="2294"/>
                    <a:pt x="387" y="2515"/>
                    <a:pt x="178" y="2935"/>
                  </a:cubicBezTo>
                  <a:cubicBezTo>
                    <a:pt x="0" y="3286"/>
                    <a:pt x="0" y="3750"/>
                    <a:pt x="19" y="4142"/>
                  </a:cubicBezTo>
                  <a:cubicBezTo>
                    <a:pt x="64" y="4144"/>
                    <a:pt x="108" y="4145"/>
                    <a:pt x="151" y="4145"/>
                  </a:cubicBezTo>
                  <a:cubicBezTo>
                    <a:pt x="497" y="4145"/>
                    <a:pt x="773" y="4056"/>
                    <a:pt x="937" y="3695"/>
                  </a:cubicBezTo>
                  <a:cubicBezTo>
                    <a:pt x="1081" y="3370"/>
                    <a:pt x="1000" y="2942"/>
                    <a:pt x="1262" y="2659"/>
                  </a:cubicBezTo>
                  <a:cubicBezTo>
                    <a:pt x="1495" y="2397"/>
                    <a:pt x="1862" y="2383"/>
                    <a:pt x="2055" y="2061"/>
                  </a:cubicBezTo>
                  <a:cubicBezTo>
                    <a:pt x="2235" y="1763"/>
                    <a:pt x="2228" y="1412"/>
                    <a:pt x="2247" y="1073"/>
                  </a:cubicBezTo>
                  <a:cubicBezTo>
                    <a:pt x="2268" y="825"/>
                    <a:pt x="2490" y="357"/>
                    <a:pt x="2220" y="4"/>
                  </a:cubicBezTo>
                  <a:cubicBezTo>
                    <a:pt x="2203" y="2"/>
                    <a:pt x="2184" y="1"/>
                    <a:pt x="2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g1f7b5ef0b07_0_393"/>
            <p:cNvSpPr/>
            <p:nvPr/>
          </p:nvSpPr>
          <p:spPr>
            <a:xfrm>
              <a:off x="5807525" y="4019550"/>
              <a:ext cx="47275" cy="40050"/>
            </a:xfrm>
            <a:custGeom>
              <a:rect b="b" l="l" r="r" t="t"/>
              <a:pathLst>
                <a:path extrusionOk="0" h="1602" w="1891">
                  <a:moveTo>
                    <a:pt x="560" y="0"/>
                  </a:moveTo>
                  <a:cubicBezTo>
                    <a:pt x="466" y="0"/>
                    <a:pt x="373" y="28"/>
                    <a:pt x="283" y="99"/>
                  </a:cubicBezTo>
                  <a:cubicBezTo>
                    <a:pt x="278" y="97"/>
                    <a:pt x="272" y="96"/>
                    <a:pt x="267" y="96"/>
                  </a:cubicBezTo>
                  <a:cubicBezTo>
                    <a:pt x="151" y="96"/>
                    <a:pt x="1" y="491"/>
                    <a:pt x="28" y="603"/>
                  </a:cubicBezTo>
                  <a:cubicBezTo>
                    <a:pt x="76" y="829"/>
                    <a:pt x="372" y="781"/>
                    <a:pt x="526" y="851"/>
                  </a:cubicBezTo>
                  <a:cubicBezTo>
                    <a:pt x="836" y="995"/>
                    <a:pt x="792" y="1519"/>
                    <a:pt x="1165" y="1596"/>
                  </a:cubicBezTo>
                  <a:cubicBezTo>
                    <a:pt x="1187" y="1599"/>
                    <a:pt x="1209" y="1601"/>
                    <a:pt x="1230" y="1601"/>
                  </a:cubicBezTo>
                  <a:cubicBezTo>
                    <a:pt x="1547" y="1601"/>
                    <a:pt x="1761" y="1184"/>
                    <a:pt x="1806" y="920"/>
                  </a:cubicBezTo>
                  <a:cubicBezTo>
                    <a:pt x="1891" y="485"/>
                    <a:pt x="1600" y="452"/>
                    <a:pt x="1290" y="327"/>
                  </a:cubicBezTo>
                  <a:cubicBezTo>
                    <a:pt x="1128" y="260"/>
                    <a:pt x="846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g1f7b5ef0b07_0_393"/>
            <p:cNvSpPr/>
            <p:nvPr/>
          </p:nvSpPr>
          <p:spPr>
            <a:xfrm>
              <a:off x="5784075" y="2082450"/>
              <a:ext cx="68800" cy="63175"/>
            </a:xfrm>
            <a:custGeom>
              <a:rect b="b" l="l" r="r" t="t"/>
              <a:pathLst>
                <a:path extrusionOk="0" h="2527" w="2752">
                  <a:moveTo>
                    <a:pt x="1649" y="1"/>
                  </a:moveTo>
                  <a:cubicBezTo>
                    <a:pt x="1346" y="22"/>
                    <a:pt x="1235" y="340"/>
                    <a:pt x="1021" y="484"/>
                  </a:cubicBezTo>
                  <a:cubicBezTo>
                    <a:pt x="779" y="642"/>
                    <a:pt x="450" y="657"/>
                    <a:pt x="241" y="856"/>
                  </a:cubicBezTo>
                  <a:cubicBezTo>
                    <a:pt x="0" y="1111"/>
                    <a:pt x="15" y="1877"/>
                    <a:pt x="144" y="2216"/>
                  </a:cubicBezTo>
                  <a:cubicBezTo>
                    <a:pt x="234" y="2443"/>
                    <a:pt x="353" y="2527"/>
                    <a:pt x="481" y="2527"/>
                  </a:cubicBezTo>
                  <a:cubicBezTo>
                    <a:pt x="724" y="2527"/>
                    <a:pt x="998" y="2218"/>
                    <a:pt x="1151" y="2014"/>
                  </a:cubicBezTo>
                  <a:cubicBezTo>
                    <a:pt x="1497" y="1560"/>
                    <a:pt x="2158" y="1678"/>
                    <a:pt x="2519" y="1214"/>
                  </a:cubicBezTo>
                  <a:cubicBezTo>
                    <a:pt x="2670" y="1022"/>
                    <a:pt x="2752" y="690"/>
                    <a:pt x="2538" y="513"/>
                  </a:cubicBezTo>
                  <a:cubicBezTo>
                    <a:pt x="2463" y="445"/>
                    <a:pt x="2387" y="421"/>
                    <a:pt x="2310" y="421"/>
                  </a:cubicBezTo>
                  <a:cubicBezTo>
                    <a:pt x="2119" y="421"/>
                    <a:pt x="1921" y="569"/>
                    <a:pt x="1716" y="569"/>
                  </a:cubicBezTo>
                  <a:cubicBezTo>
                    <a:pt x="1707" y="569"/>
                    <a:pt x="1698" y="568"/>
                    <a:pt x="1690" y="568"/>
                  </a:cubicBezTo>
                  <a:cubicBezTo>
                    <a:pt x="1670" y="409"/>
                    <a:pt x="1690" y="215"/>
                    <a:pt x="1656" y="70"/>
                  </a:cubicBezTo>
                  <a:cubicBezTo>
                    <a:pt x="1730" y="56"/>
                    <a:pt x="1800" y="56"/>
                    <a:pt x="1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g1f7b5ef0b07_0_393"/>
            <p:cNvSpPr/>
            <p:nvPr/>
          </p:nvSpPr>
          <p:spPr>
            <a:xfrm>
              <a:off x="5685975" y="4022300"/>
              <a:ext cx="95900" cy="65550"/>
            </a:xfrm>
            <a:custGeom>
              <a:rect b="b" l="l" r="r" t="t"/>
              <a:pathLst>
                <a:path extrusionOk="0" h="2622" w="3836">
                  <a:moveTo>
                    <a:pt x="2283" y="1"/>
                  </a:moveTo>
                  <a:cubicBezTo>
                    <a:pt x="2106" y="1"/>
                    <a:pt x="1936" y="16"/>
                    <a:pt x="1814" y="29"/>
                  </a:cubicBezTo>
                  <a:cubicBezTo>
                    <a:pt x="1509" y="65"/>
                    <a:pt x="1435" y="217"/>
                    <a:pt x="1228" y="397"/>
                  </a:cubicBezTo>
                  <a:cubicBezTo>
                    <a:pt x="1070" y="534"/>
                    <a:pt x="856" y="534"/>
                    <a:pt x="656" y="534"/>
                  </a:cubicBezTo>
                  <a:cubicBezTo>
                    <a:pt x="579" y="534"/>
                    <a:pt x="487" y="524"/>
                    <a:pt x="398" y="524"/>
                  </a:cubicBezTo>
                  <a:cubicBezTo>
                    <a:pt x="295" y="524"/>
                    <a:pt x="197" y="537"/>
                    <a:pt x="130" y="596"/>
                  </a:cubicBezTo>
                  <a:cubicBezTo>
                    <a:pt x="34" y="685"/>
                    <a:pt x="0" y="899"/>
                    <a:pt x="48" y="1017"/>
                  </a:cubicBezTo>
                  <a:cubicBezTo>
                    <a:pt x="48" y="1245"/>
                    <a:pt x="82" y="1858"/>
                    <a:pt x="373" y="1906"/>
                  </a:cubicBezTo>
                  <a:cubicBezTo>
                    <a:pt x="382" y="1907"/>
                    <a:pt x="391" y="1908"/>
                    <a:pt x="400" y="1908"/>
                  </a:cubicBezTo>
                  <a:cubicBezTo>
                    <a:pt x="609" y="1908"/>
                    <a:pt x="699" y="1541"/>
                    <a:pt x="738" y="1382"/>
                  </a:cubicBezTo>
                  <a:cubicBezTo>
                    <a:pt x="767" y="1378"/>
                    <a:pt x="794" y="1375"/>
                    <a:pt x="821" y="1375"/>
                  </a:cubicBezTo>
                  <a:cubicBezTo>
                    <a:pt x="1068" y="1375"/>
                    <a:pt x="1193" y="1572"/>
                    <a:pt x="1199" y="1803"/>
                  </a:cubicBezTo>
                  <a:cubicBezTo>
                    <a:pt x="1203" y="2023"/>
                    <a:pt x="1241" y="2064"/>
                    <a:pt x="1307" y="2064"/>
                  </a:cubicBezTo>
                  <a:cubicBezTo>
                    <a:pt x="1346" y="2064"/>
                    <a:pt x="1395" y="2049"/>
                    <a:pt x="1453" y="2049"/>
                  </a:cubicBezTo>
                  <a:cubicBezTo>
                    <a:pt x="1505" y="2049"/>
                    <a:pt x="1563" y="2061"/>
                    <a:pt x="1627" y="2106"/>
                  </a:cubicBezTo>
                  <a:cubicBezTo>
                    <a:pt x="1704" y="2168"/>
                    <a:pt x="1745" y="2355"/>
                    <a:pt x="1834" y="2430"/>
                  </a:cubicBezTo>
                  <a:cubicBezTo>
                    <a:pt x="1925" y="2519"/>
                    <a:pt x="2028" y="2562"/>
                    <a:pt x="2139" y="2589"/>
                  </a:cubicBezTo>
                  <a:cubicBezTo>
                    <a:pt x="2227" y="2610"/>
                    <a:pt x="2317" y="2621"/>
                    <a:pt x="2408" y="2621"/>
                  </a:cubicBezTo>
                  <a:cubicBezTo>
                    <a:pt x="2692" y="2621"/>
                    <a:pt x="2973" y="2512"/>
                    <a:pt x="3150" y="2293"/>
                  </a:cubicBezTo>
                  <a:cubicBezTo>
                    <a:pt x="3275" y="2142"/>
                    <a:pt x="3309" y="1961"/>
                    <a:pt x="3386" y="1796"/>
                  </a:cubicBezTo>
                  <a:cubicBezTo>
                    <a:pt x="3456" y="1651"/>
                    <a:pt x="3545" y="1548"/>
                    <a:pt x="3641" y="1423"/>
                  </a:cubicBezTo>
                  <a:cubicBezTo>
                    <a:pt x="3725" y="1313"/>
                    <a:pt x="3835" y="1176"/>
                    <a:pt x="3792" y="1024"/>
                  </a:cubicBezTo>
                  <a:cubicBezTo>
                    <a:pt x="3758" y="873"/>
                    <a:pt x="3629" y="851"/>
                    <a:pt x="3470" y="810"/>
                  </a:cubicBezTo>
                  <a:cubicBezTo>
                    <a:pt x="3283" y="762"/>
                    <a:pt x="3227" y="781"/>
                    <a:pt x="3153" y="596"/>
                  </a:cubicBezTo>
                  <a:cubicBezTo>
                    <a:pt x="3098" y="450"/>
                    <a:pt x="3110" y="291"/>
                    <a:pt x="2994" y="176"/>
                  </a:cubicBezTo>
                  <a:cubicBezTo>
                    <a:pt x="2843" y="37"/>
                    <a:pt x="2555" y="1"/>
                    <a:pt x="2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g1f7b5ef0b07_0_393"/>
            <p:cNvSpPr/>
            <p:nvPr/>
          </p:nvSpPr>
          <p:spPr>
            <a:xfrm>
              <a:off x="5650475" y="1871600"/>
              <a:ext cx="41050" cy="49725"/>
            </a:xfrm>
            <a:custGeom>
              <a:rect b="b" l="l" r="r" t="t"/>
              <a:pathLst>
                <a:path extrusionOk="0" h="1989" w="1642">
                  <a:moveTo>
                    <a:pt x="0" y="0"/>
                  </a:moveTo>
                  <a:cubicBezTo>
                    <a:pt x="4" y="406"/>
                    <a:pt x="460" y="1989"/>
                    <a:pt x="1020" y="1989"/>
                  </a:cubicBezTo>
                  <a:cubicBezTo>
                    <a:pt x="1107" y="1989"/>
                    <a:pt x="1197" y="1950"/>
                    <a:pt x="1288" y="1863"/>
                  </a:cubicBezTo>
                  <a:cubicBezTo>
                    <a:pt x="1641" y="1531"/>
                    <a:pt x="1351" y="952"/>
                    <a:pt x="1192" y="635"/>
                  </a:cubicBezTo>
                  <a:cubicBezTo>
                    <a:pt x="964" y="200"/>
                    <a:pt x="805" y="6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g1f7b5ef0b07_0_393"/>
            <p:cNvSpPr/>
            <p:nvPr/>
          </p:nvSpPr>
          <p:spPr>
            <a:xfrm>
              <a:off x="5642725" y="1786250"/>
              <a:ext cx="85900" cy="68375"/>
            </a:xfrm>
            <a:custGeom>
              <a:rect b="b" l="l" r="r" t="t"/>
              <a:pathLst>
                <a:path extrusionOk="0" h="2735" w="3436">
                  <a:moveTo>
                    <a:pt x="671" y="1"/>
                  </a:moveTo>
                  <a:cubicBezTo>
                    <a:pt x="341" y="1"/>
                    <a:pt x="90" y="41"/>
                    <a:pt x="115" y="180"/>
                  </a:cubicBezTo>
                  <a:cubicBezTo>
                    <a:pt x="0" y="415"/>
                    <a:pt x="425" y="711"/>
                    <a:pt x="606" y="906"/>
                  </a:cubicBezTo>
                  <a:cubicBezTo>
                    <a:pt x="908" y="1242"/>
                    <a:pt x="889" y="1331"/>
                    <a:pt x="952" y="1773"/>
                  </a:cubicBezTo>
                  <a:cubicBezTo>
                    <a:pt x="1009" y="2204"/>
                    <a:pt x="1225" y="2735"/>
                    <a:pt x="1513" y="2735"/>
                  </a:cubicBezTo>
                  <a:cubicBezTo>
                    <a:pt x="1636" y="2735"/>
                    <a:pt x="1773" y="2637"/>
                    <a:pt x="1915" y="2393"/>
                  </a:cubicBezTo>
                  <a:cubicBezTo>
                    <a:pt x="2081" y="2119"/>
                    <a:pt x="2136" y="1843"/>
                    <a:pt x="2413" y="1648"/>
                  </a:cubicBezTo>
                  <a:cubicBezTo>
                    <a:pt x="2730" y="1437"/>
                    <a:pt x="3054" y="1485"/>
                    <a:pt x="3191" y="1021"/>
                  </a:cubicBezTo>
                  <a:cubicBezTo>
                    <a:pt x="3436" y="252"/>
                    <a:pt x="2587" y="84"/>
                    <a:pt x="2014" y="84"/>
                  </a:cubicBezTo>
                  <a:cubicBezTo>
                    <a:pt x="2002" y="84"/>
                    <a:pt x="1990" y="84"/>
                    <a:pt x="1978" y="84"/>
                  </a:cubicBezTo>
                  <a:cubicBezTo>
                    <a:pt x="1771" y="84"/>
                    <a:pt x="1142" y="1"/>
                    <a:pt x="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g1f7b5ef0b07_0_393"/>
            <p:cNvSpPr/>
            <p:nvPr/>
          </p:nvSpPr>
          <p:spPr>
            <a:xfrm>
              <a:off x="5579225" y="4078950"/>
              <a:ext cx="43625" cy="48625"/>
            </a:xfrm>
            <a:custGeom>
              <a:rect b="b" l="l" r="r" t="t"/>
              <a:pathLst>
                <a:path extrusionOk="0" h="1945" w="1745">
                  <a:moveTo>
                    <a:pt x="993" y="1"/>
                  </a:moveTo>
                  <a:cubicBezTo>
                    <a:pt x="866" y="1"/>
                    <a:pt x="744" y="40"/>
                    <a:pt x="608" y="97"/>
                  </a:cubicBezTo>
                  <a:cubicBezTo>
                    <a:pt x="449" y="164"/>
                    <a:pt x="159" y="219"/>
                    <a:pt x="96" y="407"/>
                  </a:cubicBezTo>
                  <a:cubicBezTo>
                    <a:pt x="0" y="683"/>
                    <a:pt x="317" y="599"/>
                    <a:pt x="291" y="806"/>
                  </a:cubicBezTo>
                  <a:cubicBezTo>
                    <a:pt x="284" y="923"/>
                    <a:pt x="152" y="909"/>
                    <a:pt x="207" y="1048"/>
                  </a:cubicBezTo>
                  <a:cubicBezTo>
                    <a:pt x="250" y="1144"/>
                    <a:pt x="413" y="1060"/>
                    <a:pt x="435" y="1310"/>
                  </a:cubicBezTo>
                  <a:cubicBezTo>
                    <a:pt x="236" y="1433"/>
                    <a:pt x="207" y="1702"/>
                    <a:pt x="394" y="1805"/>
                  </a:cubicBezTo>
                  <a:cubicBezTo>
                    <a:pt x="500" y="1871"/>
                    <a:pt x="746" y="1945"/>
                    <a:pt x="901" y="1945"/>
                  </a:cubicBezTo>
                  <a:cubicBezTo>
                    <a:pt x="928" y="1945"/>
                    <a:pt x="953" y="1942"/>
                    <a:pt x="973" y="1937"/>
                  </a:cubicBezTo>
                  <a:cubicBezTo>
                    <a:pt x="1151" y="1889"/>
                    <a:pt x="1180" y="1613"/>
                    <a:pt x="1103" y="1433"/>
                  </a:cubicBezTo>
                  <a:cubicBezTo>
                    <a:pt x="1014" y="1200"/>
                    <a:pt x="815" y="1137"/>
                    <a:pt x="1098" y="950"/>
                  </a:cubicBezTo>
                  <a:cubicBezTo>
                    <a:pt x="1415" y="750"/>
                    <a:pt x="1745" y="255"/>
                    <a:pt x="1242" y="53"/>
                  </a:cubicBezTo>
                  <a:cubicBezTo>
                    <a:pt x="1155" y="16"/>
                    <a:pt x="1073" y="1"/>
                    <a:pt x="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g1f7b5ef0b07_0_393"/>
            <p:cNvSpPr/>
            <p:nvPr/>
          </p:nvSpPr>
          <p:spPr>
            <a:xfrm>
              <a:off x="5575225" y="2538750"/>
              <a:ext cx="43375" cy="45650"/>
            </a:xfrm>
            <a:custGeom>
              <a:rect b="b" l="l" r="r" t="t"/>
              <a:pathLst>
                <a:path extrusionOk="0" h="1826" w="1735">
                  <a:moveTo>
                    <a:pt x="918" y="1"/>
                  </a:moveTo>
                  <a:cubicBezTo>
                    <a:pt x="716" y="1"/>
                    <a:pt x="409" y="50"/>
                    <a:pt x="307" y="177"/>
                  </a:cubicBezTo>
                  <a:cubicBezTo>
                    <a:pt x="148" y="364"/>
                    <a:pt x="271" y="619"/>
                    <a:pt x="271" y="840"/>
                  </a:cubicBezTo>
                  <a:cubicBezTo>
                    <a:pt x="271" y="1049"/>
                    <a:pt x="1" y="1825"/>
                    <a:pt x="330" y="1825"/>
                  </a:cubicBezTo>
                  <a:cubicBezTo>
                    <a:pt x="368" y="1825"/>
                    <a:pt x="414" y="1815"/>
                    <a:pt x="470" y="1792"/>
                  </a:cubicBezTo>
                  <a:cubicBezTo>
                    <a:pt x="691" y="1703"/>
                    <a:pt x="672" y="1364"/>
                    <a:pt x="838" y="1205"/>
                  </a:cubicBezTo>
                  <a:cubicBezTo>
                    <a:pt x="989" y="1061"/>
                    <a:pt x="1222" y="1109"/>
                    <a:pt x="1374" y="970"/>
                  </a:cubicBezTo>
                  <a:cubicBezTo>
                    <a:pt x="1734" y="641"/>
                    <a:pt x="1547" y="177"/>
                    <a:pt x="1023" y="6"/>
                  </a:cubicBezTo>
                  <a:cubicBezTo>
                    <a:pt x="993" y="3"/>
                    <a:pt x="958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g1f7b5ef0b07_0_393"/>
            <p:cNvSpPr/>
            <p:nvPr/>
          </p:nvSpPr>
          <p:spPr>
            <a:xfrm>
              <a:off x="5564075" y="2118500"/>
              <a:ext cx="77475" cy="66800"/>
            </a:xfrm>
            <a:custGeom>
              <a:rect b="b" l="l" r="r" t="t"/>
              <a:pathLst>
                <a:path extrusionOk="0" h="2672" w="3099">
                  <a:moveTo>
                    <a:pt x="2387" y="0"/>
                  </a:moveTo>
                  <a:cubicBezTo>
                    <a:pt x="2385" y="0"/>
                    <a:pt x="2382" y="0"/>
                    <a:pt x="2380" y="0"/>
                  </a:cubicBezTo>
                  <a:cubicBezTo>
                    <a:pt x="2084" y="0"/>
                    <a:pt x="1793" y="243"/>
                    <a:pt x="1558" y="366"/>
                  </a:cubicBezTo>
                  <a:cubicBezTo>
                    <a:pt x="1277" y="519"/>
                    <a:pt x="1055" y="512"/>
                    <a:pt x="760" y="568"/>
                  </a:cubicBezTo>
                  <a:cubicBezTo>
                    <a:pt x="407" y="628"/>
                    <a:pt x="448" y="726"/>
                    <a:pt x="407" y="1043"/>
                  </a:cubicBezTo>
                  <a:cubicBezTo>
                    <a:pt x="366" y="1353"/>
                    <a:pt x="186" y="1630"/>
                    <a:pt x="152" y="1940"/>
                  </a:cubicBezTo>
                  <a:cubicBezTo>
                    <a:pt x="118" y="2098"/>
                    <a:pt x="1" y="2449"/>
                    <a:pt x="130" y="2600"/>
                  </a:cubicBezTo>
                  <a:cubicBezTo>
                    <a:pt x="179" y="2652"/>
                    <a:pt x="243" y="2672"/>
                    <a:pt x="312" y="2672"/>
                  </a:cubicBezTo>
                  <a:cubicBezTo>
                    <a:pt x="498" y="2672"/>
                    <a:pt x="728" y="2528"/>
                    <a:pt x="849" y="2442"/>
                  </a:cubicBezTo>
                  <a:cubicBezTo>
                    <a:pt x="1144" y="2235"/>
                    <a:pt x="1344" y="1966"/>
                    <a:pt x="1601" y="1733"/>
                  </a:cubicBezTo>
                  <a:cubicBezTo>
                    <a:pt x="1800" y="1546"/>
                    <a:pt x="2026" y="1421"/>
                    <a:pt x="2221" y="1250"/>
                  </a:cubicBezTo>
                  <a:cubicBezTo>
                    <a:pt x="2496" y="1008"/>
                    <a:pt x="3099" y="0"/>
                    <a:pt x="2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g1f7b5ef0b07_0_393"/>
            <p:cNvSpPr/>
            <p:nvPr/>
          </p:nvSpPr>
          <p:spPr>
            <a:xfrm>
              <a:off x="5521475" y="2350275"/>
              <a:ext cx="42925" cy="53525"/>
            </a:xfrm>
            <a:custGeom>
              <a:rect b="b" l="l" r="r" t="t"/>
              <a:pathLst>
                <a:path extrusionOk="0" h="2141" w="1717">
                  <a:moveTo>
                    <a:pt x="1407" y="0"/>
                  </a:moveTo>
                  <a:cubicBezTo>
                    <a:pt x="1001" y="207"/>
                    <a:pt x="436" y="421"/>
                    <a:pt x="333" y="916"/>
                  </a:cubicBezTo>
                  <a:cubicBezTo>
                    <a:pt x="296" y="1089"/>
                    <a:pt x="366" y="1288"/>
                    <a:pt x="318" y="1461"/>
                  </a:cubicBezTo>
                  <a:cubicBezTo>
                    <a:pt x="256" y="1701"/>
                    <a:pt x="1" y="1855"/>
                    <a:pt x="42" y="2129"/>
                  </a:cubicBezTo>
                  <a:cubicBezTo>
                    <a:pt x="91" y="2137"/>
                    <a:pt x="138" y="2141"/>
                    <a:pt x="182" y="2141"/>
                  </a:cubicBezTo>
                  <a:cubicBezTo>
                    <a:pt x="710" y="2141"/>
                    <a:pt x="841" y="1598"/>
                    <a:pt x="1236" y="1336"/>
                  </a:cubicBezTo>
                  <a:cubicBezTo>
                    <a:pt x="1498" y="1165"/>
                    <a:pt x="1657" y="1110"/>
                    <a:pt x="1697" y="764"/>
                  </a:cubicBezTo>
                  <a:cubicBezTo>
                    <a:pt x="1717" y="524"/>
                    <a:pt x="1642" y="233"/>
                    <a:pt x="1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g1f7b5ef0b07_0_393"/>
            <p:cNvSpPr/>
            <p:nvPr/>
          </p:nvSpPr>
          <p:spPr>
            <a:xfrm>
              <a:off x="5403375" y="2429300"/>
              <a:ext cx="152250" cy="127000"/>
            </a:xfrm>
            <a:custGeom>
              <a:rect b="b" l="l" r="r" t="t"/>
              <a:pathLst>
                <a:path extrusionOk="0" h="5080" w="6090">
                  <a:moveTo>
                    <a:pt x="3665" y="1"/>
                  </a:moveTo>
                  <a:cubicBezTo>
                    <a:pt x="3634" y="1"/>
                    <a:pt x="3602" y="2"/>
                    <a:pt x="3571" y="4"/>
                  </a:cubicBezTo>
                  <a:cubicBezTo>
                    <a:pt x="3317" y="18"/>
                    <a:pt x="3084" y="100"/>
                    <a:pt x="2745" y="343"/>
                  </a:cubicBezTo>
                  <a:cubicBezTo>
                    <a:pt x="2497" y="520"/>
                    <a:pt x="2283" y="638"/>
                    <a:pt x="1986" y="722"/>
                  </a:cubicBezTo>
                  <a:cubicBezTo>
                    <a:pt x="1709" y="804"/>
                    <a:pt x="1296" y="797"/>
                    <a:pt x="1070" y="984"/>
                  </a:cubicBezTo>
                  <a:cubicBezTo>
                    <a:pt x="758" y="1232"/>
                    <a:pt x="1020" y="1467"/>
                    <a:pt x="875" y="1748"/>
                  </a:cubicBezTo>
                  <a:cubicBezTo>
                    <a:pt x="717" y="2046"/>
                    <a:pt x="263" y="2032"/>
                    <a:pt x="8" y="2205"/>
                  </a:cubicBezTo>
                  <a:cubicBezTo>
                    <a:pt x="1" y="2493"/>
                    <a:pt x="207" y="2777"/>
                    <a:pt x="296" y="3046"/>
                  </a:cubicBezTo>
                  <a:cubicBezTo>
                    <a:pt x="428" y="3466"/>
                    <a:pt x="476" y="3853"/>
                    <a:pt x="952" y="3949"/>
                  </a:cubicBezTo>
                  <a:cubicBezTo>
                    <a:pt x="989" y="3958"/>
                    <a:pt x="1027" y="3961"/>
                    <a:pt x="1066" y="3961"/>
                  </a:cubicBezTo>
                  <a:cubicBezTo>
                    <a:pt x="1530" y="3961"/>
                    <a:pt x="2071" y="3405"/>
                    <a:pt x="2451" y="3405"/>
                  </a:cubicBezTo>
                  <a:cubicBezTo>
                    <a:pt x="2591" y="3405"/>
                    <a:pt x="2709" y="3481"/>
                    <a:pt x="2793" y="3687"/>
                  </a:cubicBezTo>
                  <a:cubicBezTo>
                    <a:pt x="2952" y="4067"/>
                    <a:pt x="3098" y="4466"/>
                    <a:pt x="3379" y="4735"/>
                  </a:cubicBezTo>
                  <a:cubicBezTo>
                    <a:pt x="3531" y="4894"/>
                    <a:pt x="3718" y="5012"/>
                    <a:pt x="3973" y="5060"/>
                  </a:cubicBezTo>
                  <a:cubicBezTo>
                    <a:pt x="4039" y="5073"/>
                    <a:pt x="4108" y="5080"/>
                    <a:pt x="4176" y="5080"/>
                  </a:cubicBezTo>
                  <a:cubicBezTo>
                    <a:pt x="4755" y="5080"/>
                    <a:pt x="5387" y="4621"/>
                    <a:pt x="5676" y="4190"/>
                  </a:cubicBezTo>
                  <a:cubicBezTo>
                    <a:pt x="6090" y="3570"/>
                    <a:pt x="5794" y="3156"/>
                    <a:pt x="5643" y="2541"/>
                  </a:cubicBezTo>
                  <a:cubicBezTo>
                    <a:pt x="5503" y="2017"/>
                    <a:pt x="5607" y="1465"/>
                    <a:pt x="5484" y="934"/>
                  </a:cubicBezTo>
                  <a:cubicBezTo>
                    <a:pt x="5429" y="693"/>
                    <a:pt x="5326" y="196"/>
                    <a:pt x="5083" y="59"/>
                  </a:cubicBezTo>
                  <a:cubicBezTo>
                    <a:pt x="5039" y="35"/>
                    <a:pt x="4976" y="27"/>
                    <a:pt x="4903" y="27"/>
                  </a:cubicBezTo>
                  <a:cubicBezTo>
                    <a:pt x="4742" y="27"/>
                    <a:pt x="4537" y="68"/>
                    <a:pt x="4405" y="68"/>
                  </a:cubicBezTo>
                  <a:cubicBezTo>
                    <a:pt x="4392" y="68"/>
                    <a:pt x="4379" y="67"/>
                    <a:pt x="4367" y="66"/>
                  </a:cubicBezTo>
                  <a:cubicBezTo>
                    <a:pt x="4086" y="37"/>
                    <a:pt x="3867" y="1"/>
                    <a:pt x="36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g1f7b5ef0b07_0_393"/>
            <p:cNvSpPr/>
            <p:nvPr/>
          </p:nvSpPr>
          <p:spPr>
            <a:xfrm>
              <a:off x="5496125" y="2190050"/>
              <a:ext cx="65225" cy="72975"/>
            </a:xfrm>
            <a:custGeom>
              <a:rect b="b" l="l" r="r" t="t"/>
              <a:pathLst>
                <a:path extrusionOk="0" h="2919" w="2609">
                  <a:moveTo>
                    <a:pt x="1690" y="0"/>
                  </a:moveTo>
                  <a:cubicBezTo>
                    <a:pt x="1462" y="243"/>
                    <a:pt x="1421" y="587"/>
                    <a:pt x="1284" y="870"/>
                  </a:cubicBezTo>
                  <a:cubicBezTo>
                    <a:pt x="1152" y="1159"/>
                    <a:pt x="952" y="1320"/>
                    <a:pt x="739" y="1545"/>
                  </a:cubicBezTo>
                  <a:cubicBezTo>
                    <a:pt x="573" y="1726"/>
                    <a:pt x="1" y="2711"/>
                    <a:pt x="366" y="2913"/>
                  </a:cubicBezTo>
                  <a:cubicBezTo>
                    <a:pt x="374" y="2917"/>
                    <a:pt x="382" y="2919"/>
                    <a:pt x="391" y="2919"/>
                  </a:cubicBezTo>
                  <a:cubicBezTo>
                    <a:pt x="576" y="2919"/>
                    <a:pt x="1039" y="2063"/>
                    <a:pt x="1243" y="1932"/>
                  </a:cubicBezTo>
                  <a:cubicBezTo>
                    <a:pt x="1476" y="1788"/>
                    <a:pt x="1572" y="1788"/>
                    <a:pt x="1705" y="1512"/>
                  </a:cubicBezTo>
                  <a:cubicBezTo>
                    <a:pt x="1849" y="1202"/>
                    <a:pt x="1897" y="1187"/>
                    <a:pt x="2159" y="1014"/>
                  </a:cubicBezTo>
                  <a:cubicBezTo>
                    <a:pt x="2608" y="719"/>
                    <a:pt x="2387" y="118"/>
                    <a:pt x="1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g1f7b5ef0b07_0_393"/>
            <p:cNvSpPr/>
            <p:nvPr/>
          </p:nvSpPr>
          <p:spPr>
            <a:xfrm>
              <a:off x="5419825" y="2135725"/>
              <a:ext cx="484950" cy="826825"/>
            </a:xfrm>
            <a:custGeom>
              <a:rect b="b" l="l" r="r" t="t"/>
              <a:pathLst>
                <a:path extrusionOk="0" h="33073" w="19398">
                  <a:moveTo>
                    <a:pt x="11267" y="1"/>
                  </a:moveTo>
                  <a:cubicBezTo>
                    <a:pt x="10331" y="1"/>
                    <a:pt x="10443" y="950"/>
                    <a:pt x="9957" y="1539"/>
                  </a:cubicBezTo>
                  <a:cubicBezTo>
                    <a:pt x="9190" y="1794"/>
                    <a:pt x="9433" y="3014"/>
                    <a:pt x="8743" y="3312"/>
                  </a:cubicBezTo>
                  <a:cubicBezTo>
                    <a:pt x="8647" y="3354"/>
                    <a:pt x="8557" y="3372"/>
                    <a:pt x="8472" y="3372"/>
                  </a:cubicBezTo>
                  <a:cubicBezTo>
                    <a:pt x="7951" y="3372"/>
                    <a:pt x="7598" y="2704"/>
                    <a:pt x="7079" y="2704"/>
                  </a:cubicBezTo>
                  <a:cubicBezTo>
                    <a:pt x="6997" y="2704"/>
                    <a:pt x="6910" y="2721"/>
                    <a:pt x="6818" y="2760"/>
                  </a:cubicBezTo>
                  <a:cubicBezTo>
                    <a:pt x="6018" y="3099"/>
                    <a:pt x="6818" y="3899"/>
                    <a:pt x="6749" y="4560"/>
                  </a:cubicBezTo>
                  <a:cubicBezTo>
                    <a:pt x="6667" y="5319"/>
                    <a:pt x="6136" y="5304"/>
                    <a:pt x="5783" y="5843"/>
                  </a:cubicBezTo>
                  <a:cubicBezTo>
                    <a:pt x="5177" y="6775"/>
                    <a:pt x="6254" y="7842"/>
                    <a:pt x="6398" y="8760"/>
                  </a:cubicBezTo>
                  <a:cubicBezTo>
                    <a:pt x="6542" y="9663"/>
                    <a:pt x="6446" y="9711"/>
                    <a:pt x="5804" y="10271"/>
                  </a:cubicBezTo>
                  <a:cubicBezTo>
                    <a:pt x="5417" y="10608"/>
                    <a:pt x="5122" y="10987"/>
                    <a:pt x="5273" y="11555"/>
                  </a:cubicBezTo>
                  <a:cubicBezTo>
                    <a:pt x="5360" y="11875"/>
                    <a:pt x="5484" y="12001"/>
                    <a:pt x="5635" y="12001"/>
                  </a:cubicBezTo>
                  <a:cubicBezTo>
                    <a:pt x="6171" y="12001"/>
                    <a:pt x="7039" y="10403"/>
                    <a:pt x="7737" y="10403"/>
                  </a:cubicBezTo>
                  <a:cubicBezTo>
                    <a:pt x="7772" y="10403"/>
                    <a:pt x="7806" y="10407"/>
                    <a:pt x="7840" y="10416"/>
                  </a:cubicBezTo>
                  <a:cubicBezTo>
                    <a:pt x="8094" y="11485"/>
                    <a:pt x="7114" y="12477"/>
                    <a:pt x="6797" y="13395"/>
                  </a:cubicBezTo>
                  <a:cubicBezTo>
                    <a:pt x="6405" y="14519"/>
                    <a:pt x="7513" y="14596"/>
                    <a:pt x="8350" y="14596"/>
                  </a:cubicBezTo>
                  <a:cubicBezTo>
                    <a:pt x="8483" y="14596"/>
                    <a:pt x="8609" y="14594"/>
                    <a:pt x="8721" y="14594"/>
                  </a:cubicBezTo>
                  <a:cubicBezTo>
                    <a:pt x="8893" y="14594"/>
                    <a:pt x="9151" y="14564"/>
                    <a:pt x="9405" y="14564"/>
                  </a:cubicBezTo>
                  <a:cubicBezTo>
                    <a:pt x="9679" y="14564"/>
                    <a:pt x="9950" y="14599"/>
                    <a:pt x="10101" y="14746"/>
                  </a:cubicBezTo>
                  <a:cubicBezTo>
                    <a:pt x="10658" y="15291"/>
                    <a:pt x="9887" y="15498"/>
                    <a:pt x="9695" y="15918"/>
                  </a:cubicBezTo>
                  <a:cubicBezTo>
                    <a:pt x="9522" y="16298"/>
                    <a:pt x="9562" y="16947"/>
                    <a:pt x="9714" y="17312"/>
                  </a:cubicBezTo>
                  <a:cubicBezTo>
                    <a:pt x="9908" y="17761"/>
                    <a:pt x="10452" y="17925"/>
                    <a:pt x="10610" y="18367"/>
                  </a:cubicBezTo>
                  <a:cubicBezTo>
                    <a:pt x="10838" y="19023"/>
                    <a:pt x="10315" y="19097"/>
                    <a:pt x="10038" y="19532"/>
                  </a:cubicBezTo>
                  <a:cubicBezTo>
                    <a:pt x="9755" y="20001"/>
                    <a:pt x="9908" y="20532"/>
                    <a:pt x="9728" y="21015"/>
                  </a:cubicBezTo>
                  <a:cubicBezTo>
                    <a:pt x="9627" y="21019"/>
                    <a:pt x="9530" y="21021"/>
                    <a:pt x="9436" y="21021"/>
                  </a:cubicBezTo>
                  <a:cubicBezTo>
                    <a:pt x="8781" y="21021"/>
                    <a:pt x="8305" y="20919"/>
                    <a:pt x="7707" y="20532"/>
                  </a:cubicBezTo>
                  <a:cubicBezTo>
                    <a:pt x="7450" y="20371"/>
                    <a:pt x="6697" y="19883"/>
                    <a:pt x="6177" y="19883"/>
                  </a:cubicBezTo>
                  <a:cubicBezTo>
                    <a:pt x="6012" y="19883"/>
                    <a:pt x="5870" y="19932"/>
                    <a:pt x="5775" y="20056"/>
                  </a:cubicBezTo>
                  <a:cubicBezTo>
                    <a:pt x="5610" y="20270"/>
                    <a:pt x="5908" y="20734"/>
                    <a:pt x="5838" y="20974"/>
                  </a:cubicBezTo>
                  <a:cubicBezTo>
                    <a:pt x="5749" y="21258"/>
                    <a:pt x="5343" y="21347"/>
                    <a:pt x="5307" y="21546"/>
                  </a:cubicBezTo>
                  <a:cubicBezTo>
                    <a:pt x="5232" y="22010"/>
                    <a:pt x="6081" y="22445"/>
                    <a:pt x="6037" y="23127"/>
                  </a:cubicBezTo>
                  <a:cubicBezTo>
                    <a:pt x="5941" y="24831"/>
                    <a:pt x="4459" y="24610"/>
                    <a:pt x="3260" y="25023"/>
                  </a:cubicBezTo>
                  <a:cubicBezTo>
                    <a:pt x="2659" y="25230"/>
                    <a:pt x="2563" y="25410"/>
                    <a:pt x="2625" y="26052"/>
                  </a:cubicBezTo>
                  <a:cubicBezTo>
                    <a:pt x="2685" y="26658"/>
                    <a:pt x="2752" y="26766"/>
                    <a:pt x="3137" y="26766"/>
                  </a:cubicBezTo>
                  <a:cubicBezTo>
                    <a:pt x="3227" y="26766"/>
                    <a:pt x="3336" y="26760"/>
                    <a:pt x="3466" y="26753"/>
                  </a:cubicBezTo>
                  <a:cubicBezTo>
                    <a:pt x="3540" y="26749"/>
                    <a:pt x="3612" y="26748"/>
                    <a:pt x="3682" y="26748"/>
                  </a:cubicBezTo>
                  <a:cubicBezTo>
                    <a:pt x="4511" y="26748"/>
                    <a:pt x="5062" y="27014"/>
                    <a:pt x="5576" y="27657"/>
                  </a:cubicBezTo>
                  <a:cubicBezTo>
                    <a:pt x="5941" y="28120"/>
                    <a:pt x="6114" y="28354"/>
                    <a:pt x="6715" y="28430"/>
                  </a:cubicBezTo>
                  <a:cubicBezTo>
                    <a:pt x="6760" y="28436"/>
                    <a:pt x="6805" y="28438"/>
                    <a:pt x="6849" y="28438"/>
                  </a:cubicBezTo>
                  <a:cubicBezTo>
                    <a:pt x="7270" y="28438"/>
                    <a:pt x="7658" y="28212"/>
                    <a:pt x="8046" y="28212"/>
                  </a:cubicBezTo>
                  <a:cubicBezTo>
                    <a:pt x="8078" y="28212"/>
                    <a:pt x="8110" y="28213"/>
                    <a:pt x="8142" y="28217"/>
                  </a:cubicBezTo>
                  <a:cubicBezTo>
                    <a:pt x="9005" y="28320"/>
                    <a:pt x="8431" y="28450"/>
                    <a:pt x="8073" y="28719"/>
                  </a:cubicBezTo>
                  <a:cubicBezTo>
                    <a:pt x="7722" y="28988"/>
                    <a:pt x="7542" y="29471"/>
                    <a:pt x="7135" y="29615"/>
                  </a:cubicBezTo>
                  <a:cubicBezTo>
                    <a:pt x="6988" y="29668"/>
                    <a:pt x="6845" y="29689"/>
                    <a:pt x="6706" y="29689"/>
                  </a:cubicBezTo>
                  <a:cubicBezTo>
                    <a:pt x="6131" y="29689"/>
                    <a:pt x="5612" y="29328"/>
                    <a:pt x="5044" y="29328"/>
                  </a:cubicBezTo>
                  <a:cubicBezTo>
                    <a:pt x="4867" y="29328"/>
                    <a:pt x="4685" y="29364"/>
                    <a:pt x="4495" y="29457"/>
                  </a:cubicBezTo>
                  <a:cubicBezTo>
                    <a:pt x="4252" y="29574"/>
                    <a:pt x="4108" y="29829"/>
                    <a:pt x="3853" y="29940"/>
                  </a:cubicBezTo>
                  <a:cubicBezTo>
                    <a:pt x="3625" y="30031"/>
                    <a:pt x="3392" y="29954"/>
                    <a:pt x="3183" y="30031"/>
                  </a:cubicBezTo>
                  <a:cubicBezTo>
                    <a:pt x="2810" y="30168"/>
                    <a:pt x="2591" y="30355"/>
                    <a:pt x="2342" y="30684"/>
                  </a:cubicBezTo>
                  <a:cubicBezTo>
                    <a:pt x="1755" y="31465"/>
                    <a:pt x="1316" y="32016"/>
                    <a:pt x="253" y="32126"/>
                  </a:cubicBezTo>
                  <a:cubicBezTo>
                    <a:pt x="1" y="32691"/>
                    <a:pt x="606" y="32968"/>
                    <a:pt x="1013" y="32968"/>
                  </a:cubicBezTo>
                  <a:cubicBezTo>
                    <a:pt x="1029" y="32968"/>
                    <a:pt x="1044" y="32968"/>
                    <a:pt x="1058" y="32967"/>
                  </a:cubicBezTo>
                  <a:cubicBezTo>
                    <a:pt x="1928" y="32928"/>
                    <a:pt x="2470" y="32085"/>
                    <a:pt x="3295" y="32085"/>
                  </a:cubicBezTo>
                  <a:cubicBezTo>
                    <a:pt x="3470" y="32085"/>
                    <a:pt x="3658" y="32123"/>
                    <a:pt x="3865" y="32215"/>
                  </a:cubicBezTo>
                  <a:cubicBezTo>
                    <a:pt x="4318" y="32414"/>
                    <a:pt x="4450" y="32763"/>
                    <a:pt x="4667" y="32763"/>
                  </a:cubicBezTo>
                  <a:cubicBezTo>
                    <a:pt x="4780" y="32763"/>
                    <a:pt x="4916" y="32668"/>
                    <a:pt x="5134" y="32407"/>
                  </a:cubicBezTo>
                  <a:cubicBezTo>
                    <a:pt x="5480" y="32001"/>
                    <a:pt x="5396" y="31828"/>
                    <a:pt x="5970" y="31706"/>
                  </a:cubicBezTo>
                  <a:cubicBezTo>
                    <a:pt x="6125" y="31672"/>
                    <a:pt x="6359" y="31654"/>
                    <a:pt x="6596" y="31654"/>
                  </a:cubicBezTo>
                  <a:cubicBezTo>
                    <a:pt x="6845" y="31654"/>
                    <a:pt x="7096" y="31674"/>
                    <a:pt x="7258" y="31713"/>
                  </a:cubicBezTo>
                  <a:cubicBezTo>
                    <a:pt x="7852" y="31850"/>
                    <a:pt x="7873" y="32333"/>
                    <a:pt x="8479" y="32477"/>
                  </a:cubicBezTo>
                  <a:cubicBezTo>
                    <a:pt x="8635" y="32514"/>
                    <a:pt x="8793" y="32529"/>
                    <a:pt x="8950" y="32529"/>
                  </a:cubicBezTo>
                  <a:cubicBezTo>
                    <a:pt x="9642" y="32529"/>
                    <a:pt x="10341" y="32236"/>
                    <a:pt x="11004" y="32201"/>
                  </a:cubicBezTo>
                  <a:cubicBezTo>
                    <a:pt x="11051" y="32198"/>
                    <a:pt x="11098" y="32197"/>
                    <a:pt x="11145" y="32197"/>
                  </a:cubicBezTo>
                  <a:cubicBezTo>
                    <a:pt x="12412" y="32197"/>
                    <a:pt x="13682" y="33073"/>
                    <a:pt x="15014" y="33073"/>
                  </a:cubicBezTo>
                  <a:cubicBezTo>
                    <a:pt x="15400" y="33073"/>
                    <a:pt x="15792" y="32999"/>
                    <a:pt x="16190" y="32809"/>
                  </a:cubicBezTo>
                  <a:cubicBezTo>
                    <a:pt x="17901" y="31994"/>
                    <a:pt x="15522" y="31256"/>
                    <a:pt x="16156" y="30098"/>
                  </a:cubicBezTo>
                  <a:cubicBezTo>
                    <a:pt x="16591" y="29298"/>
                    <a:pt x="18067" y="29408"/>
                    <a:pt x="18679" y="28781"/>
                  </a:cubicBezTo>
                  <a:cubicBezTo>
                    <a:pt x="19210" y="28229"/>
                    <a:pt x="19398" y="27236"/>
                    <a:pt x="19321" y="26513"/>
                  </a:cubicBezTo>
                  <a:cubicBezTo>
                    <a:pt x="19232" y="25754"/>
                    <a:pt x="18922" y="25566"/>
                    <a:pt x="18163" y="25352"/>
                  </a:cubicBezTo>
                  <a:cubicBezTo>
                    <a:pt x="17886" y="25278"/>
                    <a:pt x="16742" y="25359"/>
                    <a:pt x="16591" y="25208"/>
                  </a:cubicBezTo>
                  <a:cubicBezTo>
                    <a:pt x="16252" y="24872"/>
                    <a:pt x="16872" y="24132"/>
                    <a:pt x="16942" y="23802"/>
                  </a:cubicBezTo>
                  <a:cubicBezTo>
                    <a:pt x="17074" y="23161"/>
                    <a:pt x="16721" y="22656"/>
                    <a:pt x="16658" y="22063"/>
                  </a:cubicBezTo>
                  <a:cubicBezTo>
                    <a:pt x="16562" y="20981"/>
                    <a:pt x="17274" y="19960"/>
                    <a:pt x="16735" y="18927"/>
                  </a:cubicBezTo>
                  <a:cubicBezTo>
                    <a:pt x="16418" y="18319"/>
                    <a:pt x="15750" y="18050"/>
                    <a:pt x="15370" y="17497"/>
                  </a:cubicBezTo>
                  <a:cubicBezTo>
                    <a:pt x="15053" y="17028"/>
                    <a:pt x="14736" y="16272"/>
                    <a:pt x="14707" y="15697"/>
                  </a:cubicBezTo>
                  <a:cubicBezTo>
                    <a:pt x="14638" y="14416"/>
                    <a:pt x="15327" y="13237"/>
                    <a:pt x="13948" y="12415"/>
                  </a:cubicBezTo>
                  <a:cubicBezTo>
                    <a:pt x="13494" y="12146"/>
                    <a:pt x="12129" y="11994"/>
                    <a:pt x="11908" y="11442"/>
                  </a:cubicBezTo>
                  <a:cubicBezTo>
                    <a:pt x="11711" y="10947"/>
                    <a:pt x="11934" y="10877"/>
                    <a:pt x="12233" y="10877"/>
                  </a:cubicBezTo>
                  <a:cubicBezTo>
                    <a:pt x="12350" y="10877"/>
                    <a:pt x="12480" y="10888"/>
                    <a:pt x="12601" y="10888"/>
                  </a:cubicBezTo>
                  <a:cubicBezTo>
                    <a:pt x="12732" y="10888"/>
                    <a:pt x="12853" y="10875"/>
                    <a:pt x="12936" y="10822"/>
                  </a:cubicBezTo>
                  <a:cubicBezTo>
                    <a:pt x="13232" y="10629"/>
                    <a:pt x="13261" y="10271"/>
                    <a:pt x="13369" y="9933"/>
                  </a:cubicBezTo>
                  <a:cubicBezTo>
                    <a:pt x="13501" y="9526"/>
                    <a:pt x="13446" y="9560"/>
                    <a:pt x="13660" y="9257"/>
                  </a:cubicBezTo>
                  <a:cubicBezTo>
                    <a:pt x="13950" y="8849"/>
                    <a:pt x="14481" y="8380"/>
                    <a:pt x="14866" y="8029"/>
                  </a:cubicBezTo>
                  <a:cubicBezTo>
                    <a:pt x="15570" y="7388"/>
                    <a:pt x="16702" y="6297"/>
                    <a:pt x="16190" y="5179"/>
                  </a:cubicBezTo>
                  <a:cubicBezTo>
                    <a:pt x="15577" y="3829"/>
                    <a:pt x="11730" y="5285"/>
                    <a:pt x="12191" y="3490"/>
                  </a:cubicBezTo>
                  <a:cubicBezTo>
                    <a:pt x="12432" y="2553"/>
                    <a:pt x="13700" y="2380"/>
                    <a:pt x="14433" y="1952"/>
                  </a:cubicBezTo>
                  <a:cubicBezTo>
                    <a:pt x="15640" y="1243"/>
                    <a:pt x="14964" y="566"/>
                    <a:pt x="13907" y="561"/>
                  </a:cubicBezTo>
                  <a:cubicBezTo>
                    <a:pt x="13426" y="554"/>
                    <a:pt x="12996" y="566"/>
                    <a:pt x="12542" y="458"/>
                  </a:cubicBezTo>
                  <a:cubicBezTo>
                    <a:pt x="12100" y="347"/>
                    <a:pt x="11723" y="8"/>
                    <a:pt x="11288" y="1"/>
                  </a:cubicBezTo>
                  <a:cubicBezTo>
                    <a:pt x="11281" y="1"/>
                    <a:pt x="11274" y="1"/>
                    <a:pt x="11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g1f7b5ef0b07_0_393"/>
            <p:cNvSpPr/>
            <p:nvPr/>
          </p:nvSpPr>
          <p:spPr>
            <a:xfrm>
              <a:off x="5250425" y="2408800"/>
              <a:ext cx="247121" cy="268235"/>
            </a:xfrm>
            <a:custGeom>
              <a:rect b="b" l="l" r="r" t="t"/>
              <a:pathLst>
                <a:path extrusionOk="0" h="13238" w="12196">
                  <a:moveTo>
                    <a:pt x="9301" y="0"/>
                  </a:moveTo>
                  <a:cubicBezTo>
                    <a:pt x="9258" y="0"/>
                    <a:pt x="9213" y="3"/>
                    <a:pt x="9167" y="9"/>
                  </a:cubicBezTo>
                  <a:cubicBezTo>
                    <a:pt x="8497" y="93"/>
                    <a:pt x="8603" y="389"/>
                    <a:pt x="8271" y="783"/>
                  </a:cubicBezTo>
                  <a:cubicBezTo>
                    <a:pt x="8043" y="1052"/>
                    <a:pt x="7512" y="1030"/>
                    <a:pt x="7505" y="1384"/>
                  </a:cubicBezTo>
                  <a:cubicBezTo>
                    <a:pt x="7490" y="1701"/>
                    <a:pt x="8002" y="1956"/>
                    <a:pt x="8036" y="2244"/>
                  </a:cubicBezTo>
                  <a:cubicBezTo>
                    <a:pt x="8057" y="2431"/>
                    <a:pt x="7754" y="2859"/>
                    <a:pt x="7601" y="2996"/>
                  </a:cubicBezTo>
                  <a:cubicBezTo>
                    <a:pt x="7483" y="3104"/>
                    <a:pt x="7356" y="3143"/>
                    <a:pt x="7219" y="3143"/>
                  </a:cubicBezTo>
                  <a:cubicBezTo>
                    <a:pt x="7043" y="3143"/>
                    <a:pt x="6852" y="3079"/>
                    <a:pt x="6649" y="3018"/>
                  </a:cubicBezTo>
                  <a:cubicBezTo>
                    <a:pt x="6291" y="2914"/>
                    <a:pt x="5959" y="2907"/>
                    <a:pt x="5635" y="2734"/>
                  </a:cubicBezTo>
                  <a:cubicBezTo>
                    <a:pt x="5332" y="2568"/>
                    <a:pt x="5099" y="2321"/>
                    <a:pt x="4746" y="2314"/>
                  </a:cubicBezTo>
                  <a:cubicBezTo>
                    <a:pt x="4729" y="2313"/>
                    <a:pt x="4711" y="2313"/>
                    <a:pt x="4690" y="2313"/>
                  </a:cubicBezTo>
                  <a:cubicBezTo>
                    <a:pt x="4429" y="2313"/>
                    <a:pt x="3877" y="2357"/>
                    <a:pt x="3705" y="2479"/>
                  </a:cubicBezTo>
                  <a:cubicBezTo>
                    <a:pt x="3189" y="2823"/>
                    <a:pt x="3850" y="3830"/>
                    <a:pt x="3297" y="4195"/>
                  </a:cubicBezTo>
                  <a:cubicBezTo>
                    <a:pt x="2980" y="4409"/>
                    <a:pt x="2442" y="4313"/>
                    <a:pt x="2526" y="4928"/>
                  </a:cubicBezTo>
                  <a:cubicBezTo>
                    <a:pt x="2581" y="5334"/>
                    <a:pt x="3023" y="5851"/>
                    <a:pt x="3230" y="6197"/>
                  </a:cubicBezTo>
                  <a:cubicBezTo>
                    <a:pt x="3588" y="6790"/>
                    <a:pt x="3967" y="7499"/>
                    <a:pt x="3408" y="8114"/>
                  </a:cubicBezTo>
                  <a:cubicBezTo>
                    <a:pt x="3160" y="8383"/>
                    <a:pt x="2884" y="8458"/>
                    <a:pt x="2533" y="8499"/>
                  </a:cubicBezTo>
                  <a:cubicBezTo>
                    <a:pt x="2043" y="8554"/>
                    <a:pt x="2105" y="8609"/>
                    <a:pt x="1862" y="9011"/>
                  </a:cubicBezTo>
                  <a:cubicBezTo>
                    <a:pt x="1718" y="9237"/>
                    <a:pt x="1512" y="9494"/>
                    <a:pt x="1235" y="9583"/>
                  </a:cubicBezTo>
                  <a:cubicBezTo>
                    <a:pt x="1189" y="9599"/>
                    <a:pt x="1131" y="9604"/>
                    <a:pt x="1067" y="9604"/>
                  </a:cubicBezTo>
                  <a:cubicBezTo>
                    <a:pt x="961" y="9604"/>
                    <a:pt x="839" y="9590"/>
                    <a:pt x="729" y="9590"/>
                  </a:cubicBezTo>
                  <a:cubicBezTo>
                    <a:pt x="624" y="9590"/>
                    <a:pt x="530" y="9603"/>
                    <a:pt x="471" y="9652"/>
                  </a:cubicBezTo>
                  <a:cubicBezTo>
                    <a:pt x="228" y="9859"/>
                    <a:pt x="471" y="10176"/>
                    <a:pt x="498" y="10412"/>
                  </a:cubicBezTo>
                  <a:cubicBezTo>
                    <a:pt x="538" y="10796"/>
                    <a:pt x="305" y="10832"/>
                    <a:pt x="221" y="11106"/>
                  </a:cubicBezTo>
                  <a:cubicBezTo>
                    <a:pt x="0" y="11873"/>
                    <a:pt x="995" y="11839"/>
                    <a:pt x="1209" y="12307"/>
                  </a:cubicBezTo>
                  <a:cubicBezTo>
                    <a:pt x="1353" y="12625"/>
                    <a:pt x="1132" y="12839"/>
                    <a:pt x="1574" y="13012"/>
                  </a:cubicBezTo>
                  <a:cubicBezTo>
                    <a:pt x="1836" y="13120"/>
                    <a:pt x="2208" y="13064"/>
                    <a:pt x="2492" y="13115"/>
                  </a:cubicBezTo>
                  <a:cubicBezTo>
                    <a:pt x="2903" y="13196"/>
                    <a:pt x="3339" y="13238"/>
                    <a:pt x="3774" y="13238"/>
                  </a:cubicBezTo>
                  <a:cubicBezTo>
                    <a:pt x="4077" y="13238"/>
                    <a:pt x="4379" y="13217"/>
                    <a:pt x="4671" y="13175"/>
                  </a:cubicBezTo>
                  <a:cubicBezTo>
                    <a:pt x="5505" y="13052"/>
                    <a:pt x="6269" y="12817"/>
                    <a:pt x="7058" y="12541"/>
                  </a:cubicBezTo>
                  <a:cubicBezTo>
                    <a:pt x="7276" y="12466"/>
                    <a:pt x="7488" y="12438"/>
                    <a:pt x="7696" y="12438"/>
                  </a:cubicBezTo>
                  <a:cubicBezTo>
                    <a:pt x="8238" y="12438"/>
                    <a:pt x="8761" y="12626"/>
                    <a:pt x="9333" y="12666"/>
                  </a:cubicBezTo>
                  <a:cubicBezTo>
                    <a:pt x="9359" y="12667"/>
                    <a:pt x="9384" y="12668"/>
                    <a:pt x="9409" y="12668"/>
                  </a:cubicBezTo>
                  <a:cubicBezTo>
                    <a:pt x="10024" y="12668"/>
                    <a:pt x="10392" y="12189"/>
                    <a:pt x="10672" y="11644"/>
                  </a:cubicBezTo>
                  <a:cubicBezTo>
                    <a:pt x="11056" y="10907"/>
                    <a:pt x="11311" y="10087"/>
                    <a:pt x="11678" y="9335"/>
                  </a:cubicBezTo>
                  <a:cubicBezTo>
                    <a:pt x="11988" y="8693"/>
                    <a:pt x="12195" y="7831"/>
                    <a:pt x="11885" y="7148"/>
                  </a:cubicBezTo>
                  <a:cubicBezTo>
                    <a:pt x="11727" y="6783"/>
                    <a:pt x="11568" y="6694"/>
                    <a:pt x="11650" y="6278"/>
                  </a:cubicBezTo>
                  <a:cubicBezTo>
                    <a:pt x="11678" y="6134"/>
                    <a:pt x="11734" y="5824"/>
                    <a:pt x="11808" y="5555"/>
                  </a:cubicBezTo>
                  <a:cubicBezTo>
                    <a:pt x="11525" y="5286"/>
                    <a:pt x="11381" y="4887"/>
                    <a:pt x="11222" y="4507"/>
                  </a:cubicBezTo>
                  <a:cubicBezTo>
                    <a:pt x="11138" y="4301"/>
                    <a:pt x="11020" y="4225"/>
                    <a:pt x="10880" y="4225"/>
                  </a:cubicBezTo>
                  <a:cubicBezTo>
                    <a:pt x="10500" y="4225"/>
                    <a:pt x="9959" y="4781"/>
                    <a:pt x="9495" y="4781"/>
                  </a:cubicBezTo>
                  <a:cubicBezTo>
                    <a:pt x="9456" y="4781"/>
                    <a:pt x="9418" y="4778"/>
                    <a:pt x="9381" y="4769"/>
                  </a:cubicBezTo>
                  <a:cubicBezTo>
                    <a:pt x="8905" y="4673"/>
                    <a:pt x="8855" y="4286"/>
                    <a:pt x="8725" y="3866"/>
                  </a:cubicBezTo>
                  <a:cubicBezTo>
                    <a:pt x="8636" y="3597"/>
                    <a:pt x="8430" y="3313"/>
                    <a:pt x="8434" y="3025"/>
                  </a:cubicBezTo>
                  <a:cubicBezTo>
                    <a:pt x="8692" y="2852"/>
                    <a:pt x="9146" y="2866"/>
                    <a:pt x="9304" y="2568"/>
                  </a:cubicBezTo>
                  <a:cubicBezTo>
                    <a:pt x="9449" y="2287"/>
                    <a:pt x="9187" y="2052"/>
                    <a:pt x="9497" y="1804"/>
                  </a:cubicBezTo>
                  <a:cubicBezTo>
                    <a:pt x="9725" y="1617"/>
                    <a:pt x="10138" y="1624"/>
                    <a:pt x="10415" y="1542"/>
                  </a:cubicBezTo>
                  <a:cubicBezTo>
                    <a:pt x="10712" y="1458"/>
                    <a:pt x="10926" y="1340"/>
                    <a:pt x="11174" y="1163"/>
                  </a:cubicBezTo>
                  <a:cubicBezTo>
                    <a:pt x="11513" y="920"/>
                    <a:pt x="11746" y="838"/>
                    <a:pt x="12000" y="824"/>
                  </a:cubicBezTo>
                  <a:cubicBezTo>
                    <a:pt x="11871" y="624"/>
                    <a:pt x="11746" y="418"/>
                    <a:pt x="11554" y="271"/>
                  </a:cubicBezTo>
                  <a:cubicBezTo>
                    <a:pt x="11418" y="171"/>
                    <a:pt x="11294" y="138"/>
                    <a:pt x="11171" y="138"/>
                  </a:cubicBezTo>
                  <a:cubicBezTo>
                    <a:pt x="10942" y="138"/>
                    <a:pt x="10717" y="252"/>
                    <a:pt x="10429" y="252"/>
                  </a:cubicBezTo>
                  <a:cubicBezTo>
                    <a:pt x="10418" y="252"/>
                    <a:pt x="10407" y="252"/>
                    <a:pt x="10395" y="252"/>
                  </a:cubicBezTo>
                  <a:cubicBezTo>
                    <a:pt x="10002" y="239"/>
                    <a:pt x="9706" y="0"/>
                    <a:pt x="9301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g1f7b5ef0b07_0_393"/>
            <p:cNvSpPr/>
            <p:nvPr/>
          </p:nvSpPr>
          <p:spPr>
            <a:xfrm>
              <a:off x="5384100" y="2964825"/>
              <a:ext cx="885700" cy="831725"/>
            </a:xfrm>
            <a:custGeom>
              <a:rect b="b" l="l" r="r" t="t"/>
              <a:pathLst>
                <a:path extrusionOk="0" h="33269" w="35428">
                  <a:moveTo>
                    <a:pt x="20306" y="0"/>
                  </a:moveTo>
                  <a:cubicBezTo>
                    <a:pt x="20202" y="0"/>
                    <a:pt x="20098" y="3"/>
                    <a:pt x="19993" y="10"/>
                  </a:cubicBezTo>
                  <a:cubicBezTo>
                    <a:pt x="19178" y="58"/>
                    <a:pt x="18772" y="589"/>
                    <a:pt x="18758" y="1368"/>
                  </a:cubicBezTo>
                  <a:cubicBezTo>
                    <a:pt x="18751" y="1718"/>
                    <a:pt x="18868" y="2043"/>
                    <a:pt x="18801" y="2396"/>
                  </a:cubicBezTo>
                  <a:cubicBezTo>
                    <a:pt x="18703" y="2857"/>
                    <a:pt x="18558" y="2776"/>
                    <a:pt x="18200" y="2905"/>
                  </a:cubicBezTo>
                  <a:cubicBezTo>
                    <a:pt x="17950" y="2994"/>
                    <a:pt x="17854" y="3244"/>
                    <a:pt x="17614" y="3374"/>
                  </a:cubicBezTo>
                  <a:cubicBezTo>
                    <a:pt x="17379" y="3506"/>
                    <a:pt x="17047" y="3569"/>
                    <a:pt x="16773" y="3569"/>
                  </a:cubicBezTo>
                  <a:cubicBezTo>
                    <a:pt x="16734" y="3569"/>
                    <a:pt x="16696" y="3569"/>
                    <a:pt x="16658" y="3569"/>
                  </a:cubicBezTo>
                  <a:cubicBezTo>
                    <a:pt x="16444" y="3569"/>
                    <a:pt x="16240" y="3574"/>
                    <a:pt x="16035" y="3643"/>
                  </a:cubicBezTo>
                  <a:cubicBezTo>
                    <a:pt x="15833" y="3706"/>
                    <a:pt x="15682" y="3775"/>
                    <a:pt x="15468" y="3787"/>
                  </a:cubicBezTo>
                  <a:cubicBezTo>
                    <a:pt x="15450" y="3788"/>
                    <a:pt x="15431" y="3789"/>
                    <a:pt x="15412" y="3789"/>
                  </a:cubicBezTo>
                  <a:cubicBezTo>
                    <a:pt x="15255" y="3789"/>
                    <a:pt x="15072" y="3759"/>
                    <a:pt x="14903" y="3759"/>
                  </a:cubicBezTo>
                  <a:cubicBezTo>
                    <a:pt x="14790" y="3759"/>
                    <a:pt x="14683" y="3772"/>
                    <a:pt x="14593" y="3816"/>
                  </a:cubicBezTo>
                  <a:cubicBezTo>
                    <a:pt x="14399" y="3898"/>
                    <a:pt x="14344" y="4155"/>
                    <a:pt x="14269" y="4326"/>
                  </a:cubicBezTo>
                  <a:cubicBezTo>
                    <a:pt x="14074" y="4782"/>
                    <a:pt x="13889" y="5155"/>
                    <a:pt x="13351" y="5236"/>
                  </a:cubicBezTo>
                  <a:cubicBezTo>
                    <a:pt x="13296" y="5244"/>
                    <a:pt x="13242" y="5248"/>
                    <a:pt x="13189" y="5248"/>
                  </a:cubicBezTo>
                  <a:cubicBezTo>
                    <a:pt x="12632" y="5248"/>
                    <a:pt x="12153" y="4852"/>
                    <a:pt x="11662" y="4657"/>
                  </a:cubicBezTo>
                  <a:cubicBezTo>
                    <a:pt x="11426" y="4568"/>
                    <a:pt x="10833" y="4561"/>
                    <a:pt x="10689" y="4318"/>
                  </a:cubicBezTo>
                  <a:cubicBezTo>
                    <a:pt x="10564" y="4119"/>
                    <a:pt x="10710" y="3610"/>
                    <a:pt x="10641" y="3360"/>
                  </a:cubicBezTo>
                  <a:cubicBezTo>
                    <a:pt x="10599" y="3191"/>
                    <a:pt x="10511" y="3145"/>
                    <a:pt x="10398" y="3145"/>
                  </a:cubicBezTo>
                  <a:cubicBezTo>
                    <a:pt x="10264" y="3145"/>
                    <a:pt x="10094" y="3211"/>
                    <a:pt x="9927" y="3211"/>
                  </a:cubicBezTo>
                  <a:cubicBezTo>
                    <a:pt x="9892" y="3211"/>
                    <a:pt x="9856" y="3208"/>
                    <a:pt x="9821" y="3201"/>
                  </a:cubicBezTo>
                  <a:cubicBezTo>
                    <a:pt x="9659" y="3167"/>
                    <a:pt x="9279" y="2760"/>
                    <a:pt x="9069" y="2760"/>
                  </a:cubicBezTo>
                  <a:cubicBezTo>
                    <a:pt x="9027" y="2760"/>
                    <a:pt x="8991" y="2777"/>
                    <a:pt x="8966" y="2817"/>
                  </a:cubicBezTo>
                  <a:cubicBezTo>
                    <a:pt x="8896" y="2913"/>
                    <a:pt x="9028" y="3112"/>
                    <a:pt x="9040" y="3215"/>
                  </a:cubicBezTo>
                  <a:cubicBezTo>
                    <a:pt x="9069" y="3403"/>
                    <a:pt x="9033" y="3602"/>
                    <a:pt x="9047" y="3787"/>
                  </a:cubicBezTo>
                  <a:cubicBezTo>
                    <a:pt x="9069" y="4189"/>
                    <a:pt x="9393" y="4520"/>
                    <a:pt x="9434" y="4934"/>
                  </a:cubicBezTo>
                  <a:cubicBezTo>
                    <a:pt x="9461" y="5222"/>
                    <a:pt x="9235" y="5347"/>
                    <a:pt x="9124" y="5575"/>
                  </a:cubicBezTo>
                  <a:cubicBezTo>
                    <a:pt x="8870" y="6092"/>
                    <a:pt x="9276" y="6383"/>
                    <a:pt x="9345" y="6844"/>
                  </a:cubicBezTo>
                  <a:cubicBezTo>
                    <a:pt x="9378" y="7071"/>
                    <a:pt x="9252" y="7146"/>
                    <a:pt x="9086" y="7146"/>
                  </a:cubicBezTo>
                  <a:cubicBezTo>
                    <a:pt x="9009" y="7146"/>
                    <a:pt x="8923" y="7130"/>
                    <a:pt x="8841" y="7106"/>
                  </a:cubicBezTo>
                  <a:cubicBezTo>
                    <a:pt x="8530" y="7012"/>
                    <a:pt x="8365" y="6666"/>
                    <a:pt x="8045" y="6666"/>
                  </a:cubicBezTo>
                  <a:cubicBezTo>
                    <a:pt x="8011" y="6666"/>
                    <a:pt x="7975" y="6670"/>
                    <a:pt x="7937" y="6678"/>
                  </a:cubicBezTo>
                  <a:cubicBezTo>
                    <a:pt x="7692" y="6734"/>
                    <a:pt x="7603" y="6838"/>
                    <a:pt x="7480" y="6838"/>
                  </a:cubicBezTo>
                  <a:cubicBezTo>
                    <a:pt x="7407" y="6838"/>
                    <a:pt x="7322" y="6801"/>
                    <a:pt x="7185" y="6693"/>
                  </a:cubicBezTo>
                  <a:cubicBezTo>
                    <a:pt x="6997" y="6540"/>
                    <a:pt x="6845" y="6453"/>
                    <a:pt x="6661" y="6453"/>
                  </a:cubicBezTo>
                  <a:cubicBezTo>
                    <a:pt x="6571" y="6453"/>
                    <a:pt x="6472" y="6474"/>
                    <a:pt x="6359" y="6520"/>
                  </a:cubicBezTo>
                  <a:cubicBezTo>
                    <a:pt x="6198" y="6583"/>
                    <a:pt x="6069" y="6630"/>
                    <a:pt x="5944" y="6630"/>
                  </a:cubicBezTo>
                  <a:cubicBezTo>
                    <a:pt x="5836" y="6630"/>
                    <a:pt x="5731" y="6595"/>
                    <a:pt x="5614" y="6505"/>
                  </a:cubicBezTo>
                  <a:cubicBezTo>
                    <a:pt x="5316" y="6284"/>
                    <a:pt x="5296" y="5878"/>
                    <a:pt x="5027" y="5616"/>
                  </a:cubicBezTo>
                  <a:cubicBezTo>
                    <a:pt x="4798" y="5392"/>
                    <a:pt x="4304" y="5110"/>
                    <a:pt x="3909" y="5110"/>
                  </a:cubicBezTo>
                  <a:cubicBezTo>
                    <a:pt x="3770" y="5110"/>
                    <a:pt x="3643" y="5145"/>
                    <a:pt x="3545" y="5229"/>
                  </a:cubicBezTo>
                  <a:cubicBezTo>
                    <a:pt x="3372" y="5376"/>
                    <a:pt x="3235" y="5590"/>
                    <a:pt x="3076" y="5753"/>
                  </a:cubicBezTo>
                  <a:cubicBezTo>
                    <a:pt x="2958" y="5871"/>
                    <a:pt x="2925" y="5974"/>
                    <a:pt x="2745" y="5988"/>
                  </a:cubicBezTo>
                  <a:cubicBezTo>
                    <a:pt x="2739" y="5989"/>
                    <a:pt x="2734" y="5989"/>
                    <a:pt x="2728" y="5989"/>
                  </a:cubicBezTo>
                  <a:cubicBezTo>
                    <a:pt x="2513" y="5989"/>
                    <a:pt x="2180" y="5724"/>
                    <a:pt x="2021" y="5616"/>
                  </a:cubicBezTo>
                  <a:cubicBezTo>
                    <a:pt x="1737" y="5436"/>
                    <a:pt x="1335" y="5137"/>
                    <a:pt x="954" y="5137"/>
                  </a:cubicBezTo>
                  <a:cubicBezTo>
                    <a:pt x="852" y="5137"/>
                    <a:pt x="751" y="5158"/>
                    <a:pt x="654" y="5210"/>
                  </a:cubicBezTo>
                  <a:cubicBezTo>
                    <a:pt x="503" y="5292"/>
                    <a:pt x="428" y="5457"/>
                    <a:pt x="454" y="5630"/>
                  </a:cubicBezTo>
                  <a:cubicBezTo>
                    <a:pt x="510" y="5919"/>
                    <a:pt x="1103" y="6755"/>
                    <a:pt x="709" y="6892"/>
                  </a:cubicBezTo>
                  <a:cubicBezTo>
                    <a:pt x="663" y="6909"/>
                    <a:pt x="617" y="6915"/>
                    <a:pt x="572" y="6915"/>
                  </a:cubicBezTo>
                  <a:cubicBezTo>
                    <a:pt x="494" y="6915"/>
                    <a:pt x="417" y="6898"/>
                    <a:pt x="344" y="6898"/>
                  </a:cubicBezTo>
                  <a:cubicBezTo>
                    <a:pt x="271" y="6898"/>
                    <a:pt x="202" y="6915"/>
                    <a:pt x="137" y="6981"/>
                  </a:cubicBezTo>
                  <a:cubicBezTo>
                    <a:pt x="0" y="7127"/>
                    <a:pt x="27" y="7341"/>
                    <a:pt x="123" y="7478"/>
                  </a:cubicBezTo>
                  <a:cubicBezTo>
                    <a:pt x="226" y="7630"/>
                    <a:pt x="358" y="7699"/>
                    <a:pt x="414" y="7892"/>
                  </a:cubicBezTo>
                  <a:cubicBezTo>
                    <a:pt x="454" y="8057"/>
                    <a:pt x="392" y="8245"/>
                    <a:pt x="462" y="8403"/>
                  </a:cubicBezTo>
                  <a:cubicBezTo>
                    <a:pt x="694" y="8351"/>
                    <a:pt x="941" y="8269"/>
                    <a:pt x="1191" y="8269"/>
                  </a:cubicBezTo>
                  <a:cubicBezTo>
                    <a:pt x="1238" y="8269"/>
                    <a:pt x="1285" y="8272"/>
                    <a:pt x="1332" y="8278"/>
                  </a:cubicBezTo>
                  <a:cubicBezTo>
                    <a:pt x="1661" y="8319"/>
                    <a:pt x="1697" y="8478"/>
                    <a:pt x="1841" y="8721"/>
                  </a:cubicBezTo>
                  <a:cubicBezTo>
                    <a:pt x="2026" y="9038"/>
                    <a:pt x="2372" y="9004"/>
                    <a:pt x="2682" y="9141"/>
                  </a:cubicBezTo>
                  <a:cubicBezTo>
                    <a:pt x="2937" y="9252"/>
                    <a:pt x="3199" y="9369"/>
                    <a:pt x="3413" y="9547"/>
                  </a:cubicBezTo>
                  <a:cubicBezTo>
                    <a:pt x="3564" y="9679"/>
                    <a:pt x="3641" y="9879"/>
                    <a:pt x="3785" y="10004"/>
                  </a:cubicBezTo>
                  <a:cubicBezTo>
                    <a:pt x="3944" y="10149"/>
                    <a:pt x="4195" y="10155"/>
                    <a:pt x="4406" y="10155"/>
                  </a:cubicBezTo>
                  <a:cubicBezTo>
                    <a:pt x="4425" y="10155"/>
                    <a:pt x="4444" y="10155"/>
                    <a:pt x="4463" y="10155"/>
                  </a:cubicBezTo>
                  <a:cubicBezTo>
                    <a:pt x="4605" y="10155"/>
                    <a:pt x="4759" y="10131"/>
                    <a:pt x="4899" y="10131"/>
                  </a:cubicBezTo>
                  <a:cubicBezTo>
                    <a:pt x="5128" y="10131"/>
                    <a:pt x="5317" y="10196"/>
                    <a:pt x="5352" y="10535"/>
                  </a:cubicBezTo>
                  <a:cubicBezTo>
                    <a:pt x="5400" y="10967"/>
                    <a:pt x="4869" y="10982"/>
                    <a:pt x="4835" y="11347"/>
                  </a:cubicBezTo>
                  <a:cubicBezTo>
                    <a:pt x="4813" y="11596"/>
                    <a:pt x="4985" y="11669"/>
                    <a:pt x="5207" y="11669"/>
                  </a:cubicBezTo>
                  <a:cubicBezTo>
                    <a:pt x="5490" y="11669"/>
                    <a:pt x="5853" y="11550"/>
                    <a:pt x="5993" y="11527"/>
                  </a:cubicBezTo>
                  <a:cubicBezTo>
                    <a:pt x="6086" y="11511"/>
                    <a:pt x="6177" y="11501"/>
                    <a:pt x="6264" y="11501"/>
                  </a:cubicBezTo>
                  <a:cubicBezTo>
                    <a:pt x="6518" y="11501"/>
                    <a:pt x="6735" y="11587"/>
                    <a:pt x="6868" y="11859"/>
                  </a:cubicBezTo>
                  <a:cubicBezTo>
                    <a:pt x="6909" y="11948"/>
                    <a:pt x="7007" y="12210"/>
                    <a:pt x="6890" y="12294"/>
                  </a:cubicBezTo>
                  <a:cubicBezTo>
                    <a:pt x="6871" y="12305"/>
                    <a:pt x="6852" y="12310"/>
                    <a:pt x="6831" y="12310"/>
                  </a:cubicBezTo>
                  <a:cubicBezTo>
                    <a:pt x="6715" y="12310"/>
                    <a:pt x="6568" y="12160"/>
                    <a:pt x="6503" y="12114"/>
                  </a:cubicBezTo>
                  <a:cubicBezTo>
                    <a:pt x="6394" y="12036"/>
                    <a:pt x="6131" y="11864"/>
                    <a:pt x="5932" y="11864"/>
                  </a:cubicBezTo>
                  <a:cubicBezTo>
                    <a:pt x="5827" y="11864"/>
                    <a:pt x="5741" y="11911"/>
                    <a:pt x="5703" y="12044"/>
                  </a:cubicBezTo>
                  <a:cubicBezTo>
                    <a:pt x="5662" y="12183"/>
                    <a:pt x="5820" y="12320"/>
                    <a:pt x="5890" y="12424"/>
                  </a:cubicBezTo>
                  <a:cubicBezTo>
                    <a:pt x="5993" y="12582"/>
                    <a:pt x="6027" y="12693"/>
                    <a:pt x="6020" y="12892"/>
                  </a:cubicBezTo>
                  <a:cubicBezTo>
                    <a:pt x="5794" y="12840"/>
                    <a:pt x="5677" y="12613"/>
                    <a:pt x="5429" y="12613"/>
                  </a:cubicBezTo>
                  <a:cubicBezTo>
                    <a:pt x="5412" y="12613"/>
                    <a:pt x="5396" y="12614"/>
                    <a:pt x="5378" y="12616"/>
                  </a:cubicBezTo>
                  <a:cubicBezTo>
                    <a:pt x="5330" y="12995"/>
                    <a:pt x="5530" y="13279"/>
                    <a:pt x="5743" y="13541"/>
                  </a:cubicBezTo>
                  <a:cubicBezTo>
                    <a:pt x="6049" y="13935"/>
                    <a:pt x="6234" y="14529"/>
                    <a:pt x="6344" y="15009"/>
                  </a:cubicBezTo>
                  <a:cubicBezTo>
                    <a:pt x="6428" y="15334"/>
                    <a:pt x="7000" y="15451"/>
                    <a:pt x="7276" y="15617"/>
                  </a:cubicBezTo>
                  <a:cubicBezTo>
                    <a:pt x="7387" y="15680"/>
                    <a:pt x="7779" y="15893"/>
                    <a:pt x="7510" y="15982"/>
                  </a:cubicBezTo>
                  <a:cubicBezTo>
                    <a:pt x="7499" y="15986"/>
                    <a:pt x="7487" y="15988"/>
                    <a:pt x="7473" y="15988"/>
                  </a:cubicBezTo>
                  <a:cubicBezTo>
                    <a:pt x="7358" y="15988"/>
                    <a:pt x="7154" y="15862"/>
                    <a:pt x="7055" y="15838"/>
                  </a:cubicBezTo>
                  <a:cubicBezTo>
                    <a:pt x="6948" y="15810"/>
                    <a:pt x="6781" y="15759"/>
                    <a:pt x="6644" y="15759"/>
                  </a:cubicBezTo>
                  <a:cubicBezTo>
                    <a:pt x="6551" y="15759"/>
                    <a:pt x="6471" y="15782"/>
                    <a:pt x="6435" y="15853"/>
                  </a:cubicBezTo>
                  <a:cubicBezTo>
                    <a:pt x="6380" y="15956"/>
                    <a:pt x="6447" y="16155"/>
                    <a:pt x="6496" y="16244"/>
                  </a:cubicBezTo>
                  <a:cubicBezTo>
                    <a:pt x="6676" y="16605"/>
                    <a:pt x="7291" y="16624"/>
                    <a:pt x="7387" y="16996"/>
                  </a:cubicBezTo>
                  <a:cubicBezTo>
                    <a:pt x="7421" y="17129"/>
                    <a:pt x="7380" y="17217"/>
                    <a:pt x="7454" y="17342"/>
                  </a:cubicBezTo>
                  <a:cubicBezTo>
                    <a:pt x="7510" y="17431"/>
                    <a:pt x="7635" y="17424"/>
                    <a:pt x="7579" y="17568"/>
                  </a:cubicBezTo>
                  <a:cubicBezTo>
                    <a:pt x="7538" y="17672"/>
                    <a:pt x="7445" y="17699"/>
                    <a:pt x="7336" y="17699"/>
                  </a:cubicBezTo>
                  <a:cubicBezTo>
                    <a:pt x="7218" y="17699"/>
                    <a:pt x="7081" y="17667"/>
                    <a:pt x="6974" y="17667"/>
                  </a:cubicBezTo>
                  <a:cubicBezTo>
                    <a:pt x="6931" y="17667"/>
                    <a:pt x="6893" y="17672"/>
                    <a:pt x="6863" y="17686"/>
                  </a:cubicBezTo>
                  <a:cubicBezTo>
                    <a:pt x="6620" y="17804"/>
                    <a:pt x="6786" y="18191"/>
                    <a:pt x="6952" y="18306"/>
                  </a:cubicBezTo>
                  <a:cubicBezTo>
                    <a:pt x="7159" y="18460"/>
                    <a:pt x="7572" y="18638"/>
                    <a:pt x="7289" y="18936"/>
                  </a:cubicBezTo>
                  <a:cubicBezTo>
                    <a:pt x="7192" y="19039"/>
                    <a:pt x="6979" y="19017"/>
                    <a:pt x="6875" y="19113"/>
                  </a:cubicBezTo>
                  <a:cubicBezTo>
                    <a:pt x="6786" y="19190"/>
                    <a:pt x="6753" y="19320"/>
                    <a:pt x="6709" y="19423"/>
                  </a:cubicBezTo>
                  <a:cubicBezTo>
                    <a:pt x="6572" y="19789"/>
                    <a:pt x="6539" y="20176"/>
                    <a:pt x="6344" y="20529"/>
                  </a:cubicBezTo>
                  <a:cubicBezTo>
                    <a:pt x="6200" y="20795"/>
                    <a:pt x="5979" y="21072"/>
                    <a:pt x="5957" y="21382"/>
                  </a:cubicBezTo>
                  <a:cubicBezTo>
                    <a:pt x="5938" y="21776"/>
                    <a:pt x="6277" y="21721"/>
                    <a:pt x="6385" y="22038"/>
                  </a:cubicBezTo>
                  <a:cubicBezTo>
                    <a:pt x="6517" y="22410"/>
                    <a:pt x="5828" y="22487"/>
                    <a:pt x="5606" y="22713"/>
                  </a:cubicBezTo>
                  <a:cubicBezTo>
                    <a:pt x="5220" y="23122"/>
                    <a:pt x="5068" y="23797"/>
                    <a:pt x="4938" y="24321"/>
                  </a:cubicBezTo>
                  <a:cubicBezTo>
                    <a:pt x="4773" y="24989"/>
                    <a:pt x="4559" y="25729"/>
                    <a:pt x="4020" y="26190"/>
                  </a:cubicBezTo>
                  <a:cubicBezTo>
                    <a:pt x="3814" y="26368"/>
                    <a:pt x="3578" y="26555"/>
                    <a:pt x="3324" y="26666"/>
                  </a:cubicBezTo>
                  <a:cubicBezTo>
                    <a:pt x="3249" y="26700"/>
                    <a:pt x="3143" y="26733"/>
                    <a:pt x="3040" y="26776"/>
                  </a:cubicBezTo>
                  <a:cubicBezTo>
                    <a:pt x="3091" y="26880"/>
                    <a:pt x="3124" y="26990"/>
                    <a:pt x="3220" y="27053"/>
                  </a:cubicBezTo>
                  <a:cubicBezTo>
                    <a:pt x="3277" y="27087"/>
                    <a:pt x="3339" y="27097"/>
                    <a:pt x="3403" y="27097"/>
                  </a:cubicBezTo>
                  <a:cubicBezTo>
                    <a:pt x="3496" y="27097"/>
                    <a:pt x="3593" y="27076"/>
                    <a:pt x="3686" y="27076"/>
                  </a:cubicBezTo>
                  <a:cubicBezTo>
                    <a:pt x="3735" y="27076"/>
                    <a:pt x="3783" y="27082"/>
                    <a:pt x="3828" y="27101"/>
                  </a:cubicBezTo>
                  <a:cubicBezTo>
                    <a:pt x="4042" y="27183"/>
                    <a:pt x="3944" y="27418"/>
                    <a:pt x="3924" y="27584"/>
                  </a:cubicBezTo>
                  <a:cubicBezTo>
                    <a:pt x="3903" y="27824"/>
                    <a:pt x="3972" y="27901"/>
                    <a:pt x="4153" y="28038"/>
                  </a:cubicBezTo>
                  <a:cubicBezTo>
                    <a:pt x="4525" y="28322"/>
                    <a:pt x="4924" y="28624"/>
                    <a:pt x="5352" y="28824"/>
                  </a:cubicBezTo>
                  <a:cubicBezTo>
                    <a:pt x="5599" y="28941"/>
                    <a:pt x="5849" y="29011"/>
                    <a:pt x="6008" y="29244"/>
                  </a:cubicBezTo>
                  <a:cubicBezTo>
                    <a:pt x="6133" y="29448"/>
                    <a:pt x="6253" y="29491"/>
                    <a:pt x="6436" y="29491"/>
                  </a:cubicBezTo>
                  <a:cubicBezTo>
                    <a:pt x="6502" y="29491"/>
                    <a:pt x="6576" y="29485"/>
                    <a:pt x="6661" y="29480"/>
                  </a:cubicBezTo>
                  <a:cubicBezTo>
                    <a:pt x="6679" y="29479"/>
                    <a:pt x="6696" y="29479"/>
                    <a:pt x="6713" y="29479"/>
                  </a:cubicBezTo>
                  <a:cubicBezTo>
                    <a:pt x="7192" y="29479"/>
                    <a:pt x="7454" y="29765"/>
                    <a:pt x="7856" y="30004"/>
                  </a:cubicBezTo>
                  <a:cubicBezTo>
                    <a:pt x="8172" y="30194"/>
                    <a:pt x="8403" y="30293"/>
                    <a:pt x="8706" y="30293"/>
                  </a:cubicBezTo>
                  <a:cubicBezTo>
                    <a:pt x="8819" y="30293"/>
                    <a:pt x="8942" y="30279"/>
                    <a:pt x="9084" y="30251"/>
                  </a:cubicBezTo>
                  <a:cubicBezTo>
                    <a:pt x="9237" y="30219"/>
                    <a:pt x="9393" y="30203"/>
                    <a:pt x="9548" y="30203"/>
                  </a:cubicBezTo>
                  <a:cubicBezTo>
                    <a:pt x="9934" y="30203"/>
                    <a:pt x="10312" y="30307"/>
                    <a:pt x="10626" y="30549"/>
                  </a:cubicBezTo>
                  <a:cubicBezTo>
                    <a:pt x="10840" y="30708"/>
                    <a:pt x="10965" y="30893"/>
                    <a:pt x="11227" y="30996"/>
                  </a:cubicBezTo>
                  <a:cubicBezTo>
                    <a:pt x="11374" y="31051"/>
                    <a:pt x="11806" y="31155"/>
                    <a:pt x="11828" y="31301"/>
                  </a:cubicBezTo>
                  <a:cubicBezTo>
                    <a:pt x="11993" y="31335"/>
                    <a:pt x="12303" y="31556"/>
                    <a:pt x="12462" y="31666"/>
                  </a:cubicBezTo>
                  <a:cubicBezTo>
                    <a:pt x="12635" y="31777"/>
                    <a:pt x="12710" y="31921"/>
                    <a:pt x="12758" y="32106"/>
                  </a:cubicBezTo>
                  <a:cubicBezTo>
                    <a:pt x="12872" y="32597"/>
                    <a:pt x="13450" y="32604"/>
                    <a:pt x="13886" y="32604"/>
                  </a:cubicBezTo>
                  <a:cubicBezTo>
                    <a:pt x="13899" y="32604"/>
                    <a:pt x="13911" y="32604"/>
                    <a:pt x="13923" y="32604"/>
                  </a:cubicBezTo>
                  <a:cubicBezTo>
                    <a:pt x="13964" y="32604"/>
                    <a:pt x="14002" y="32603"/>
                    <a:pt x="14039" y="32603"/>
                  </a:cubicBezTo>
                  <a:cubicBezTo>
                    <a:pt x="14191" y="32603"/>
                    <a:pt x="14317" y="32612"/>
                    <a:pt x="14454" y="32707"/>
                  </a:cubicBezTo>
                  <a:cubicBezTo>
                    <a:pt x="14661" y="32851"/>
                    <a:pt x="14848" y="33017"/>
                    <a:pt x="15069" y="33135"/>
                  </a:cubicBezTo>
                  <a:cubicBezTo>
                    <a:pt x="15206" y="33208"/>
                    <a:pt x="15375" y="33268"/>
                    <a:pt x="15538" y="33268"/>
                  </a:cubicBezTo>
                  <a:cubicBezTo>
                    <a:pt x="15573" y="33268"/>
                    <a:pt x="15607" y="33266"/>
                    <a:pt x="15641" y="33260"/>
                  </a:cubicBezTo>
                  <a:cubicBezTo>
                    <a:pt x="15833" y="33224"/>
                    <a:pt x="15944" y="33039"/>
                    <a:pt x="16139" y="32998"/>
                  </a:cubicBezTo>
                  <a:cubicBezTo>
                    <a:pt x="16178" y="32989"/>
                    <a:pt x="16221" y="32986"/>
                    <a:pt x="16265" y="32986"/>
                  </a:cubicBezTo>
                  <a:cubicBezTo>
                    <a:pt x="16296" y="32986"/>
                    <a:pt x="16328" y="32987"/>
                    <a:pt x="16360" y="32990"/>
                  </a:cubicBezTo>
                  <a:cubicBezTo>
                    <a:pt x="16408" y="32817"/>
                    <a:pt x="16434" y="32630"/>
                    <a:pt x="16427" y="32479"/>
                  </a:cubicBezTo>
                  <a:cubicBezTo>
                    <a:pt x="16420" y="32315"/>
                    <a:pt x="16352" y="32190"/>
                    <a:pt x="16364" y="32024"/>
                  </a:cubicBezTo>
                  <a:cubicBezTo>
                    <a:pt x="16379" y="31825"/>
                    <a:pt x="16511" y="31246"/>
                    <a:pt x="16670" y="31162"/>
                  </a:cubicBezTo>
                  <a:cubicBezTo>
                    <a:pt x="16896" y="31025"/>
                    <a:pt x="16847" y="30556"/>
                    <a:pt x="17035" y="30357"/>
                  </a:cubicBezTo>
                  <a:cubicBezTo>
                    <a:pt x="17145" y="30225"/>
                    <a:pt x="17330" y="30225"/>
                    <a:pt x="17489" y="30191"/>
                  </a:cubicBezTo>
                  <a:cubicBezTo>
                    <a:pt x="17703" y="30136"/>
                    <a:pt x="17950" y="30044"/>
                    <a:pt x="18131" y="29907"/>
                  </a:cubicBezTo>
                  <a:cubicBezTo>
                    <a:pt x="18378" y="29715"/>
                    <a:pt x="18537" y="29612"/>
                    <a:pt x="18854" y="29487"/>
                  </a:cubicBezTo>
                  <a:cubicBezTo>
                    <a:pt x="19171" y="29362"/>
                    <a:pt x="19447" y="29247"/>
                    <a:pt x="19793" y="29191"/>
                  </a:cubicBezTo>
                  <a:cubicBezTo>
                    <a:pt x="19866" y="29183"/>
                    <a:pt x="19996" y="29158"/>
                    <a:pt x="20112" y="29158"/>
                  </a:cubicBezTo>
                  <a:cubicBezTo>
                    <a:pt x="20184" y="29158"/>
                    <a:pt x="20251" y="29168"/>
                    <a:pt x="20296" y="29196"/>
                  </a:cubicBezTo>
                  <a:cubicBezTo>
                    <a:pt x="20380" y="29251"/>
                    <a:pt x="20358" y="29384"/>
                    <a:pt x="20413" y="29453"/>
                  </a:cubicBezTo>
                  <a:cubicBezTo>
                    <a:pt x="20518" y="29596"/>
                    <a:pt x="20890" y="29835"/>
                    <a:pt x="21134" y="29835"/>
                  </a:cubicBezTo>
                  <a:cubicBezTo>
                    <a:pt x="21183" y="29835"/>
                    <a:pt x="21226" y="29826"/>
                    <a:pt x="21262" y="29804"/>
                  </a:cubicBezTo>
                  <a:cubicBezTo>
                    <a:pt x="21413" y="29715"/>
                    <a:pt x="21358" y="29535"/>
                    <a:pt x="21593" y="29513"/>
                  </a:cubicBezTo>
                  <a:cubicBezTo>
                    <a:pt x="21611" y="29513"/>
                    <a:pt x="21628" y="29512"/>
                    <a:pt x="21643" y="29512"/>
                  </a:cubicBezTo>
                  <a:cubicBezTo>
                    <a:pt x="21734" y="29512"/>
                    <a:pt x="21779" y="29529"/>
                    <a:pt x="21826" y="29624"/>
                  </a:cubicBezTo>
                  <a:cubicBezTo>
                    <a:pt x="21855" y="29679"/>
                    <a:pt x="21826" y="29811"/>
                    <a:pt x="21841" y="29881"/>
                  </a:cubicBezTo>
                  <a:cubicBezTo>
                    <a:pt x="21877" y="30011"/>
                    <a:pt x="21944" y="30080"/>
                    <a:pt x="22021" y="30169"/>
                  </a:cubicBezTo>
                  <a:cubicBezTo>
                    <a:pt x="22104" y="30274"/>
                    <a:pt x="22174" y="30329"/>
                    <a:pt x="22247" y="30329"/>
                  </a:cubicBezTo>
                  <a:cubicBezTo>
                    <a:pt x="22313" y="30329"/>
                    <a:pt x="22383" y="30283"/>
                    <a:pt x="22468" y="30184"/>
                  </a:cubicBezTo>
                  <a:cubicBezTo>
                    <a:pt x="22564" y="30074"/>
                    <a:pt x="22702" y="29809"/>
                    <a:pt x="22839" y="29809"/>
                  </a:cubicBezTo>
                  <a:cubicBezTo>
                    <a:pt x="22891" y="29809"/>
                    <a:pt x="22943" y="29847"/>
                    <a:pt x="22992" y="29948"/>
                  </a:cubicBezTo>
                  <a:cubicBezTo>
                    <a:pt x="23076" y="30121"/>
                    <a:pt x="23076" y="30460"/>
                    <a:pt x="23083" y="30652"/>
                  </a:cubicBezTo>
                  <a:cubicBezTo>
                    <a:pt x="23109" y="30656"/>
                    <a:pt x="23136" y="30658"/>
                    <a:pt x="23165" y="30658"/>
                  </a:cubicBezTo>
                  <a:cubicBezTo>
                    <a:pt x="23244" y="30658"/>
                    <a:pt x="23333" y="30647"/>
                    <a:pt x="23417" y="30647"/>
                  </a:cubicBezTo>
                  <a:cubicBezTo>
                    <a:pt x="23472" y="30647"/>
                    <a:pt x="23524" y="30651"/>
                    <a:pt x="23571" y="30667"/>
                  </a:cubicBezTo>
                  <a:cubicBezTo>
                    <a:pt x="23737" y="30715"/>
                    <a:pt x="23696" y="30693"/>
                    <a:pt x="23725" y="30866"/>
                  </a:cubicBezTo>
                  <a:cubicBezTo>
                    <a:pt x="23785" y="31232"/>
                    <a:pt x="23773" y="31258"/>
                    <a:pt x="24172" y="31328"/>
                  </a:cubicBezTo>
                  <a:cubicBezTo>
                    <a:pt x="24455" y="31376"/>
                    <a:pt x="24703" y="31431"/>
                    <a:pt x="24986" y="31438"/>
                  </a:cubicBezTo>
                  <a:cubicBezTo>
                    <a:pt x="25323" y="31453"/>
                    <a:pt x="25303" y="31582"/>
                    <a:pt x="25537" y="31763"/>
                  </a:cubicBezTo>
                  <a:cubicBezTo>
                    <a:pt x="25623" y="31829"/>
                    <a:pt x="25731" y="31852"/>
                    <a:pt x="25850" y="31852"/>
                  </a:cubicBezTo>
                  <a:cubicBezTo>
                    <a:pt x="26111" y="31852"/>
                    <a:pt x="26420" y="31741"/>
                    <a:pt x="26647" y="31741"/>
                  </a:cubicBezTo>
                  <a:cubicBezTo>
                    <a:pt x="26924" y="31741"/>
                    <a:pt x="27152" y="31780"/>
                    <a:pt x="27366" y="31780"/>
                  </a:cubicBezTo>
                  <a:cubicBezTo>
                    <a:pt x="27605" y="31780"/>
                    <a:pt x="27828" y="31731"/>
                    <a:pt x="28081" y="31527"/>
                  </a:cubicBezTo>
                  <a:cubicBezTo>
                    <a:pt x="28483" y="31205"/>
                    <a:pt x="28766" y="30777"/>
                    <a:pt x="29131" y="30446"/>
                  </a:cubicBezTo>
                  <a:cubicBezTo>
                    <a:pt x="29297" y="30302"/>
                    <a:pt x="29449" y="30169"/>
                    <a:pt x="29655" y="30088"/>
                  </a:cubicBezTo>
                  <a:cubicBezTo>
                    <a:pt x="29855" y="30004"/>
                    <a:pt x="30069" y="30011"/>
                    <a:pt x="30275" y="29948"/>
                  </a:cubicBezTo>
                  <a:cubicBezTo>
                    <a:pt x="30511" y="29886"/>
                    <a:pt x="30684" y="29771"/>
                    <a:pt x="30799" y="29605"/>
                  </a:cubicBezTo>
                  <a:cubicBezTo>
                    <a:pt x="30883" y="29487"/>
                    <a:pt x="30931" y="29348"/>
                    <a:pt x="30958" y="29177"/>
                  </a:cubicBezTo>
                  <a:cubicBezTo>
                    <a:pt x="30979" y="29018"/>
                    <a:pt x="31035" y="28713"/>
                    <a:pt x="30924" y="28603"/>
                  </a:cubicBezTo>
                  <a:cubicBezTo>
                    <a:pt x="30806" y="28480"/>
                    <a:pt x="30434" y="28487"/>
                    <a:pt x="30282" y="28439"/>
                  </a:cubicBezTo>
                  <a:cubicBezTo>
                    <a:pt x="30109" y="28389"/>
                    <a:pt x="29766" y="28285"/>
                    <a:pt x="29703" y="28093"/>
                  </a:cubicBezTo>
                  <a:cubicBezTo>
                    <a:pt x="29634" y="27879"/>
                    <a:pt x="29862" y="27699"/>
                    <a:pt x="29924" y="27529"/>
                  </a:cubicBezTo>
                  <a:cubicBezTo>
                    <a:pt x="29999" y="27327"/>
                    <a:pt x="29972" y="27031"/>
                    <a:pt x="29944" y="26824"/>
                  </a:cubicBezTo>
                  <a:cubicBezTo>
                    <a:pt x="29869" y="26356"/>
                    <a:pt x="29862" y="25493"/>
                    <a:pt x="29420" y="25308"/>
                  </a:cubicBezTo>
                  <a:cubicBezTo>
                    <a:pt x="29151" y="25198"/>
                    <a:pt x="28711" y="24948"/>
                    <a:pt x="28937" y="24631"/>
                  </a:cubicBezTo>
                  <a:cubicBezTo>
                    <a:pt x="29139" y="24335"/>
                    <a:pt x="29766" y="24258"/>
                    <a:pt x="30083" y="24107"/>
                  </a:cubicBezTo>
                  <a:cubicBezTo>
                    <a:pt x="30386" y="23970"/>
                    <a:pt x="30463" y="23756"/>
                    <a:pt x="30482" y="23439"/>
                  </a:cubicBezTo>
                  <a:cubicBezTo>
                    <a:pt x="30511" y="23018"/>
                    <a:pt x="30193" y="22915"/>
                    <a:pt x="30061" y="22554"/>
                  </a:cubicBezTo>
                  <a:cubicBezTo>
                    <a:pt x="29972" y="22307"/>
                    <a:pt x="30069" y="22100"/>
                    <a:pt x="30157" y="21865"/>
                  </a:cubicBezTo>
                  <a:cubicBezTo>
                    <a:pt x="30172" y="21824"/>
                    <a:pt x="30186" y="21783"/>
                    <a:pt x="30193" y="21742"/>
                  </a:cubicBezTo>
                  <a:cubicBezTo>
                    <a:pt x="30234" y="21492"/>
                    <a:pt x="30109" y="21307"/>
                    <a:pt x="30090" y="21024"/>
                  </a:cubicBezTo>
                  <a:cubicBezTo>
                    <a:pt x="30054" y="20500"/>
                    <a:pt x="29847" y="19570"/>
                    <a:pt x="29179" y="19548"/>
                  </a:cubicBezTo>
                  <a:cubicBezTo>
                    <a:pt x="29165" y="19548"/>
                    <a:pt x="29150" y="19547"/>
                    <a:pt x="29135" y="19547"/>
                  </a:cubicBezTo>
                  <a:cubicBezTo>
                    <a:pt x="28881" y="19547"/>
                    <a:pt x="28518" y="19658"/>
                    <a:pt x="28298" y="19769"/>
                  </a:cubicBezTo>
                  <a:cubicBezTo>
                    <a:pt x="28100" y="19865"/>
                    <a:pt x="27950" y="20001"/>
                    <a:pt x="27723" y="20001"/>
                  </a:cubicBezTo>
                  <a:cubicBezTo>
                    <a:pt x="27704" y="20001"/>
                    <a:pt x="27684" y="20000"/>
                    <a:pt x="27663" y="19998"/>
                  </a:cubicBezTo>
                  <a:cubicBezTo>
                    <a:pt x="27586" y="19721"/>
                    <a:pt x="28028" y="19342"/>
                    <a:pt x="28132" y="19080"/>
                  </a:cubicBezTo>
                  <a:cubicBezTo>
                    <a:pt x="28276" y="18678"/>
                    <a:pt x="28346" y="18217"/>
                    <a:pt x="28627" y="17885"/>
                  </a:cubicBezTo>
                  <a:cubicBezTo>
                    <a:pt x="29131" y="17299"/>
                    <a:pt x="29896" y="17011"/>
                    <a:pt x="30530" y="16583"/>
                  </a:cubicBezTo>
                  <a:cubicBezTo>
                    <a:pt x="30773" y="16424"/>
                    <a:pt x="30924" y="16196"/>
                    <a:pt x="31042" y="15942"/>
                  </a:cubicBezTo>
                  <a:cubicBezTo>
                    <a:pt x="31147" y="15715"/>
                    <a:pt x="31147" y="15570"/>
                    <a:pt x="31360" y="15570"/>
                  </a:cubicBezTo>
                  <a:cubicBezTo>
                    <a:pt x="31386" y="15570"/>
                    <a:pt x="31415" y="15572"/>
                    <a:pt x="31448" y="15576"/>
                  </a:cubicBezTo>
                  <a:cubicBezTo>
                    <a:pt x="31630" y="15602"/>
                    <a:pt x="31803" y="15629"/>
                    <a:pt x="31958" y="15629"/>
                  </a:cubicBezTo>
                  <a:cubicBezTo>
                    <a:pt x="32254" y="15629"/>
                    <a:pt x="32485" y="15528"/>
                    <a:pt x="32594" y="15120"/>
                  </a:cubicBezTo>
                  <a:cubicBezTo>
                    <a:pt x="32594" y="15115"/>
                    <a:pt x="32599" y="15100"/>
                    <a:pt x="32599" y="15093"/>
                  </a:cubicBezTo>
                  <a:cubicBezTo>
                    <a:pt x="32661" y="14824"/>
                    <a:pt x="32669" y="14569"/>
                    <a:pt x="32709" y="14293"/>
                  </a:cubicBezTo>
                  <a:cubicBezTo>
                    <a:pt x="32753" y="13961"/>
                    <a:pt x="33055" y="13736"/>
                    <a:pt x="33027" y="13418"/>
                  </a:cubicBezTo>
                  <a:cubicBezTo>
                    <a:pt x="33015" y="13245"/>
                    <a:pt x="33642" y="13120"/>
                    <a:pt x="33771" y="12962"/>
                  </a:cubicBezTo>
                  <a:cubicBezTo>
                    <a:pt x="33937" y="12755"/>
                    <a:pt x="33959" y="12424"/>
                    <a:pt x="34096" y="12198"/>
                  </a:cubicBezTo>
                  <a:cubicBezTo>
                    <a:pt x="34420" y="11659"/>
                    <a:pt x="34877" y="11239"/>
                    <a:pt x="35158" y="10660"/>
                  </a:cubicBezTo>
                  <a:cubicBezTo>
                    <a:pt x="35228" y="10520"/>
                    <a:pt x="35427" y="10170"/>
                    <a:pt x="35331" y="10018"/>
                  </a:cubicBezTo>
                  <a:cubicBezTo>
                    <a:pt x="35261" y="9915"/>
                    <a:pt x="35069" y="9941"/>
                    <a:pt x="34966" y="9915"/>
                  </a:cubicBezTo>
                  <a:cubicBezTo>
                    <a:pt x="34826" y="9879"/>
                    <a:pt x="34723" y="9812"/>
                    <a:pt x="34608" y="9749"/>
                  </a:cubicBezTo>
                  <a:cubicBezTo>
                    <a:pt x="34387" y="9646"/>
                    <a:pt x="34151" y="9576"/>
                    <a:pt x="33937" y="9458"/>
                  </a:cubicBezTo>
                  <a:cubicBezTo>
                    <a:pt x="33771" y="9362"/>
                    <a:pt x="33635" y="9232"/>
                    <a:pt x="33462" y="9156"/>
                  </a:cubicBezTo>
                  <a:cubicBezTo>
                    <a:pt x="33118" y="9011"/>
                    <a:pt x="32745" y="9067"/>
                    <a:pt x="32399" y="8927"/>
                  </a:cubicBezTo>
                  <a:cubicBezTo>
                    <a:pt x="32111" y="8805"/>
                    <a:pt x="31952" y="8728"/>
                    <a:pt x="31628" y="8728"/>
                  </a:cubicBezTo>
                  <a:cubicBezTo>
                    <a:pt x="31131" y="8728"/>
                    <a:pt x="31020" y="8521"/>
                    <a:pt x="30847" y="8067"/>
                  </a:cubicBezTo>
                  <a:cubicBezTo>
                    <a:pt x="30751" y="7798"/>
                    <a:pt x="30559" y="7219"/>
                    <a:pt x="30186" y="7219"/>
                  </a:cubicBezTo>
                  <a:cubicBezTo>
                    <a:pt x="30040" y="7219"/>
                    <a:pt x="29917" y="7341"/>
                    <a:pt x="29759" y="7349"/>
                  </a:cubicBezTo>
                  <a:cubicBezTo>
                    <a:pt x="29750" y="7349"/>
                    <a:pt x="29741" y="7349"/>
                    <a:pt x="29732" y="7349"/>
                  </a:cubicBezTo>
                  <a:cubicBezTo>
                    <a:pt x="29577" y="7349"/>
                    <a:pt x="29440" y="7291"/>
                    <a:pt x="29297" y="7245"/>
                  </a:cubicBezTo>
                  <a:cubicBezTo>
                    <a:pt x="29242" y="7231"/>
                    <a:pt x="29194" y="7212"/>
                    <a:pt x="29143" y="7190"/>
                  </a:cubicBezTo>
                  <a:cubicBezTo>
                    <a:pt x="28778" y="7060"/>
                    <a:pt x="28516" y="6866"/>
                    <a:pt x="28192" y="6570"/>
                  </a:cubicBezTo>
                  <a:cubicBezTo>
                    <a:pt x="27875" y="6286"/>
                    <a:pt x="27495" y="6061"/>
                    <a:pt x="27303" y="5666"/>
                  </a:cubicBezTo>
                  <a:cubicBezTo>
                    <a:pt x="27207" y="5486"/>
                    <a:pt x="27096" y="5294"/>
                    <a:pt x="27041" y="5102"/>
                  </a:cubicBezTo>
                  <a:cubicBezTo>
                    <a:pt x="26986" y="4900"/>
                    <a:pt x="27014" y="4715"/>
                    <a:pt x="26813" y="4652"/>
                  </a:cubicBezTo>
                  <a:cubicBezTo>
                    <a:pt x="26783" y="4643"/>
                    <a:pt x="26755" y="4639"/>
                    <a:pt x="26727" y="4639"/>
                  </a:cubicBezTo>
                  <a:cubicBezTo>
                    <a:pt x="26480" y="4639"/>
                    <a:pt x="26273" y="4958"/>
                    <a:pt x="26042" y="4958"/>
                  </a:cubicBezTo>
                  <a:cubicBezTo>
                    <a:pt x="26003" y="4958"/>
                    <a:pt x="25964" y="4949"/>
                    <a:pt x="25923" y="4929"/>
                  </a:cubicBezTo>
                  <a:cubicBezTo>
                    <a:pt x="25647" y="4785"/>
                    <a:pt x="25654" y="4217"/>
                    <a:pt x="25594" y="3960"/>
                  </a:cubicBezTo>
                  <a:cubicBezTo>
                    <a:pt x="25525" y="3694"/>
                    <a:pt x="25400" y="3417"/>
                    <a:pt x="25152" y="3292"/>
                  </a:cubicBezTo>
                  <a:cubicBezTo>
                    <a:pt x="25015" y="3223"/>
                    <a:pt x="24820" y="3203"/>
                    <a:pt x="24698" y="3107"/>
                  </a:cubicBezTo>
                  <a:cubicBezTo>
                    <a:pt x="24580" y="3009"/>
                    <a:pt x="24559" y="2838"/>
                    <a:pt x="24436" y="2754"/>
                  </a:cubicBezTo>
                  <a:cubicBezTo>
                    <a:pt x="24304" y="2665"/>
                    <a:pt x="24068" y="2665"/>
                    <a:pt x="23917" y="2595"/>
                  </a:cubicBezTo>
                  <a:cubicBezTo>
                    <a:pt x="23794" y="2540"/>
                    <a:pt x="23662" y="2471"/>
                    <a:pt x="23559" y="2382"/>
                  </a:cubicBezTo>
                  <a:cubicBezTo>
                    <a:pt x="23331" y="2204"/>
                    <a:pt x="23215" y="1961"/>
                    <a:pt x="23105" y="1706"/>
                  </a:cubicBezTo>
                  <a:cubicBezTo>
                    <a:pt x="23001" y="1464"/>
                    <a:pt x="22951" y="1334"/>
                    <a:pt x="22670" y="1305"/>
                  </a:cubicBezTo>
                  <a:cubicBezTo>
                    <a:pt x="22345" y="1271"/>
                    <a:pt x="22180" y="1195"/>
                    <a:pt x="22124" y="829"/>
                  </a:cubicBezTo>
                  <a:cubicBezTo>
                    <a:pt x="22098" y="637"/>
                    <a:pt x="22213" y="313"/>
                    <a:pt x="22110" y="140"/>
                  </a:cubicBezTo>
                  <a:cubicBezTo>
                    <a:pt x="22091" y="106"/>
                    <a:pt x="22055" y="77"/>
                    <a:pt x="22021" y="65"/>
                  </a:cubicBezTo>
                  <a:cubicBezTo>
                    <a:pt x="21977" y="47"/>
                    <a:pt x="21924" y="41"/>
                    <a:pt x="21868" y="41"/>
                  </a:cubicBezTo>
                  <a:cubicBezTo>
                    <a:pt x="21793" y="41"/>
                    <a:pt x="21713" y="51"/>
                    <a:pt x="21641" y="51"/>
                  </a:cubicBezTo>
                  <a:cubicBezTo>
                    <a:pt x="21190" y="51"/>
                    <a:pt x="20751" y="0"/>
                    <a:pt x="20306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g1f7b5ef0b07_0_393"/>
            <p:cNvSpPr/>
            <p:nvPr/>
          </p:nvSpPr>
          <p:spPr>
            <a:xfrm>
              <a:off x="4855375" y="3472250"/>
              <a:ext cx="958150" cy="768625"/>
            </a:xfrm>
            <a:custGeom>
              <a:rect b="b" l="l" r="r" t="t"/>
              <a:pathLst>
                <a:path extrusionOk="0" h="30745" w="38326">
                  <a:moveTo>
                    <a:pt x="7276" y="0"/>
                  </a:moveTo>
                  <a:cubicBezTo>
                    <a:pt x="7224" y="0"/>
                    <a:pt x="7164" y="8"/>
                    <a:pt x="7092" y="25"/>
                  </a:cubicBezTo>
                  <a:cubicBezTo>
                    <a:pt x="6698" y="121"/>
                    <a:pt x="6422" y="424"/>
                    <a:pt x="6008" y="424"/>
                  </a:cubicBezTo>
                  <a:cubicBezTo>
                    <a:pt x="5911" y="424"/>
                    <a:pt x="5764" y="398"/>
                    <a:pt x="5631" y="398"/>
                  </a:cubicBezTo>
                  <a:cubicBezTo>
                    <a:pt x="5501" y="398"/>
                    <a:pt x="5384" y="423"/>
                    <a:pt x="5340" y="523"/>
                  </a:cubicBezTo>
                  <a:cubicBezTo>
                    <a:pt x="5304" y="611"/>
                    <a:pt x="5367" y="736"/>
                    <a:pt x="5381" y="818"/>
                  </a:cubicBezTo>
                  <a:cubicBezTo>
                    <a:pt x="5403" y="1058"/>
                    <a:pt x="5340" y="1224"/>
                    <a:pt x="5090" y="1279"/>
                  </a:cubicBezTo>
                  <a:cubicBezTo>
                    <a:pt x="5074" y="1283"/>
                    <a:pt x="5056" y="1284"/>
                    <a:pt x="5037" y="1284"/>
                  </a:cubicBezTo>
                  <a:cubicBezTo>
                    <a:pt x="4967" y="1284"/>
                    <a:pt x="4881" y="1267"/>
                    <a:pt x="4816" y="1267"/>
                  </a:cubicBezTo>
                  <a:cubicBezTo>
                    <a:pt x="4408" y="1253"/>
                    <a:pt x="4016" y="1219"/>
                    <a:pt x="3608" y="1142"/>
                  </a:cubicBezTo>
                  <a:cubicBezTo>
                    <a:pt x="3321" y="1094"/>
                    <a:pt x="3006" y="989"/>
                    <a:pt x="2705" y="989"/>
                  </a:cubicBezTo>
                  <a:cubicBezTo>
                    <a:pt x="2530" y="989"/>
                    <a:pt x="2360" y="1024"/>
                    <a:pt x="2202" y="1128"/>
                  </a:cubicBezTo>
                  <a:cubicBezTo>
                    <a:pt x="2065" y="1224"/>
                    <a:pt x="1774" y="1563"/>
                    <a:pt x="1808" y="1748"/>
                  </a:cubicBezTo>
                  <a:cubicBezTo>
                    <a:pt x="1830" y="1854"/>
                    <a:pt x="1959" y="1902"/>
                    <a:pt x="2029" y="1969"/>
                  </a:cubicBezTo>
                  <a:cubicBezTo>
                    <a:pt x="2084" y="2024"/>
                    <a:pt x="2132" y="2087"/>
                    <a:pt x="2168" y="2157"/>
                  </a:cubicBezTo>
                  <a:cubicBezTo>
                    <a:pt x="2265" y="2334"/>
                    <a:pt x="2257" y="2563"/>
                    <a:pt x="2202" y="2762"/>
                  </a:cubicBezTo>
                  <a:cubicBezTo>
                    <a:pt x="2154" y="2964"/>
                    <a:pt x="1539" y="3440"/>
                    <a:pt x="1906" y="3639"/>
                  </a:cubicBezTo>
                  <a:cubicBezTo>
                    <a:pt x="1933" y="3655"/>
                    <a:pt x="1962" y="3661"/>
                    <a:pt x="1993" y="3661"/>
                  </a:cubicBezTo>
                  <a:cubicBezTo>
                    <a:pt x="2169" y="3661"/>
                    <a:pt x="2403" y="3443"/>
                    <a:pt x="2519" y="3396"/>
                  </a:cubicBezTo>
                  <a:cubicBezTo>
                    <a:pt x="2565" y="3379"/>
                    <a:pt x="2601" y="3371"/>
                    <a:pt x="2628" y="3371"/>
                  </a:cubicBezTo>
                  <a:cubicBezTo>
                    <a:pt x="2752" y="3371"/>
                    <a:pt x="2699" y="3530"/>
                    <a:pt x="2608" y="3666"/>
                  </a:cubicBezTo>
                  <a:cubicBezTo>
                    <a:pt x="2486" y="3860"/>
                    <a:pt x="2320" y="4019"/>
                    <a:pt x="2406" y="4237"/>
                  </a:cubicBezTo>
                  <a:cubicBezTo>
                    <a:pt x="2454" y="4348"/>
                    <a:pt x="2586" y="4521"/>
                    <a:pt x="2546" y="4653"/>
                  </a:cubicBezTo>
                  <a:cubicBezTo>
                    <a:pt x="2510" y="4757"/>
                    <a:pt x="2490" y="4708"/>
                    <a:pt x="2406" y="4757"/>
                  </a:cubicBezTo>
                  <a:cubicBezTo>
                    <a:pt x="2284" y="4819"/>
                    <a:pt x="2291" y="4805"/>
                    <a:pt x="2221" y="4922"/>
                  </a:cubicBezTo>
                  <a:cubicBezTo>
                    <a:pt x="2180" y="4990"/>
                    <a:pt x="2159" y="5086"/>
                    <a:pt x="2111" y="5148"/>
                  </a:cubicBezTo>
                  <a:cubicBezTo>
                    <a:pt x="2029" y="5259"/>
                    <a:pt x="1870" y="5307"/>
                    <a:pt x="1767" y="5398"/>
                  </a:cubicBezTo>
                  <a:cubicBezTo>
                    <a:pt x="1498" y="5638"/>
                    <a:pt x="1546" y="6032"/>
                    <a:pt x="1683" y="6357"/>
                  </a:cubicBezTo>
                  <a:cubicBezTo>
                    <a:pt x="1717" y="6302"/>
                    <a:pt x="1760" y="6254"/>
                    <a:pt x="1808" y="6218"/>
                  </a:cubicBezTo>
                  <a:cubicBezTo>
                    <a:pt x="2084" y="6018"/>
                    <a:pt x="2517" y="6025"/>
                    <a:pt x="2848" y="6018"/>
                  </a:cubicBezTo>
                  <a:cubicBezTo>
                    <a:pt x="2914" y="6014"/>
                    <a:pt x="3231" y="5982"/>
                    <a:pt x="3485" y="5982"/>
                  </a:cubicBezTo>
                  <a:cubicBezTo>
                    <a:pt x="3632" y="5982"/>
                    <a:pt x="3758" y="5993"/>
                    <a:pt x="3800" y="6025"/>
                  </a:cubicBezTo>
                  <a:cubicBezTo>
                    <a:pt x="4201" y="6314"/>
                    <a:pt x="3538" y="6845"/>
                    <a:pt x="4269" y="6929"/>
                  </a:cubicBezTo>
                  <a:cubicBezTo>
                    <a:pt x="4295" y="6932"/>
                    <a:pt x="4320" y="6933"/>
                    <a:pt x="4345" y="6933"/>
                  </a:cubicBezTo>
                  <a:cubicBezTo>
                    <a:pt x="4569" y="6933"/>
                    <a:pt x="4729" y="6831"/>
                    <a:pt x="4890" y="6831"/>
                  </a:cubicBezTo>
                  <a:cubicBezTo>
                    <a:pt x="4976" y="6831"/>
                    <a:pt x="5063" y="6860"/>
                    <a:pt x="5160" y="6950"/>
                  </a:cubicBezTo>
                  <a:cubicBezTo>
                    <a:pt x="5504" y="7268"/>
                    <a:pt x="5684" y="7563"/>
                    <a:pt x="6201" y="7597"/>
                  </a:cubicBezTo>
                  <a:cubicBezTo>
                    <a:pt x="6219" y="7598"/>
                    <a:pt x="6238" y="7599"/>
                    <a:pt x="6257" y="7599"/>
                  </a:cubicBezTo>
                  <a:cubicBezTo>
                    <a:pt x="6596" y="7599"/>
                    <a:pt x="6973" y="7413"/>
                    <a:pt x="7322" y="7413"/>
                  </a:cubicBezTo>
                  <a:cubicBezTo>
                    <a:pt x="7415" y="7413"/>
                    <a:pt x="7506" y="7426"/>
                    <a:pt x="7594" y="7460"/>
                  </a:cubicBezTo>
                  <a:cubicBezTo>
                    <a:pt x="7801" y="7542"/>
                    <a:pt x="7717" y="7688"/>
                    <a:pt x="7875" y="7832"/>
                  </a:cubicBezTo>
                  <a:cubicBezTo>
                    <a:pt x="7977" y="7927"/>
                    <a:pt x="8082" y="7935"/>
                    <a:pt x="8220" y="7935"/>
                  </a:cubicBezTo>
                  <a:cubicBezTo>
                    <a:pt x="8246" y="7935"/>
                    <a:pt x="8273" y="7934"/>
                    <a:pt x="8301" y="7934"/>
                  </a:cubicBezTo>
                  <a:cubicBezTo>
                    <a:pt x="8329" y="7934"/>
                    <a:pt x="8357" y="7935"/>
                    <a:pt x="8387" y="7936"/>
                  </a:cubicBezTo>
                  <a:cubicBezTo>
                    <a:pt x="8394" y="8087"/>
                    <a:pt x="8402" y="8238"/>
                    <a:pt x="8366" y="8390"/>
                  </a:cubicBezTo>
                  <a:cubicBezTo>
                    <a:pt x="8339" y="8488"/>
                    <a:pt x="8181" y="8688"/>
                    <a:pt x="8188" y="8769"/>
                  </a:cubicBezTo>
                  <a:cubicBezTo>
                    <a:pt x="8193" y="9164"/>
                    <a:pt x="8587" y="9005"/>
                    <a:pt x="8808" y="9212"/>
                  </a:cubicBezTo>
                  <a:cubicBezTo>
                    <a:pt x="9601" y="9935"/>
                    <a:pt x="8000" y="10266"/>
                    <a:pt x="7613" y="10403"/>
                  </a:cubicBezTo>
                  <a:cubicBezTo>
                    <a:pt x="7443" y="10466"/>
                    <a:pt x="7277" y="10507"/>
                    <a:pt x="7167" y="10617"/>
                  </a:cubicBezTo>
                  <a:cubicBezTo>
                    <a:pt x="7075" y="10716"/>
                    <a:pt x="7063" y="10886"/>
                    <a:pt x="6953" y="10990"/>
                  </a:cubicBezTo>
                  <a:cubicBezTo>
                    <a:pt x="6857" y="11081"/>
                    <a:pt x="6717" y="11129"/>
                    <a:pt x="6607" y="11192"/>
                  </a:cubicBezTo>
                  <a:cubicBezTo>
                    <a:pt x="6193" y="11425"/>
                    <a:pt x="6311" y="11619"/>
                    <a:pt x="6241" y="12088"/>
                  </a:cubicBezTo>
                  <a:cubicBezTo>
                    <a:pt x="6131" y="12770"/>
                    <a:pt x="6008" y="13585"/>
                    <a:pt x="5290" y="13866"/>
                  </a:cubicBezTo>
                  <a:cubicBezTo>
                    <a:pt x="4780" y="14066"/>
                    <a:pt x="4689" y="13998"/>
                    <a:pt x="4689" y="14556"/>
                  </a:cubicBezTo>
                  <a:cubicBezTo>
                    <a:pt x="4689" y="14762"/>
                    <a:pt x="4744" y="15024"/>
                    <a:pt x="4689" y="15226"/>
                  </a:cubicBezTo>
                  <a:cubicBezTo>
                    <a:pt x="4648" y="15404"/>
                    <a:pt x="4518" y="15548"/>
                    <a:pt x="4463" y="15728"/>
                  </a:cubicBezTo>
                  <a:cubicBezTo>
                    <a:pt x="4303" y="15735"/>
                    <a:pt x="4141" y="15737"/>
                    <a:pt x="3979" y="15737"/>
                  </a:cubicBezTo>
                  <a:cubicBezTo>
                    <a:pt x="3758" y="15737"/>
                    <a:pt x="3536" y="15733"/>
                    <a:pt x="3317" y="15728"/>
                  </a:cubicBezTo>
                  <a:cubicBezTo>
                    <a:pt x="3300" y="15728"/>
                    <a:pt x="3283" y="15728"/>
                    <a:pt x="3267" y="15728"/>
                  </a:cubicBezTo>
                  <a:cubicBezTo>
                    <a:pt x="2729" y="15728"/>
                    <a:pt x="2814" y="15849"/>
                    <a:pt x="3029" y="16418"/>
                  </a:cubicBezTo>
                  <a:cubicBezTo>
                    <a:pt x="3139" y="16709"/>
                    <a:pt x="3206" y="16964"/>
                    <a:pt x="3269" y="17266"/>
                  </a:cubicBezTo>
                  <a:cubicBezTo>
                    <a:pt x="3339" y="17576"/>
                    <a:pt x="3552" y="17826"/>
                    <a:pt x="3615" y="18129"/>
                  </a:cubicBezTo>
                  <a:cubicBezTo>
                    <a:pt x="3774" y="18908"/>
                    <a:pt x="2937" y="19150"/>
                    <a:pt x="2421" y="19460"/>
                  </a:cubicBezTo>
                  <a:cubicBezTo>
                    <a:pt x="1794" y="19833"/>
                    <a:pt x="1842" y="20376"/>
                    <a:pt x="2104" y="21046"/>
                  </a:cubicBezTo>
                  <a:cubicBezTo>
                    <a:pt x="2159" y="21205"/>
                    <a:pt x="2373" y="21500"/>
                    <a:pt x="2325" y="21652"/>
                  </a:cubicBezTo>
                  <a:cubicBezTo>
                    <a:pt x="2262" y="21839"/>
                    <a:pt x="1649" y="22130"/>
                    <a:pt x="1469" y="22274"/>
                  </a:cubicBezTo>
                  <a:cubicBezTo>
                    <a:pt x="1229" y="22488"/>
                    <a:pt x="974" y="22625"/>
                    <a:pt x="676" y="22769"/>
                  </a:cubicBezTo>
                  <a:cubicBezTo>
                    <a:pt x="263" y="22964"/>
                    <a:pt x="236" y="23089"/>
                    <a:pt x="222" y="23528"/>
                  </a:cubicBezTo>
                  <a:cubicBezTo>
                    <a:pt x="215" y="23860"/>
                    <a:pt x="208" y="24259"/>
                    <a:pt x="1" y="24521"/>
                  </a:cubicBezTo>
                  <a:cubicBezTo>
                    <a:pt x="200" y="24631"/>
                    <a:pt x="359" y="24826"/>
                    <a:pt x="609" y="24845"/>
                  </a:cubicBezTo>
                  <a:cubicBezTo>
                    <a:pt x="641" y="24848"/>
                    <a:pt x="675" y="24849"/>
                    <a:pt x="709" y="24849"/>
                  </a:cubicBezTo>
                  <a:cubicBezTo>
                    <a:pt x="894" y="24849"/>
                    <a:pt x="1110" y="24814"/>
                    <a:pt x="1312" y="24814"/>
                  </a:cubicBezTo>
                  <a:cubicBezTo>
                    <a:pt x="1439" y="24814"/>
                    <a:pt x="1560" y="24828"/>
                    <a:pt x="1664" y="24874"/>
                  </a:cubicBezTo>
                  <a:cubicBezTo>
                    <a:pt x="1926" y="24997"/>
                    <a:pt x="1849" y="25383"/>
                    <a:pt x="1959" y="25619"/>
                  </a:cubicBezTo>
                  <a:cubicBezTo>
                    <a:pt x="2091" y="25895"/>
                    <a:pt x="2310" y="26109"/>
                    <a:pt x="2469" y="26364"/>
                  </a:cubicBezTo>
                  <a:cubicBezTo>
                    <a:pt x="2601" y="26571"/>
                    <a:pt x="2808" y="26936"/>
                    <a:pt x="2649" y="27164"/>
                  </a:cubicBezTo>
                  <a:cubicBezTo>
                    <a:pt x="2586" y="27253"/>
                    <a:pt x="2435" y="27267"/>
                    <a:pt x="2387" y="27371"/>
                  </a:cubicBezTo>
                  <a:cubicBezTo>
                    <a:pt x="2353" y="27445"/>
                    <a:pt x="2373" y="27556"/>
                    <a:pt x="2373" y="27640"/>
                  </a:cubicBezTo>
                  <a:cubicBezTo>
                    <a:pt x="2365" y="27928"/>
                    <a:pt x="2450" y="28068"/>
                    <a:pt x="2649" y="28260"/>
                  </a:cubicBezTo>
                  <a:cubicBezTo>
                    <a:pt x="2882" y="28500"/>
                    <a:pt x="2841" y="28812"/>
                    <a:pt x="2966" y="29101"/>
                  </a:cubicBezTo>
                  <a:cubicBezTo>
                    <a:pt x="3103" y="29411"/>
                    <a:pt x="3324" y="29721"/>
                    <a:pt x="3574" y="29956"/>
                  </a:cubicBezTo>
                  <a:cubicBezTo>
                    <a:pt x="3814" y="30199"/>
                    <a:pt x="4153" y="30535"/>
                    <a:pt x="4497" y="30576"/>
                  </a:cubicBezTo>
                  <a:cubicBezTo>
                    <a:pt x="4584" y="30586"/>
                    <a:pt x="4677" y="30593"/>
                    <a:pt x="4772" y="30593"/>
                  </a:cubicBezTo>
                  <a:cubicBezTo>
                    <a:pt x="5014" y="30593"/>
                    <a:pt x="5265" y="30549"/>
                    <a:pt x="5448" y="30406"/>
                  </a:cubicBezTo>
                  <a:cubicBezTo>
                    <a:pt x="5629" y="30266"/>
                    <a:pt x="5754" y="30004"/>
                    <a:pt x="5869" y="29805"/>
                  </a:cubicBezTo>
                  <a:cubicBezTo>
                    <a:pt x="6005" y="29568"/>
                    <a:pt x="6054" y="29432"/>
                    <a:pt x="6319" y="29432"/>
                  </a:cubicBezTo>
                  <a:cubicBezTo>
                    <a:pt x="6326" y="29432"/>
                    <a:pt x="6333" y="29432"/>
                    <a:pt x="6340" y="29432"/>
                  </a:cubicBezTo>
                  <a:cubicBezTo>
                    <a:pt x="6580" y="29432"/>
                    <a:pt x="6816" y="29466"/>
                    <a:pt x="7042" y="29536"/>
                  </a:cubicBezTo>
                  <a:cubicBezTo>
                    <a:pt x="7299" y="29617"/>
                    <a:pt x="7694" y="29753"/>
                    <a:pt x="8039" y="29753"/>
                  </a:cubicBezTo>
                  <a:cubicBezTo>
                    <a:pt x="8194" y="29753"/>
                    <a:pt x="8339" y="29726"/>
                    <a:pt x="8457" y="29654"/>
                  </a:cubicBezTo>
                  <a:cubicBezTo>
                    <a:pt x="8664" y="29521"/>
                    <a:pt x="8683" y="29288"/>
                    <a:pt x="8911" y="29156"/>
                  </a:cubicBezTo>
                  <a:cubicBezTo>
                    <a:pt x="9068" y="29066"/>
                    <a:pt x="9259" y="29035"/>
                    <a:pt x="9452" y="29035"/>
                  </a:cubicBezTo>
                  <a:cubicBezTo>
                    <a:pt x="9615" y="29035"/>
                    <a:pt x="9779" y="29058"/>
                    <a:pt x="9925" y="29086"/>
                  </a:cubicBezTo>
                  <a:cubicBezTo>
                    <a:pt x="10213" y="29149"/>
                    <a:pt x="10511" y="29238"/>
                    <a:pt x="10795" y="29308"/>
                  </a:cubicBezTo>
                  <a:cubicBezTo>
                    <a:pt x="11021" y="29363"/>
                    <a:pt x="11290" y="29399"/>
                    <a:pt x="11456" y="29562"/>
                  </a:cubicBezTo>
                  <a:cubicBezTo>
                    <a:pt x="11684" y="29584"/>
                    <a:pt x="11773" y="29757"/>
                    <a:pt x="12028" y="29757"/>
                  </a:cubicBezTo>
                  <a:cubicBezTo>
                    <a:pt x="12215" y="29752"/>
                    <a:pt x="12416" y="29726"/>
                    <a:pt x="12615" y="29726"/>
                  </a:cubicBezTo>
                  <a:cubicBezTo>
                    <a:pt x="12732" y="29726"/>
                    <a:pt x="12849" y="29735"/>
                    <a:pt x="12960" y="29764"/>
                  </a:cubicBezTo>
                  <a:cubicBezTo>
                    <a:pt x="13277" y="29846"/>
                    <a:pt x="13491" y="30093"/>
                    <a:pt x="13760" y="30240"/>
                  </a:cubicBezTo>
                  <a:cubicBezTo>
                    <a:pt x="13927" y="30327"/>
                    <a:pt x="14148" y="30364"/>
                    <a:pt x="14361" y="30364"/>
                  </a:cubicBezTo>
                  <a:cubicBezTo>
                    <a:pt x="14498" y="30364"/>
                    <a:pt x="14632" y="30349"/>
                    <a:pt x="14745" y="30322"/>
                  </a:cubicBezTo>
                  <a:cubicBezTo>
                    <a:pt x="14933" y="30281"/>
                    <a:pt x="15055" y="30170"/>
                    <a:pt x="15255" y="30170"/>
                  </a:cubicBezTo>
                  <a:cubicBezTo>
                    <a:pt x="15263" y="30170"/>
                    <a:pt x="15270" y="30170"/>
                    <a:pt x="15278" y="30170"/>
                  </a:cubicBezTo>
                  <a:cubicBezTo>
                    <a:pt x="15582" y="30170"/>
                    <a:pt x="15792" y="30311"/>
                    <a:pt x="16055" y="30466"/>
                  </a:cubicBezTo>
                  <a:cubicBezTo>
                    <a:pt x="16257" y="30590"/>
                    <a:pt x="16390" y="30744"/>
                    <a:pt x="16605" y="30744"/>
                  </a:cubicBezTo>
                  <a:cubicBezTo>
                    <a:pt x="16656" y="30744"/>
                    <a:pt x="16711" y="30735"/>
                    <a:pt x="16774" y="30716"/>
                  </a:cubicBezTo>
                  <a:cubicBezTo>
                    <a:pt x="17050" y="30632"/>
                    <a:pt x="17235" y="30377"/>
                    <a:pt x="17401" y="30163"/>
                  </a:cubicBezTo>
                  <a:cubicBezTo>
                    <a:pt x="17622" y="29894"/>
                    <a:pt x="17807" y="29625"/>
                    <a:pt x="18098" y="29440"/>
                  </a:cubicBezTo>
                  <a:cubicBezTo>
                    <a:pt x="18352" y="29274"/>
                    <a:pt x="18607" y="29122"/>
                    <a:pt x="18857" y="28949"/>
                  </a:cubicBezTo>
                  <a:cubicBezTo>
                    <a:pt x="19167" y="28733"/>
                    <a:pt x="19526" y="28355"/>
                    <a:pt x="19920" y="28355"/>
                  </a:cubicBezTo>
                  <a:cubicBezTo>
                    <a:pt x="19954" y="28355"/>
                    <a:pt x="19988" y="28357"/>
                    <a:pt x="20022" y="28363"/>
                  </a:cubicBezTo>
                  <a:cubicBezTo>
                    <a:pt x="20318" y="28411"/>
                    <a:pt x="20366" y="28507"/>
                    <a:pt x="20580" y="28721"/>
                  </a:cubicBezTo>
                  <a:cubicBezTo>
                    <a:pt x="20724" y="28868"/>
                    <a:pt x="20842" y="28880"/>
                    <a:pt x="21048" y="28880"/>
                  </a:cubicBezTo>
                  <a:cubicBezTo>
                    <a:pt x="21200" y="28880"/>
                    <a:pt x="21346" y="28880"/>
                    <a:pt x="21483" y="28861"/>
                  </a:cubicBezTo>
                  <a:cubicBezTo>
                    <a:pt x="21567" y="28853"/>
                    <a:pt x="21801" y="28853"/>
                    <a:pt x="21863" y="28812"/>
                  </a:cubicBezTo>
                  <a:cubicBezTo>
                    <a:pt x="22029" y="28673"/>
                    <a:pt x="21745" y="28411"/>
                    <a:pt x="21690" y="28281"/>
                  </a:cubicBezTo>
                  <a:cubicBezTo>
                    <a:pt x="21546" y="27935"/>
                    <a:pt x="22243" y="27700"/>
                    <a:pt x="22457" y="27500"/>
                  </a:cubicBezTo>
                  <a:cubicBezTo>
                    <a:pt x="22884" y="27114"/>
                    <a:pt x="23194" y="26549"/>
                    <a:pt x="23490" y="26047"/>
                  </a:cubicBezTo>
                  <a:cubicBezTo>
                    <a:pt x="23574" y="25907"/>
                    <a:pt x="23622" y="25756"/>
                    <a:pt x="23795" y="25708"/>
                  </a:cubicBezTo>
                  <a:cubicBezTo>
                    <a:pt x="23859" y="25688"/>
                    <a:pt x="23928" y="25683"/>
                    <a:pt x="23998" y="25683"/>
                  </a:cubicBezTo>
                  <a:cubicBezTo>
                    <a:pt x="24059" y="25683"/>
                    <a:pt x="24120" y="25687"/>
                    <a:pt x="24180" y="25687"/>
                  </a:cubicBezTo>
                  <a:cubicBezTo>
                    <a:pt x="24244" y="25687"/>
                    <a:pt x="24308" y="25683"/>
                    <a:pt x="24367" y="25667"/>
                  </a:cubicBezTo>
                  <a:cubicBezTo>
                    <a:pt x="24636" y="25597"/>
                    <a:pt x="24835" y="25453"/>
                    <a:pt x="25076" y="25343"/>
                  </a:cubicBezTo>
                  <a:cubicBezTo>
                    <a:pt x="25285" y="25239"/>
                    <a:pt x="25580" y="25203"/>
                    <a:pt x="25765" y="25059"/>
                  </a:cubicBezTo>
                  <a:cubicBezTo>
                    <a:pt x="26167" y="24742"/>
                    <a:pt x="25477" y="24343"/>
                    <a:pt x="25278" y="24136"/>
                  </a:cubicBezTo>
                  <a:cubicBezTo>
                    <a:pt x="25145" y="23997"/>
                    <a:pt x="25112" y="23819"/>
                    <a:pt x="25064" y="23639"/>
                  </a:cubicBezTo>
                  <a:cubicBezTo>
                    <a:pt x="25008" y="23459"/>
                    <a:pt x="24924" y="23300"/>
                    <a:pt x="24857" y="23134"/>
                  </a:cubicBezTo>
                  <a:cubicBezTo>
                    <a:pt x="24518" y="22363"/>
                    <a:pt x="24643" y="21515"/>
                    <a:pt x="25179" y="20888"/>
                  </a:cubicBezTo>
                  <a:cubicBezTo>
                    <a:pt x="25559" y="20431"/>
                    <a:pt x="26186" y="20294"/>
                    <a:pt x="26731" y="20121"/>
                  </a:cubicBezTo>
                  <a:cubicBezTo>
                    <a:pt x="27339" y="19929"/>
                    <a:pt x="27690" y="19294"/>
                    <a:pt x="28070" y="18831"/>
                  </a:cubicBezTo>
                  <a:cubicBezTo>
                    <a:pt x="28180" y="18701"/>
                    <a:pt x="28305" y="18461"/>
                    <a:pt x="28457" y="18384"/>
                  </a:cubicBezTo>
                  <a:cubicBezTo>
                    <a:pt x="28506" y="18358"/>
                    <a:pt x="28560" y="18349"/>
                    <a:pt x="28615" y="18349"/>
                  </a:cubicBezTo>
                  <a:cubicBezTo>
                    <a:pt x="28693" y="18349"/>
                    <a:pt x="28773" y="18365"/>
                    <a:pt x="28848" y="18369"/>
                  </a:cubicBezTo>
                  <a:cubicBezTo>
                    <a:pt x="28910" y="18372"/>
                    <a:pt x="28970" y="18375"/>
                    <a:pt x="29027" y="18375"/>
                  </a:cubicBezTo>
                  <a:cubicBezTo>
                    <a:pt x="29250" y="18375"/>
                    <a:pt x="29437" y="18339"/>
                    <a:pt x="29608" y="18163"/>
                  </a:cubicBezTo>
                  <a:cubicBezTo>
                    <a:pt x="29747" y="18018"/>
                    <a:pt x="29740" y="18052"/>
                    <a:pt x="29692" y="17860"/>
                  </a:cubicBezTo>
                  <a:cubicBezTo>
                    <a:pt x="29670" y="17757"/>
                    <a:pt x="29649" y="17660"/>
                    <a:pt x="29656" y="17550"/>
                  </a:cubicBezTo>
                  <a:cubicBezTo>
                    <a:pt x="29670" y="17322"/>
                    <a:pt x="29781" y="17218"/>
                    <a:pt x="29911" y="17045"/>
                  </a:cubicBezTo>
                  <a:cubicBezTo>
                    <a:pt x="30160" y="16709"/>
                    <a:pt x="30574" y="16872"/>
                    <a:pt x="30939" y="16783"/>
                  </a:cubicBezTo>
                  <a:cubicBezTo>
                    <a:pt x="31174" y="16728"/>
                    <a:pt x="31374" y="16591"/>
                    <a:pt x="31602" y="16521"/>
                  </a:cubicBezTo>
                  <a:cubicBezTo>
                    <a:pt x="31708" y="16489"/>
                    <a:pt x="31833" y="16479"/>
                    <a:pt x="31961" y="16479"/>
                  </a:cubicBezTo>
                  <a:cubicBezTo>
                    <a:pt x="32105" y="16479"/>
                    <a:pt x="32252" y="16491"/>
                    <a:pt x="32381" y="16495"/>
                  </a:cubicBezTo>
                  <a:cubicBezTo>
                    <a:pt x="32792" y="16517"/>
                    <a:pt x="33219" y="16580"/>
                    <a:pt x="33635" y="16580"/>
                  </a:cubicBezTo>
                  <a:cubicBezTo>
                    <a:pt x="33728" y="16580"/>
                    <a:pt x="33820" y="16577"/>
                    <a:pt x="33911" y="16569"/>
                  </a:cubicBezTo>
                  <a:cubicBezTo>
                    <a:pt x="34125" y="16550"/>
                    <a:pt x="34269" y="16459"/>
                    <a:pt x="34442" y="16348"/>
                  </a:cubicBezTo>
                  <a:cubicBezTo>
                    <a:pt x="34601" y="16252"/>
                    <a:pt x="34594" y="16197"/>
                    <a:pt x="34697" y="16079"/>
                  </a:cubicBezTo>
                  <a:cubicBezTo>
                    <a:pt x="34885" y="15873"/>
                    <a:pt x="35305" y="15714"/>
                    <a:pt x="35567" y="15652"/>
                  </a:cubicBezTo>
                  <a:cubicBezTo>
                    <a:pt x="35940" y="15570"/>
                    <a:pt x="36305" y="15404"/>
                    <a:pt x="36677" y="15334"/>
                  </a:cubicBezTo>
                  <a:cubicBezTo>
                    <a:pt x="36884" y="15301"/>
                    <a:pt x="37064" y="15238"/>
                    <a:pt x="37264" y="15164"/>
                  </a:cubicBezTo>
                  <a:cubicBezTo>
                    <a:pt x="37403" y="15108"/>
                    <a:pt x="37547" y="15039"/>
                    <a:pt x="37684" y="14983"/>
                  </a:cubicBezTo>
                  <a:cubicBezTo>
                    <a:pt x="37780" y="14943"/>
                    <a:pt x="38045" y="14895"/>
                    <a:pt x="38112" y="14818"/>
                  </a:cubicBezTo>
                  <a:cubicBezTo>
                    <a:pt x="38326" y="14577"/>
                    <a:pt x="37927" y="14054"/>
                    <a:pt x="37857" y="13811"/>
                  </a:cubicBezTo>
                  <a:cubicBezTo>
                    <a:pt x="37795" y="13563"/>
                    <a:pt x="38016" y="13486"/>
                    <a:pt x="38071" y="13280"/>
                  </a:cubicBezTo>
                  <a:cubicBezTo>
                    <a:pt x="38160" y="12922"/>
                    <a:pt x="37823" y="12730"/>
                    <a:pt x="37506" y="12693"/>
                  </a:cubicBezTo>
                  <a:cubicBezTo>
                    <a:pt x="37474" y="12690"/>
                    <a:pt x="37443" y="12689"/>
                    <a:pt x="37412" y="12689"/>
                  </a:cubicBezTo>
                  <a:cubicBezTo>
                    <a:pt x="37368" y="12689"/>
                    <a:pt x="37326" y="12692"/>
                    <a:pt x="37285" y="12701"/>
                  </a:cubicBezTo>
                  <a:cubicBezTo>
                    <a:pt x="37091" y="12742"/>
                    <a:pt x="36982" y="12929"/>
                    <a:pt x="36788" y="12963"/>
                  </a:cubicBezTo>
                  <a:cubicBezTo>
                    <a:pt x="36752" y="12969"/>
                    <a:pt x="36716" y="12972"/>
                    <a:pt x="36680" y="12972"/>
                  </a:cubicBezTo>
                  <a:cubicBezTo>
                    <a:pt x="36518" y="12972"/>
                    <a:pt x="36351" y="12913"/>
                    <a:pt x="36216" y="12840"/>
                  </a:cubicBezTo>
                  <a:cubicBezTo>
                    <a:pt x="35995" y="12722"/>
                    <a:pt x="35810" y="12557"/>
                    <a:pt x="35601" y="12412"/>
                  </a:cubicBezTo>
                  <a:cubicBezTo>
                    <a:pt x="35464" y="12318"/>
                    <a:pt x="35339" y="12308"/>
                    <a:pt x="35187" y="12308"/>
                  </a:cubicBezTo>
                  <a:cubicBezTo>
                    <a:pt x="35150" y="12308"/>
                    <a:pt x="35111" y="12309"/>
                    <a:pt x="35070" y="12309"/>
                  </a:cubicBezTo>
                  <a:cubicBezTo>
                    <a:pt x="35061" y="12309"/>
                    <a:pt x="35053" y="12309"/>
                    <a:pt x="35045" y="12309"/>
                  </a:cubicBezTo>
                  <a:cubicBezTo>
                    <a:pt x="34607" y="12309"/>
                    <a:pt x="34020" y="12304"/>
                    <a:pt x="33904" y="11812"/>
                  </a:cubicBezTo>
                  <a:cubicBezTo>
                    <a:pt x="33856" y="11624"/>
                    <a:pt x="33782" y="11480"/>
                    <a:pt x="33609" y="11369"/>
                  </a:cubicBezTo>
                  <a:cubicBezTo>
                    <a:pt x="33450" y="11259"/>
                    <a:pt x="33140" y="11038"/>
                    <a:pt x="32974" y="11004"/>
                  </a:cubicBezTo>
                  <a:cubicBezTo>
                    <a:pt x="32953" y="10860"/>
                    <a:pt x="32520" y="10757"/>
                    <a:pt x="32374" y="10701"/>
                  </a:cubicBezTo>
                  <a:cubicBezTo>
                    <a:pt x="32112" y="10598"/>
                    <a:pt x="31989" y="10411"/>
                    <a:pt x="31775" y="10252"/>
                  </a:cubicBezTo>
                  <a:cubicBezTo>
                    <a:pt x="31460" y="10012"/>
                    <a:pt x="31082" y="9908"/>
                    <a:pt x="30696" y="9908"/>
                  </a:cubicBezTo>
                  <a:cubicBezTo>
                    <a:pt x="30541" y="9908"/>
                    <a:pt x="30385" y="9925"/>
                    <a:pt x="30230" y="9957"/>
                  </a:cubicBezTo>
                  <a:cubicBezTo>
                    <a:pt x="30089" y="9985"/>
                    <a:pt x="29965" y="9999"/>
                    <a:pt x="29852" y="9999"/>
                  </a:cubicBezTo>
                  <a:cubicBezTo>
                    <a:pt x="29550" y="9999"/>
                    <a:pt x="29319" y="9900"/>
                    <a:pt x="29002" y="9709"/>
                  </a:cubicBezTo>
                  <a:cubicBezTo>
                    <a:pt x="28602" y="9467"/>
                    <a:pt x="28337" y="9182"/>
                    <a:pt x="27855" y="9182"/>
                  </a:cubicBezTo>
                  <a:cubicBezTo>
                    <a:pt x="27840" y="9182"/>
                    <a:pt x="27824" y="9182"/>
                    <a:pt x="27808" y="9183"/>
                  </a:cubicBezTo>
                  <a:cubicBezTo>
                    <a:pt x="27721" y="9189"/>
                    <a:pt x="27645" y="9194"/>
                    <a:pt x="27578" y="9194"/>
                  </a:cubicBezTo>
                  <a:cubicBezTo>
                    <a:pt x="27397" y="9194"/>
                    <a:pt x="27279" y="9152"/>
                    <a:pt x="27154" y="8950"/>
                  </a:cubicBezTo>
                  <a:cubicBezTo>
                    <a:pt x="26996" y="8714"/>
                    <a:pt x="26746" y="8644"/>
                    <a:pt x="26498" y="8529"/>
                  </a:cubicBezTo>
                  <a:cubicBezTo>
                    <a:pt x="26071" y="8327"/>
                    <a:pt x="25672" y="8025"/>
                    <a:pt x="25299" y="7741"/>
                  </a:cubicBezTo>
                  <a:cubicBezTo>
                    <a:pt x="25119" y="7604"/>
                    <a:pt x="25049" y="7530"/>
                    <a:pt x="25071" y="7287"/>
                  </a:cubicBezTo>
                  <a:cubicBezTo>
                    <a:pt x="25093" y="7121"/>
                    <a:pt x="25189" y="6888"/>
                    <a:pt x="24975" y="6804"/>
                  </a:cubicBezTo>
                  <a:cubicBezTo>
                    <a:pt x="24930" y="6786"/>
                    <a:pt x="24883" y="6780"/>
                    <a:pt x="24834" y="6780"/>
                  </a:cubicBezTo>
                  <a:cubicBezTo>
                    <a:pt x="24742" y="6780"/>
                    <a:pt x="24645" y="6801"/>
                    <a:pt x="24552" y="6801"/>
                  </a:cubicBezTo>
                  <a:cubicBezTo>
                    <a:pt x="24487" y="6801"/>
                    <a:pt x="24424" y="6791"/>
                    <a:pt x="24367" y="6756"/>
                  </a:cubicBezTo>
                  <a:cubicBezTo>
                    <a:pt x="24271" y="6693"/>
                    <a:pt x="24237" y="6583"/>
                    <a:pt x="24189" y="6479"/>
                  </a:cubicBezTo>
                  <a:cubicBezTo>
                    <a:pt x="24167" y="6424"/>
                    <a:pt x="24141" y="6383"/>
                    <a:pt x="24098" y="6342"/>
                  </a:cubicBezTo>
                  <a:cubicBezTo>
                    <a:pt x="23968" y="6225"/>
                    <a:pt x="23769" y="6198"/>
                    <a:pt x="23596" y="6169"/>
                  </a:cubicBezTo>
                  <a:cubicBezTo>
                    <a:pt x="23528" y="6161"/>
                    <a:pt x="23461" y="6159"/>
                    <a:pt x="23394" y="6159"/>
                  </a:cubicBezTo>
                  <a:cubicBezTo>
                    <a:pt x="23339" y="6159"/>
                    <a:pt x="23284" y="6160"/>
                    <a:pt x="23229" y="6160"/>
                  </a:cubicBezTo>
                  <a:cubicBezTo>
                    <a:pt x="23177" y="6160"/>
                    <a:pt x="23125" y="6159"/>
                    <a:pt x="23072" y="6155"/>
                  </a:cubicBezTo>
                  <a:cubicBezTo>
                    <a:pt x="22884" y="6136"/>
                    <a:pt x="22706" y="6073"/>
                    <a:pt x="22512" y="6059"/>
                  </a:cubicBezTo>
                  <a:cubicBezTo>
                    <a:pt x="22139" y="6025"/>
                    <a:pt x="21966" y="5874"/>
                    <a:pt x="21656" y="5667"/>
                  </a:cubicBezTo>
                  <a:cubicBezTo>
                    <a:pt x="21450" y="5521"/>
                    <a:pt x="21195" y="5247"/>
                    <a:pt x="20955" y="5218"/>
                  </a:cubicBezTo>
                  <a:cubicBezTo>
                    <a:pt x="20923" y="5213"/>
                    <a:pt x="20890" y="5212"/>
                    <a:pt x="20858" y="5212"/>
                  </a:cubicBezTo>
                  <a:cubicBezTo>
                    <a:pt x="20636" y="5212"/>
                    <a:pt x="20404" y="5301"/>
                    <a:pt x="20175" y="5301"/>
                  </a:cubicBezTo>
                  <a:cubicBezTo>
                    <a:pt x="20126" y="5301"/>
                    <a:pt x="20078" y="5297"/>
                    <a:pt x="20030" y="5288"/>
                  </a:cubicBezTo>
                  <a:cubicBezTo>
                    <a:pt x="19808" y="5240"/>
                    <a:pt x="19602" y="4997"/>
                    <a:pt x="19450" y="4838"/>
                  </a:cubicBezTo>
                  <a:cubicBezTo>
                    <a:pt x="19215" y="4591"/>
                    <a:pt x="19097" y="4391"/>
                    <a:pt x="18761" y="4288"/>
                  </a:cubicBezTo>
                  <a:cubicBezTo>
                    <a:pt x="18634" y="4245"/>
                    <a:pt x="18497" y="4228"/>
                    <a:pt x="18359" y="4228"/>
                  </a:cubicBezTo>
                  <a:cubicBezTo>
                    <a:pt x="18190" y="4228"/>
                    <a:pt x="18020" y="4253"/>
                    <a:pt x="17864" y="4288"/>
                  </a:cubicBezTo>
                  <a:cubicBezTo>
                    <a:pt x="17658" y="4329"/>
                    <a:pt x="17415" y="4425"/>
                    <a:pt x="17208" y="4447"/>
                  </a:cubicBezTo>
                  <a:cubicBezTo>
                    <a:pt x="17201" y="4447"/>
                    <a:pt x="17194" y="4447"/>
                    <a:pt x="17187" y="4447"/>
                  </a:cubicBezTo>
                  <a:cubicBezTo>
                    <a:pt x="17084" y="4447"/>
                    <a:pt x="16988" y="4402"/>
                    <a:pt x="16891" y="4391"/>
                  </a:cubicBezTo>
                  <a:cubicBezTo>
                    <a:pt x="16754" y="4377"/>
                    <a:pt x="16629" y="4384"/>
                    <a:pt x="16492" y="4362"/>
                  </a:cubicBezTo>
                  <a:cubicBezTo>
                    <a:pt x="16057" y="4288"/>
                    <a:pt x="15774" y="4060"/>
                    <a:pt x="15416" y="3831"/>
                  </a:cubicBezTo>
                  <a:cubicBezTo>
                    <a:pt x="15010" y="3584"/>
                    <a:pt x="14637" y="3286"/>
                    <a:pt x="14222" y="3038"/>
                  </a:cubicBezTo>
                  <a:cubicBezTo>
                    <a:pt x="13926" y="2858"/>
                    <a:pt x="13616" y="2695"/>
                    <a:pt x="13325" y="2493"/>
                  </a:cubicBezTo>
                  <a:cubicBezTo>
                    <a:pt x="13181" y="2397"/>
                    <a:pt x="13049" y="2253"/>
                    <a:pt x="12898" y="2176"/>
                  </a:cubicBezTo>
                  <a:cubicBezTo>
                    <a:pt x="12832" y="2143"/>
                    <a:pt x="12767" y="2130"/>
                    <a:pt x="12701" y="2130"/>
                  </a:cubicBezTo>
                  <a:cubicBezTo>
                    <a:pt x="12489" y="2130"/>
                    <a:pt x="12276" y="2261"/>
                    <a:pt x="12044" y="2261"/>
                  </a:cubicBezTo>
                  <a:cubicBezTo>
                    <a:pt x="12032" y="2261"/>
                    <a:pt x="12020" y="2261"/>
                    <a:pt x="12008" y="2260"/>
                  </a:cubicBezTo>
                  <a:cubicBezTo>
                    <a:pt x="11787" y="2253"/>
                    <a:pt x="11622" y="2176"/>
                    <a:pt x="11429" y="2072"/>
                  </a:cubicBezTo>
                  <a:cubicBezTo>
                    <a:pt x="11278" y="1984"/>
                    <a:pt x="11105" y="1825"/>
                    <a:pt x="10932" y="1784"/>
                  </a:cubicBezTo>
                  <a:cubicBezTo>
                    <a:pt x="10898" y="1776"/>
                    <a:pt x="10864" y="1772"/>
                    <a:pt x="10830" y="1772"/>
                  </a:cubicBezTo>
                  <a:cubicBezTo>
                    <a:pt x="10608" y="1772"/>
                    <a:pt x="10366" y="1921"/>
                    <a:pt x="10146" y="1921"/>
                  </a:cubicBezTo>
                  <a:cubicBezTo>
                    <a:pt x="9803" y="1914"/>
                    <a:pt x="9478" y="1736"/>
                    <a:pt x="9161" y="1604"/>
                  </a:cubicBezTo>
                  <a:cubicBezTo>
                    <a:pt x="8947" y="1522"/>
                    <a:pt x="8726" y="1501"/>
                    <a:pt x="8601" y="1279"/>
                  </a:cubicBezTo>
                  <a:cubicBezTo>
                    <a:pt x="8498" y="1094"/>
                    <a:pt x="8491" y="825"/>
                    <a:pt x="8483" y="611"/>
                  </a:cubicBezTo>
                  <a:cubicBezTo>
                    <a:pt x="8341" y="614"/>
                    <a:pt x="8231" y="632"/>
                    <a:pt x="8136" y="632"/>
                  </a:cubicBezTo>
                  <a:cubicBezTo>
                    <a:pt x="7998" y="632"/>
                    <a:pt x="7891" y="594"/>
                    <a:pt x="7760" y="419"/>
                  </a:cubicBezTo>
                  <a:cubicBezTo>
                    <a:pt x="7578" y="174"/>
                    <a:pt x="7518" y="0"/>
                    <a:pt x="7276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g1f7b5ef0b07_0_393"/>
            <p:cNvSpPr/>
            <p:nvPr/>
          </p:nvSpPr>
          <p:spPr>
            <a:xfrm>
              <a:off x="4720225" y="3621800"/>
              <a:ext cx="375250" cy="471000"/>
            </a:xfrm>
            <a:custGeom>
              <a:rect b="b" l="l" r="r" t="t"/>
              <a:pathLst>
                <a:path extrusionOk="0" h="18840" w="15010">
                  <a:moveTo>
                    <a:pt x="8892" y="0"/>
                  </a:moveTo>
                  <a:cubicBezTo>
                    <a:pt x="8639" y="0"/>
                    <a:pt x="8322" y="32"/>
                    <a:pt x="8257" y="36"/>
                  </a:cubicBezTo>
                  <a:cubicBezTo>
                    <a:pt x="7925" y="43"/>
                    <a:pt x="7490" y="36"/>
                    <a:pt x="7216" y="236"/>
                  </a:cubicBezTo>
                  <a:cubicBezTo>
                    <a:pt x="7166" y="272"/>
                    <a:pt x="7125" y="320"/>
                    <a:pt x="7091" y="375"/>
                  </a:cubicBezTo>
                  <a:cubicBezTo>
                    <a:pt x="6753" y="851"/>
                    <a:pt x="6940" y="1913"/>
                    <a:pt x="6940" y="2396"/>
                  </a:cubicBezTo>
                  <a:cubicBezTo>
                    <a:pt x="6940" y="2610"/>
                    <a:pt x="6959" y="2754"/>
                    <a:pt x="6851" y="2920"/>
                  </a:cubicBezTo>
                  <a:cubicBezTo>
                    <a:pt x="6719" y="3105"/>
                    <a:pt x="6623" y="2994"/>
                    <a:pt x="6568" y="3256"/>
                  </a:cubicBezTo>
                  <a:cubicBezTo>
                    <a:pt x="6498" y="3616"/>
                    <a:pt x="6692" y="3842"/>
                    <a:pt x="6380" y="4167"/>
                  </a:cubicBezTo>
                  <a:cubicBezTo>
                    <a:pt x="6147" y="4409"/>
                    <a:pt x="5885" y="4458"/>
                    <a:pt x="5664" y="4712"/>
                  </a:cubicBezTo>
                  <a:cubicBezTo>
                    <a:pt x="5424" y="5003"/>
                    <a:pt x="5195" y="5313"/>
                    <a:pt x="5030" y="5649"/>
                  </a:cubicBezTo>
                  <a:cubicBezTo>
                    <a:pt x="4823" y="6065"/>
                    <a:pt x="4768" y="6699"/>
                    <a:pt x="4422" y="7017"/>
                  </a:cubicBezTo>
                  <a:cubicBezTo>
                    <a:pt x="4174" y="7250"/>
                    <a:pt x="3835" y="7231"/>
                    <a:pt x="3581" y="7423"/>
                  </a:cubicBezTo>
                  <a:cubicBezTo>
                    <a:pt x="3230" y="7692"/>
                    <a:pt x="3160" y="8257"/>
                    <a:pt x="2817" y="8540"/>
                  </a:cubicBezTo>
                  <a:cubicBezTo>
                    <a:pt x="2533" y="8773"/>
                    <a:pt x="2161" y="8699"/>
                    <a:pt x="1968" y="9009"/>
                  </a:cubicBezTo>
                  <a:cubicBezTo>
                    <a:pt x="1884" y="9141"/>
                    <a:pt x="1891" y="9319"/>
                    <a:pt x="1822" y="9463"/>
                  </a:cubicBezTo>
                  <a:cubicBezTo>
                    <a:pt x="1685" y="9754"/>
                    <a:pt x="1471" y="9946"/>
                    <a:pt x="1228" y="10133"/>
                  </a:cubicBezTo>
                  <a:cubicBezTo>
                    <a:pt x="973" y="10340"/>
                    <a:pt x="567" y="10794"/>
                    <a:pt x="877" y="11133"/>
                  </a:cubicBezTo>
                  <a:cubicBezTo>
                    <a:pt x="1017" y="11285"/>
                    <a:pt x="1447" y="11446"/>
                    <a:pt x="1726" y="11446"/>
                  </a:cubicBezTo>
                  <a:cubicBezTo>
                    <a:pt x="1778" y="11446"/>
                    <a:pt x="1824" y="11440"/>
                    <a:pt x="1863" y="11428"/>
                  </a:cubicBezTo>
                  <a:cubicBezTo>
                    <a:pt x="2119" y="11348"/>
                    <a:pt x="2246" y="11018"/>
                    <a:pt x="2513" y="11018"/>
                  </a:cubicBezTo>
                  <a:cubicBezTo>
                    <a:pt x="2541" y="11018"/>
                    <a:pt x="2571" y="11022"/>
                    <a:pt x="2603" y="11030"/>
                  </a:cubicBezTo>
                  <a:cubicBezTo>
                    <a:pt x="2581" y="11395"/>
                    <a:pt x="2382" y="11734"/>
                    <a:pt x="2036" y="11863"/>
                  </a:cubicBezTo>
                  <a:cubicBezTo>
                    <a:pt x="1877" y="11926"/>
                    <a:pt x="1132" y="12036"/>
                    <a:pt x="1519" y="12402"/>
                  </a:cubicBezTo>
                  <a:cubicBezTo>
                    <a:pt x="1575" y="12456"/>
                    <a:pt x="1687" y="12472"/>
                    <a:pt x="1817" y="12472"/>
                  </a:cubicBezTo>
                  <a:cubicBezTo>
                    <a:pt x="2020" y="12472"/>
                    <a:pt x="2268" y="12432"/>
                    <a:pt x="2420" y="12432"/>
                  </a:cubicBezTo>
                  <a:cubicBezTo>
                    <a:pt x="2444" y="12432"/>
                    <a:pt x="2466" y="12433"/>
                    <a:pt x="2485" y="12435"/>
                  </a:cubicBezTo>
                  <a:cubicBezTo>
                    <a:pt x="2946" y="12498"/>
                    <a:pt x="2987" y="12753"/>
                    <a:pt x="2968" y="13195"/>
                  </a:cubicBezTo>
                  <a:cubicBezTo>
                    <a:pt x="2959" y="13196"/>
                    <a:pt x="2951" y="13197"/>
                    <a:pt x="2942" y="13197"/>
                  </a:cubicBezTo>
                  <a:cubicBezTo>
                    <a:pt x="2791" y="13197"/>
                    <a:pt x="2666" y="12998"/>
                    <a:pt x="2517" y="12998"/>
                  </a:cubicBezTo>
                  <a:cubicBezTo>
                    <a:pt x="2493" y="12998"/>
                    <a:pt x="2469" y="13003"/>
                    <a:pt x="2444" y="13014"/>
                  </a:cubicBezTo>
                  <a:cubicBezTo>
                    <a:pt x="2297" y="13077"/>
                    <a:pt x="2242" y="13519"/>
                    <a:pt x="2187" y="13649"/>
                  </a:cubicBezTo>
                  <a:cubicBezTo>
                    <a:pt x="2043" y="14016"/>
                    <a:pt x="1973" y="13988"/>
                    <a:pt x="1651" y="14175"/>
                  </a:cubicBezTo>
                  <a:cubicBezTo>
                    <a:pt x="1401" y="14319"/>
                    <a:pt x="1430" y="14346"/>
                    <a:pt x="1430" y="14651"/>
                  </a:cubicBezTo>
                  <a:cubicBezTo>
                    <a:pt x="1430" y="14884"/>
                    <a:pt x="1408" y="15071"/>
                    <a:pt x="1368" y="15278"/>
                  </a:cubicBezTo>
                  <a:cubicBezTo>
                    <a:pt x="1319" y="15485"/>
                    <a:pt x="1187" y="15636"/>
                    <a:pt x="1132" y="15828"/>
                  </a:cubicBezTo>
                  <a:cubicBezTo>
                    <a:pt x="1014" y="16222"/>
                    <a:pt x="1180" y="16463"/>
                    <a:pt x="904" y="16823"/>
                  </a:cubicBezTo>
                  <a:cubicBezTo>
                    <a:pt x="726" y="17056"/>
                    <a:pt x="0" y="17421"/>
                    <a:pt x="51" y="17676"/>
                  </a:cubicBezTo>
                  <a:cubicBezTo>
                    <a:pt x="582" y="17779"/>
                    <a:pt x="1077" y="17664"/>
                    <a:pt x="1533" y="17878"/>
                  </a:cubicBezTo>
                  <a:cubicBezTo>
                    <a:pt x="1740" y="17974"/>
                    <a:pt x="1932" y="18037"/>
                    <a:pt x="2146" y="18111"/>
                  </a:cubicBezTo>
                  <a:cubicBezTo>
                    <a:pt x="2552" y="18258"/>
                    <a:pt x="2795" y="18733"/>
                    <a:pt x="3201" y="18822"/>
                  </a:cubicBezTo>
                  <a:cubicBezTo>
                    <a:pt x="3255" y="18834"/>
                    <a:pt x="3310" y="18839"/>
                    <a:pt x="3366" y="18839"/>
                  </a:cubicBezTo>
                  <a:cubicBezTo>
                    <a:pt x="3636" y="18839"/>
                    <a:pt x="3930" y="18725"/>
                    <a:pt x="4189" y="18719"/>
                  </a:cubicBezTo>
                  <a:cubicBezTo>
                    <a:pt x="4195" y="18719"/>
                    <a:pt x="4201" y="18719"/>
                    <a:pt x="4208" y="18719"/>
                  </a:cubicBezTo>
                  <a:cubicBezTo>
                    <a:pt x="4418" y="18719"/>
                    <a:pt x="4653" y="18806"/>
                    <a:pt x="4874" y="18806"/>
                  </a:cubicBezTo>
                  <a:cubicBezTo>
                    <a:pt x="4936" y="18806"/>
                    <a:pt x="4997" y="18799"/>
                    <a:pt x="5056" y="18782"/>
                  </a:cubicBezTo>
                  <a:cubicBezTo>
                    <a:pt x="5222" y="18733"/>
                    <a:pt x="5332" y="18649"/>
                    <a:pt x="5409" y="18539"/>
                  </a:cubicBezTo>
                  <a:cubicBezTo>
                    <a:pt x="5616" y="18277"/>
                    <a:pt x="5623" y="17878"/>
                    <a:pt x="5630" y="17546"/>
                  </a:cubicBezTo>
                  <a:cubicBezTo>
                    <a:pt x="5642" y="17104"/>
                    <a:pt x="5671" y="16982"/>
                    <a:pt x="6085" y="16787"/>
                  </a:cubicBezTo>
                  <a:cubicBezTo>
                    <a:pt x="6380" y="16643"/>
                    <a:pt x="6635" y="16506"/>
                    <a:pt x="6878" y="16292"/>
                  </a:cubicBezTo>
                  <a:cubicBezTo>
                    <a:pt x="7055" y="16145"/>
                    <a:pt x="7671" y="15857"/>
                    <a:pt x="7733" y="15670"/>
                  </a:cubicBezTo>
                  <a:cubicBezTo>
                    <a:pt x="7781" y="15518"/>
                    <a:pt x="7567" y="15223"/>
                    <a:pt x="7512" y="15064"/>
                  </a:cubicBezTo>
                  <a:cubicBezTo>
                    <a:pt x="7250" y="14394"/>
                    <a:pt x="7202" y="13851"/>
                    <a:pt x="7829" y="13478"/>
                  </a:cubicBezTo>
                  <a:cubicBezTo>
                    <a:pt x="8346" y="13166"/>
                    <a:pt x="9180" y="12926"/>
                    <a:pt x="9021" y="12147"/>
                  </a:cubicBezTo>
                  <a:cubicBezTo>
                    <a:pt x="8961" y="11842"/>
                    <a:pt x="8747" y="11594"/>
                    <a:pt x="8677" y="11284"/>
                  </a:cubicBezTo>
                  <a:cubicBezTo>
                    <a:pt x="8615" y="10982"/>
                    <a:pt x="8545" y="10724"/>
                    <a:pt x="8435" y="10436"/>
                  </a:cubicBezTo>
                  <a:cubicBezTo>
                    <a:pt x="8222" y="9867"/>
                    <a:pt x="8137" y="9746"/>
                    <a:pt x="8675" y="9746"/>
                  </a:cubicBezTo>
                  <a:cubicBezTo>
                    <a:pt x="8691" y="9746"/>
                    <a:pt x="8708" y="9746"/>
                    <a:pt x="8725" y="9746"/>
                  </a:cubicBezTo>
                  <a:cubicBezTo>
                    <a:pt x="8945" y="9751"/>
                    <a:pt x="9165" y="9755"/>
                    <a:pt x="9386" y="9755"/>
                  </a:cubicBezTo>
                  <a:cubicBezTo>
                    <a:pt x="9547" y="9755"/>
                    <a:pt x="9709" y="9753"/>
                    <a:pt x="9869" y="9746"/>
                  </a:cubicBezTo>
                  <a:cubicBezTo>
                    <a:pt x="9924" y="9566"/>
                    <a:pt x="10057" y="9422"/>
                    <a:pt x="10097" y="9242"/>
                  </a:cubicBezTo>
                  <a:cubicBezTo>
                    <a:pt x="10153" y="9042"/>
                    <a:pt x="10097" y="8780"/>
                    <a:pt x="10097" y="8574"/>
                  </a:cubicBezTo>
                  <a:cubicBezTo>
                    <a:pt x="10097" y="8016"/>
                    <a:pt x="10186" y="8084"/>
                    <a:pt x="10698" y="7884"/>
                  </a:cubicBezTo>
                  <a:cubicBezTo>
                    <a:pt x="11414" y="7601"/>
                    <a:pt x="11539" y="6788"/>
                    <a:pt x="11650" y="6106"/>
                  </a:cubicBezTo>
                  <a:cubicBezTo>
                    <a:pt x="11719" y="5635"/>
                    <a:pt x="11602" y="5443"/>
                    <a:pt x="12015" y="5207"/>
                  </a:cubicBezTo>
                  <a:cubicBezTo>
                    <a:pt x="12126" y="5147"/>
                    <a:pt x="12263" y="5097"/>
                    <a:pt x="12359" y="5008"/>
                  </a:cubicBezTo>
                  <a:cubicBezTo>
                    <a:pt x="12469" y="4904"/>
                    <a:pt x="12484" y="4731"/>
                    <a:pt x="12573" y="4635"/>
                  </a:cubicBezTo>
                  <a:cubicBezTo>
                    <a:pt x="12683" y="4525"/>
                    <a:pt x="12849" y="4484"/>
                    <a:pt x="13022" y="4421"/>
                  </a:cubicBezTo>
                  <a:cubicBezTo>
                    <a:pt x="13409" y="4284"/>
                    <a:pt x="15009" y="3953"/>
                    <a:pt x="14214" y="3230"/>
                  </a:cubicBezTo>
                  <a:cubicBezTo>
                    <a:pt x="13995" y="3023"/>
                    <a:pt x="13601" y="3182"/>
                    <a:pt x="13594" y="2787"/>
                  </a:cubicBezTo>
                  <a:cubicBezTo>
                    <a:pt x="13587" y="2706"/>
                    <a:pt x="13745" y="2504"/>
                    <a:pt x="13774" y="2408"/>
                  </a:cubicBezTo>
                  <a:cubicBezTo>
                    <a:pt x="13808" y="2256"/>
                    <a:pt x="13800" y="2105"/>
                    <a:pt x="13793" y="1954"/>
                  </a:cubicBezTo>
                  <a:cubicBezTo>
                    <a:pt x="13764" y="1953"/>
                    <a:pt x="13735" y="1952"/>
                    <a:pt x="13708" y="1952"/>
                  </a:cubicBezTo>
                  <a:cubicBezTo>
                    <a:pt x="13680" y="1952"/>
                    <a:pt x="13653" y="1953"/>
                    <a:pt x="13627" y="1953"/>
                  </a:cubicBezTo>
                  <a:cubicBezTo>
                    <a:pt x="13490" y="1953"/>
                    <a:pt x="13386" y="1945"/>
                    <a:pt x="13284" y="1850"/>
                  </a:cubicBezTo>
                  <a:cubicBezTo>
                    <a:pt x="13125" y="1706"/>
                    <a:pt x="13209" y="1560"/>
                    <a:pt x="13003" y="1478"/>
                  </a:cubicBezTo>
                  <a:cubicBezTo>
                    <a:pt x="12915" y="1444"/>
                    <a:pt x="12824" y="1431"/>
                    <a:pt x="12730" y="1431"/>
                  </a:cubicBezTo>
                  <a:cubicBezTo>
                    <a:pt x="12381" y="1431"/>
                    <a:pt x="12002" y="1617"/>
                    <a:pt x="11665" y="1617"/>
                  </a:cubicBezTo>
                  <a:cubicBezTo>
                    <a:pt x="11646" y="1617"/>
                    <a:pt x="11627" y="1616"/>
                    <a:pt x="11609" y="1615"/>
                  </a:cubicBezTo>
                  <a:cubicBezTo>
                    <a:pt x="11090" y="1581"/>
                    <a:pt x="10912" y="1286"/>
                    <a:pt x="10566" y="966"/>
                  </a:cubicBezTo>
                  <a:cubicBezTo>
                    <a:pt x="10470" y="877"/>
                    <a:pt x="10385" y="848"/>
                    <a:pt x="10299" y="848"/>
                  </a:cubicBezTo>
                  <a:cubicBezTo>
                    <a:pt x="10138" y="848"/>
                    <a:pt x="9978" y="951"/>
                    <a:pt x="9753" y="951"/>
                  </a:cubicBezTo>
                  <a:cubicBezTo>
                    <a:pt x="9729" y="951"/>
                    <a:pt x="9703" y="950"/>
                    <a:pt x="9677" y="947"/>
                  </a:cubicBezTo>
                  <a:cubicBezTo>
                    <a:pt x="8946" y="863"/>
                    <a:pt x="9610" y="332"/>
                    <a:pt x="9208" y="43"/>
                  </a:cubicBezTo>
                  <a:cubicBezTo>
                    <a:pt x="9165" y="11"/>
                    <a:pt x="9039" y="0"/>
                    <a:pt x="8892" y="0"/>
                  </a:cubicBezTo>
                  <a:close/>
                </a:path>
              </a:pathLst>
            </a:custGeom>
            <a:solidFill>
              <a:srgbClr val="7994A9">
                <a:alpha val="64313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49411"/>
                </a:srgbClr>
              </a:outerShdw>
            </a:effectLst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05" name="Google Shape;1105;g1f7b5ef0b07_0_39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43900" y="2247138"/>
            <a:ext cx="7405400" cy="4417775"/>
          </a:xfrm>
          <a:prstGeom prst="rect">
            <a:avLst/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06" name="Google Shape;1106;g1f7b5ef0b07_0_393"/>
          <p:cNvSpPr/>
          <p:nvPr/>
        </p:nvSpPr>
        <p:spPr>
          <a:xfrm>
            <a:off x="1917702" y="2545475"/>
            <a:ext cx="289800" cy="25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g1f7b5ef0b07_0_393"/>
          <p:cNvSpPr/>
          <p:nvPr/>
        </p:nvSpPr>
        <p:spPr>
          <a:xfrm>
            <a:off x="2294227" y="3440575"/>
            <a:ext cx="289800" cy="25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" name="Google Shape;1108;g1f7b5ef0b07_0_393"/>
          <p:cNvSpPr/>
          <p:nvPr/>
        </p:nvSpPr>
        <p:spPr>
          <a:xfrm>
            <a:off x="2662227" y="3440575"/>
            <a:ext cx="289800" cy="258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DA7BBA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9" name="Google Shape;1109;g1f7b5ef0b07_0_393"/>
          <p:cNvPicPr preferRelativeResize="0"/>
          <p:nvPr/>
        </p:nvPicPr>
        <p:blipFill rotWithShape="1">
          <a:blip r:embed="rId5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15" name="Google Shape;1115;g1f7b5ef0b07_0_10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6" name="Google Shape;1116;g1f7b5ef0b07_0_105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g1f7b5ef0b07_0_1058"/>
          <p:cNvSpPr/>
          <p:nvPr/>
        </p:nvSpPr>
        <p:spPr>
          <a:xfrm>
            <a:off x="1296710" y="1953101"/>
            <a:ext cx="44400" cy="53511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8" name="Google Shape;1118;g1f7b5ef0b07_0_1058"/>
          <p:cNvSpPr/>
          <p:nvPr/>
        </p:nvSpPr>
        <p:spPr>
          <a:xfrm>
            <a:off x="1568827" y="235440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g1f7b5ef0b07_0_1058"/>
          <p:cNvSpPr/>
          <p:nvPr/>
        </p:nvSpPr>
        <p:spPr>
          <a:xfrm>
            <a:off x="1068884" y="212669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" name="Google Shape;1120;g1f7b5ef0b07_0_1058"/>
          <p:cNvSpPr/>
          <p:nvPr/>
        </p:nvSpPr>
        <p:spPr>
          <a:xfrm>
            <a:off x="1258669" y="2168366"/>
            <a:ext cx="120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1" name="Google Shape;1121;g1f7b5ef0b07_0_1058"/>
          <p:cNvSpPr/>
          <p:nvPr/>
        </p:nvSpPr>
        <p:spPr>
          <a:xfrm>
            <a:off x="2540913" y="2175272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Intro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22" name="Google Shape;1122;g1f7b5ef0b07_0_1058"/>
          <p:cNvSpPr/>
          <p:nvPr/>
        </p:nvSpPr>
        <p:spPr>
          <a:xfrm>
            <a:off x="2540913" y="2655689"/>
            <a:ext cx="77511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Who is Neat Scouting data and what can we offer to you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3" name="Google Shape;1123;g1f7b5ef0b07_0_1058"/>
          <p:cNvSpPr/>
          <p:nvPr/>
        </p:nvSpPr>
        <p:spPr>
          <a:xfrm>
            <a:off x="1568827" y="4593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4" name="Google Shape;1124;g1f7b5ef0b07_0_1058"/>
          <p:cNvSpPr/>
          <p:nvPr/>
        </p:nvSpPr>
        <p:spPr>
          <a:xfrm>
            <a:off x="1068884" y="4365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5" name="Google Shape;1125;g1f7b5ef0b07_0_1058"/>
          <p:cNvSpPr/>
          <p:nvPr/>
        </p:nvSpPr>
        <p:spPr>
          <a:xfrm>
            <a:off x="1224141" y="4407098"/>
            <a:ext cx="189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6" name="Google Shape;1126;g1f7b5ef0b07_0_1058"/>
          <p:cNvSpPr/>
          <p:nvPr/>
        </p:nvSpPr>
        <p:spPr>
          <a:xfrm>
            <a:off x="1568827" y="5765066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7" name="Google Shape;1127;g1f7b5ef0b07_0_1058"/>
          <p:cNvSpPr/>
          <p:nvPr/>
        </p:nvSpPr>
        <p:spPr>
          <a:xfrm>
            <a:off x="1068884" y="5537359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8" name="Google Shape;1128;g1f7b5ef0b07_0_1058"/>
          <p:cNvSpPr/>
          <p:nvPr/>
        </p:nvSpPr>
        <p:spPr>
          <a:xfrm>
            <a:off x="1224855" y="5579031"/>
            <a:ext cx="188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A7BBA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624" u="none" cap="none" strike="noStrike">
              <a:solidFill>
                <a:srgbClr val="DA7B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29" name="Google Shape;1129;g1f7b5ef0b07_0_10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0" y="0"/>
            <a:ext cx="36576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0" name="Google Shape;1130;g1f7b5ef0b07_0_1058"/>
          <p:cNvSpPr/>
          <p:nvPr/>
        </p:nvSpPr>
        <p:spPr>
          <a:xfrm>
            <a:off x="1568827" y="3450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1" name="Google Shape;1131;g1f7b5ef0b07_0_1058"/>
          <p:cNvSpPr/>
          <p:nvPr/>
        </p:nvSpPr>
        <p:spPr>
          <a:xfrm>
            <a:off x="1068884" y="3222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2" name="Google Shape;1132;g1f7b5ef0b07_0_1058"/>
          <p:cNvSpPr/>
          <p:nvPr/>
        </p:nvSpPr>
        <p:spPr>
          <a:xfrm>
            <a:off x="1224141" y="3264098"/>
            <a:ext cx="189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3" name="Google Shape;1133;g1f7b5ef0b07_0_1058"/>
          <p:cNvSpPr/>
          <p:nvPr/>
        </p:nvSpPr>
        <p:spPr>
          <a:xfrm>
            <a:off x="2574138" y="3287597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Our product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34" name="Google Shape;1134;g1f7b5ef0b07_0_1058"/>
          <p:cNvSpPr/>
          <p:nvPr/>
        </p:nvSpPr>
        <p:spPr>
          <a:xfrm>
            <a:off x="2574150" y="3768020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What is the data source and how can we utilize it for you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5" name="Google Shape;1135;g1f7b5ef0b07_0_1058"/>
          <p:cNvSpPr/>
          <p:nvPr/>
        </p:nvSpPr>
        <p:spPr>
          <a:xfrm>
            <a:off x="2574153" y="4396075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The analytical approach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36" name="Google Shape;1136;g1f7b5ef0b07_0_1058"/>
          <p:cNvSpPr/>
          <p:nvPr/>
        </p:nvSpPr>
        <p:spPr>
          <a:xfrm>
            <a:off x="2574150" y="4876495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Defining metrics to find the ideal players for the NBA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7" name="Google Shape;1137;g1f7b5ef0b07_0_1058"/>
          <p:cNvSpPr/>
          <p:nvPr/>
        </p:nvSpPr>
        <p:spPr>
          <a:xfrm>
            <a:off x="2574153" y="5537350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Advanced metrics</a:t>
            </a:r>
            <a:endParaRPr b="1" i="0" sz="2187" u="none" cap="none" strike="noStrike">
              <a:solidFill>
                <a:srgbClr val="DA7BBA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38" name="Google Shape;1138;g1f7b5ef0b07_0_1058"/>
          <p:cNvSpPr/>
          <p:nvPr/>
        </p:nvSpPr>
        <p:spPr>
          <a:xfrm>
            <a:off x="2574150" y="6017770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Deep-dive into advanced undervalued metrics and stats</a:t>
            </a:r>
            <a:endParaRPr b="0" i="0" sz="1750" u="none" cap="none" strike="noStrike">
              <a:solidFill>
                <a:srgbClr val="DA7B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9" name="Google Shape;1139;g1f7b5ef0b07_0_1058"/>
          <p:cNvSpPr/>
          <p:nvPr/>
        </p:nvSpPr>
        <p:spPr>
          <a:xfrm>
            <a:off x="1551427" y="686079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0" name="Google Shape;1140;g1f7b5ef0b07_0_1058"/>
          <p:cNvSpPr/>
          <p:nvPr/>
        </p:nvSpPr>
        <p:spPr>
          <a:xfrm>
            <a:off x="1051484" y="663308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" name="Google Shape;1141;g1f7b5ef0b07_0_1058"/>
          <p:cNvSpPr/>
          <p:nvPr/>
        </p:nvSpPr>
        <p:spPr>
          <a:xfrm>
            <a:off x="1207455" y="6674756"/>
            <a:ext cx="188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2" name="Google Shape;1142;g1f7b5ef0b07_0_1058"/>
          <p:cNvSpPr/>
          <p:nvPr/>
        </p:nvSpPr>
        <p:spPr>
          <a:xfrm>
            <a:off x="2556753" y="6633075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Scouting report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43" name="Google Shape;1143;g1f7b5ef0b07_0_1058"/>
          <p:cNvSpPr/>
          <p:nvPr/>
        </p:nvSpPr>
        <p:spPr>
          <a:xfrm>
            <a:off x="2556750" y="7113495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Proposal for prospect countries and players to watch out for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g1f7b5ef0b07_0_1058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Advanced metrics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50" name="Google Shape;1150;g1f7b5ef0b07_0_2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1" name="Google Shape;1151;g1f7b5ef0b07_0_271"/>
          <p:cNvSpPr/>
          <p:nvPr/>
        </p:nvSpPr>
        <p:spPr>
          <a:xfrm>
            <a:off x="0" y="-74712"/>
            <a:ext cx="14630400" cy="83790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2" name="Google Shape;1152;g1f7b5ef0b07_0_271"/>
          <p:cNvSpPr txBox="1"/>
          <p:nvPr/>
        </p:nvSpPr>
        <p:spPr>
          <a:xfrm>
            <a:off x="1733956" y="2681106"/>
            <a:ext cx="8808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3" name="Google Shape;1153;g1f7b5ef0b07_0_271"/>
          <p:cNvGrpSpPr/>
          <p:nvPr/>
        </p:nvGrpSpPr>
        <p:grpSpPr>
          <a:xfrm>
            <a:off x="1900884" y="5029350"/>
            <a:ext cx="1501717" cy="2158186"/>
            <a:chOff x="4423208" y="1636618"/>
            <a:chExt cx="394328" cy="565533"/>
          </a:xfrm>
        </p:grpSpPr>
        <p:sp>
          <p:nvSpPr>
            <p:cNvPr id="1154" name="Google Shape;1154;g1f7b5ef0b07_0_271"/>
            <p:cNvSpPr/>
            <p:nvPr/>
          </p:nvSpPr>
          <p:spPr>
            <a:xfrm>
              <a:off x="4423208" y="1636618"/>
              <a:ext cx="394328" cy="565533"/>
            </a:xfrm>
            <a:custGeom>
              <a:rect b="b" l="l" r="r" t="t"/>
              <a:pathLst>
                <a:path extrusionOk="0" h="7429" w="5180">
                  <a:moveTo>
                    <a:pt x="2840" y="1"/>
                  </a:moveTo>
                  <a:cubicBezTo>
                    <a:pt x="2740" y="1"/>
                    <a:pt x="2588" y="41"/>
                    <a:pt x="2419" y="103"/>
                  </a:cubicBezTo>
                  <a:cubicBezTo>
                    <a:pt x="2206" y="181"/>
                    <a:pt x="2238" y="588"/>
                    <a:pt x="2247" y="622"/>
                  </a:cubicBezTo>
                  <a:cubicBezTo>
                    <a:pt x="2257" y="657"/>
                    <a:pt x="2266" y="752"/>
                    <a:pt x="2266" y="800"/>
                  </a:cubicBezTo>
                  <a:cubicBezTo>
                    <a:pt x="2266" y="848"/>
                    <a:pt x="2320" y="899"/>
                    <a:pt x="2319" y="937"/>
                  </a:cubicBezTo>
                  <a:cubicBezTo>
                    <a:pt x="2316" y="976"/>
                    <a:pt x="2375" y="972"/>
                    <a:pt x="2389" y="976"/>
                  </a:cubicBezTo>
                  <a:cubicBezTo>
                    <a:pt x="2403" y="980"/>
                    <a:pt x="2389" y="1041"/>
                    <a:pt x="2375" y="1041"/>
                  </a:cubicBezTo>
                  <a:cubicBezTo>
                    <a:pt x="2361" y="1041"/>
                    <a:pt x="2355" y="1053"/>
                    <a:pt x="2316" y="1066"/>
                  </a:cubicBezTo>
                  <a:cubicBezTo>
                    <a:pt x="2302" y="1071"/>
                    <a:pt x="2287" y="1072"/>
                    <a:pt x="2271" y="1072"/>
                  </a:cubicBezTo>
                  <a:cubicBezTo>
                    <a:pt x="2265" y="1072"/>
                    <a:pt x="2258" y="1072"/>
                    <a:pt x="2252" y="1072"/>
                  </a:cubicBezTo>
                  <a:cubicBezTo>
                    <a:pt x="2229" y="1072"/>
                    <a:pt x="2207" y="1074"/>
                    <a:pt x="2189" y="1087"/>
                  </a:cubicBezTo>
                  <a:cubicBezTo>
                    <a:pt x="2153" y="1114"/>
                    <a:pt x="2157" y="1145"/>
                    <a:pt x="2129" y="1162"/>
                  </a:cubicBezTo>
                  <a:cubicBezTo>
                    <a:pt x="2102" y="1181"/>
                    <a:pt x="2037" y="1251"/>
                    <a:pt x="2033" y="1267"/>
                  </a:cubicBezTo>
                  <a:cubicBezTo>
                    <a:pt x="2029" y="1283"/>
                    <a:pt x="1952" y="1324"/>
                    <a:pt x="1870" y="1375"/>
                  </a:cubicBezTo>
                  <a:cubicBezTo>
                    <a:pt x="1787" y="1425"/>
                    <a:pt x="1694" y="1566"/>
                    <a:pt x="1672" y="1646"/>
                  </a:cubicBezTo>
                  <a:cubicBezTo>
                    <a:pt x="1649" y="1725"/>
                    <a:pt x="1685" y="1929"/>
                    <a:pt x="1685" y="1950"/>
                  </a:cubicBezTo>
                  <a:cubicBezTo>
                    <a:pt x="1685" y="1974"/>
                    <a:pt x="1660" y="2016"/>
                    <a:pt x="1637" y="2068"/>
                  </a:cubicBezTo>
                  <a:cubicBezTo>
                    <a:pt x="1615" y="2121"/>
                    <a:pt x="1548" y="2240"/>
                    <a:pt x="1532" y="2269"/>
                  </a:cubicBezTo>
                  <a:cubicBezTo>
                    <a:pt x="1516" y="2299"/>
                    <a:pt x="1450" y="2331"/>
                    <a:pt x="1407" y="2357"/>
                  </a:cubicBezTo>
                  <a:cubicBezTo>
                    <a:pt x="1364" y="2382"/>
                    <a:pt x="1293" y="2475"/>
                    <a:pt x="1228" y="2555"/>
                  </a:cubicBezTo>
                  <a:cubicBezTo>
                    <a:pt x="1161" y="2634"/>
                    <a:pt x="946" y="2851"/>
                    <a:pt x="910" y="2883"/>
                  </a:cubicBezTo>
                  <a:cubicBezTo>
                    <a:pt x="874" y="2915"/>
                    <a:pt x="793" y="2980"/>
                    <a:pt x="792" y="2999"/>
                  </a:cubicBezTo>
                  <a:cubicBezTo>
                    <a:pt x="789" y="3017"/>
                    <a:pt x="763" y="3026"/>
                    <a:pt x="731" y="3047"/>
                  </a:cubicBezTo>
                  <a:cubicBezTo>
                    <a:pt x="699" y="3068"/>
                    <a:pt x="721" y="3110"/>
                    <a:pt x="712" y="3129"/>
                  </a:cubicBezTo>
                  <a:cubicBezTo>
                    <a:pt x="703" y="3148"/>
                    <a:pt x="671" y="3211"/>
                    <a:pt x="642" y="3245"/>
                  </a:cubicBezTo>
                  <a:cubicBezTo>
                    <a:pt x="611" y="3279"/>
                    <a:pt x="601" y="3346"/>
                    <a:pt x="601" y="3379"/>
                  </a:cubicBezTo>
                  <a:cubicBezTo>
                    <a:pt x="601" y="3414"/>
                    <a:pt x="595" y="3497"/>
                    <a:pt x="591" y="3516"/>
                  </a:cubicBezTo>
                  <a:cubicBezTo>
                    <a:pt x="587" y="3534"/>
                    <a:pt x="627" y="3541"/>
                    <a:pt x="646" y="3562"/>
                  </a:cubicBezTo>
                  <a:cubicBezTo>
                    <a:pt x="664" y="3582"/>
                    <a:pt x="651" y="3613"/>
                    <a:pt x="651" y="3650"/>
                  </a:cubicBezTo>
                  <a:cubicBezTo>
                    <a:pt x="651" y="3690"/>
                    <a:pt x="680" y="3703"/>
                    <a:pt x="694" y="3703"/>
                  </a:cubicBezTo>
                  <a:cubicBezTo>
                    <a:pt x="707" y="3703"/>
                    <a:pt x="716" y="3710"/>
                    <a:pt x="740" y="3726"/>
                  </a:cubicBezTo>
                  <a:cubicBezTo>
                    <a:pt x="746" y="3730"/>
                    <a:pt x="752" y="3732"/>
                    <a:pt x="758" y="3732"/>
                  </a:cubicBezTo>
                  <a:cubicBezTo>
                    <a:pt x="769" y="3732"/>
                    <a:pt x="779" y="3727"/>
                    <a:pt x="785" y="3723"/>
                  </a:cubicBezTo>
                  <a:cubicBezTo>
                    <a:pt x="865" y="3851"/>
                    <a:pt x="1008" y="3936"/>
                    <a:pt x="1169" y="3936"/>
                  </a:cubicBezTo>
                  <a:cubicBezTo>
                    <a:pt x="1421" y="3936"/>
                    <a:pt x="1625" y="3732"/>
                    <a:pt x="1625" y="3480"/>
                  </a:cubicBezTo>
                  <a:cubicBezTo>
                    <a:pt x="1625" y="3264"/>
                    <a:pt x="1477" y="3084"/>
                    <a:pt x="1276" y="3036"/>
                  </a:cubicBezTo>
                  <a:cubicBezTo>
                    <a:pt x="1279" y="3030"/>
                    <a:pt x="1280" y="3027"/>
                    <a:pt x="1280" y="3027"/>
                  </a:cubicBezTo>
                  <a:cubicBezTo>
                    <a:pt x="1264" y="3027"/>
                    <a:pt x="1245" y="2999"/>
                    <a:pt x="1265" y="2976"/>
                  </a:cubicBezTo>
                  <a:cubicBezTo>
                    <a:pt x="1286" y="2954"/>
                    <a:pt x="1427" y="2875"/>
                    <a:pt x="1474" y="2849"/>
                  </a:cubicBezTo>
                  <a:cubicBezTo>
                    <a:pt x="1519" y="2822"/>
                    <a:pt x="1641" y="2714"/>
                    <a:pt x="1665" y="2692"/>
                  </a:cubicBezTo>
                  <a:cubicBezTo>
                    <a:pt x="1688" y="2669"/>
                    <a:pt x="1704" y="2656"/>
                    <a:pt x="1724" y="2637"/>
                  </a:cubicBezTo>
                  <a:cubicBezTo>
                    <a:pt x="1745" y="2619"/>
                    <a:pt x="1806" y="2562"/>
                    <a:pt x="1850" y="2526"/>
                  </a:cubicBezTo>
                  <a:cubicBezTo>
                    <a:pt x="1893" y="2489"/>
                    <a:pt x="1978" y="2269"/>
                    <a:pt x="1994" y="2223"/>
                  </a:cubicBezTo>
                  <a:cubicBezTo>
                    <a:pt x="2004" y="2189"/>
                    <a:pt x="2012" y="2165"/>
                    <a:pt x="2021" y="2165"/>
                  </a:cubicBezTo>
                  <a:cubicBezTo>
                    <a:pt x="2024" y="2165"/>
                    <a:pt x="2028" y="2170"/>
                    <a:pt x="2032" y="2179"/>
                  </a:cubicBezTo>
                  <a:cubicBezTo>
                    <a:pt x="2045" y="2211"/>
                    <a:pt x="2125" y="2338"/>
                    <a:pt x="2153" y="2361"/>
                  </a:cubicBezTo>
                  <a:cubicBezTo>
                    <a:pt x="2180" y="2385"/>
                    <a:pt x="2243" y="2463"/>
                    <a:pt x="2265" y="2535"/>
                  </a:cubicBezTo>
                  <a:cubicBezTo>
                    <a:pt x="2285" y="2605"/>
                    <a:pt x="2253" y="2765"/>
                    <a:pt x="2225" y="2826"/>
                  </a:cubicBezTo>
                  <a:cubicBezTo>
                    <a:pt x="2198" y="2887"/>
                    <a:pt x="2266" y="2956"/>
                    <a:pt x="2278" y="3012"/>
                  </a:cubicBezTo>
                  <a:cubicBezTo>
                    <a:pt x="2289" y="3069"/>
                    <a:pt x="2278" y="3120"/>
                    <a:pt x="2234" y="3149"/>
                  </a:cubicBezTo>
                  <a:cubicBezTo>
                    <a:pt x="2192" y="3178"/>
                    <a:pt x="2244" y="3314"/>
                    <a:pt x="2246" y="3342"/>
                  </a:cubicBezTo>
                  <a:cubicBezTo>
                    <a:pt x="2249" y="3368"/>
                    <a:pt x="2234" y="3375"/>
                    <a:pt x="2176" y="3410"/>
                  </a:cubicBezTo>
                  <a:cubicBezTo>
                    <a:pt x="2116" y="3444"/>
                    <a:pt x="2048" y="3576"/>
                    <a:pt x="2011" y="3613"/>
                  </a:cubicBezTo>
                  <a:cubicBezTo>
                    <a:pt x="1975" y="3649"/>
                    <a:pt x="1991" y="3808"/>
                    <a:pt x="1986" y="3856"/>
                  </a:cubicBezTo>
                  <a:cubicBezTo>
                    <a:pt x="1982" y="3904"/>
                    <a:pt x="1952" y="3917"/>
                    <a:pt x="1909" y="3965"/>
                  </a:cubicBezTo>
                  <a:cubicBezTo>
                    <a:pt x="1866" y="4013"/>
                    <a:pt x="1765" y="4271"/>
                    <a:pt x="1732" y="4325"/>
                  </a:cubicBezTo>
                  <a:cubicBezTo>
                    <a:pt x="1697" y="4380"/>
                    <a:pt x="1681" y="4497"/>
                    <a:pt x="1681" y="4504"/>
                  </a:cubicBezTo>
                  <a:cubicBezTo>
                    <a:pt x="1681" y="4510"/>
                    <a:pt x="1663" y="4538"/>
                    <a:pt x="1653" y="4574"/>
                  </a:cubicBezTo>
                  <a:cubicBezTo>
                    <a:pt x="1644" y="4610"/>
                    <a:pt x="1560" y="4752"/>
                    <a:pt x="1538" y="4775"/>
                  </a:cubicBezTo>
                  <a:cubicBezTo>
                    <a:pt x="1514" y="4797"/>
                    <a:pt x="1449" y="4937"/>
                    <a:pt x="1418" y="4993"/>
                  </a:cubicBezTo>
                  <a:cubicBezTo>
                    <a:pt x="1389" y="5050"/>
                    <a:pt x="1236" y="5232"/>
                    <a:pt x="1184" y="5305"/>
                  </a:cubicBezTo>
                  <a:cubicBezTo>
                    <a:pt x="1131" y="5378"/>
                    <a:pt x="993" y="5732"/>
                    <a:pt x="957" y="5811"/>
                  </a:cubicBezTo>
                  <a:cubicBezTo>
                    <a:pt x="920" y="5891"/>
                    <a:pt x="840" y="6191"/>
                    <a:pt x="833" y="6191"/>
                  </a:cubicBezTo>
                  <a:cubicBezTo>
                    <a:pt x="827" y="6191"/>
                    <a:pt x="817" y="6201"/>
                    <a:pt x="817" y="6201"/>
                  </a:cubicBezTo>
                  <a:cubicBezTo>
                    <a:pt x="817" y="6201"/>
                    <a:pt x="764" y="6335"/>
                    <a:pt x="731" y="6360"/>
                  </a:cubicBezTo>
                  <a:cubicBezTo>
                    <a:pt x="696" y="6385"/>
                    <a:pt x="671" y="6465"/>
                    <a:pt x="664" y="6484"/>
                  </a:cubicBezTo>
                  <a:cubicBezTo>
                    <a:pt x="658" y="6501"/>
                    <a:pt x="601" y="6500"/>
                    <a:pt x="582" y="6501"/>
                  </a:cubicBezTo>
                  <a:cubicBezTo>
                    <a:pt x="565" y="6504"/>
                    <a:pt x="571" y="6536"/>
                    <a:pt x="565" y="6557"/>
                  </a:cubicBezTo>
                  <a:cubicBezTo>
                    <a:pt x="557" y="6577"/>
                    <a:pt x="533" y="6610"/>
                    <a:pt x="521" y="6618"/>
                  </a:cubicBezTo>
                  <a:cubicBezTo>
                    <a:pt x="509" y="6624"/>
                    <a:pt x="509" y="6691"/>
                    <a:pt x="505" y="6718"/>
                  </a:cubicBezTo>
                  <a:cubicBezTo>
                    <a:pt x="501" y="6744"/>
                    <a:pt x="352" y="6864"/>
                    <a:pt x="332" y="6886"/>
                  </a:cubicBezTo>
                  <a:cubicBezTo>
                    <a:pt x="311" y="6909"/>
                    <a:pt x="206" y="6970"/>
                    <a:pt x="163" y="7017"/>
                  </a:cubicBezTo>
                  <a:cubicBezTo>
                    <a:pt x="120" y="7062"/>
                    <a:pt x="1" y="7211"/>
                    <a:pt x="20" y="7313"/>
                  </a:cubicBezTo>
                  <a:cubicBezTo>
                    <a:pt x="35" y="7399"/>
                    <a:pt x="239" y="7429"/>
                    <a:pt x="352" y="7429"/>
                  </a:cubicBezTo>
                  <a:cubicBezTo>
                    <a:pt x="373" y="7429"/>
                    <a:pt x="390" y="7428"/>
                    <a:pt x="403" y="7426"/>
                  </a:cubicBezTo>
                  <a:cubicBezTo>
                    <a:pt x="486" y="7415"/>
                    <a:pt x="591" y="7199"/>
                    <a:pt x="606" y="7183"/>
                  </a:cubicBezTo>
                  <a:cubicBezTo>
                    <a:pt x="613" y="7174"/>
                    <a:pt x="642" y="7171"/>
                    <a:pt x="676" y="7171"/>
                  </a:cubicBezTo>
                  <a:cubicBezTo>
                    <a:pt x="703" y="7171"/>
                    <a:pt x="734" y="7173"/>
                    <a:pt x="760" y="7174"/>
                  </a:cubicBezTo>
                  <a:cubicBezTo>
                    <a:pt x="760" y="7174"/>
                    <a:pt x="761" y="7174"/>
                    <a:pt x="761" y="7174"/>
                  </a:cubicBezTo>
                  <a:cubicBezTo>
                    <a:pt x="821" y="7174"/>
                    <a:pt x="904" y="7059"/>
                    <a:pt x="925" y="7017"/>
                  </a:cubicBezTo>
                  <a:cubicBezTo>
                    <a:pt x="944" y="6975"/>
                    <a:pt x="945" y="6827"/>
                    <a:pt x="949" y="6827"/>
                  </a:cubicBezTo>
                  <a:cubicBezTo>
                    <a:pt x="949" y="6827"/>
                    <a:pt x="949" y="6827"/>
                    <a:pt x="949" y="6827"/>
                  </a:cubicBezTo>
                  <a:cubicBezTo>
                    <a:pt x="950" y="6830"/>
                    <a:pt x="952" y="6832"/>
                    <a:pt x="955" y="6832"/>
                  </a:cubicBezTo>
                  <a:cubicBezTo>
                    <a:pt x="963" y="6832"/>
                    <a:pt x="978" y="6819"/>
                    <a:pt x="989" y="6803"/>
                  </a:cubicBezTo>
                  <a:cubicBezTo>
                    <a:pt x="1002" y="6779"/>
                    <a:pt x="1027" y="6715"/>
                    <a:pt x="1027" y="6715"/>
                  </a:cubicBezTo>
                  <a:cubicBezTo>
                    <a:pt x="1027" y="6715"/>
                    <a:pt x="973" y="6682"/>
                    <a:pt x="961" y="6675"/>
                  </a:cubicBezTo>
                  <a:cubicBezTo>
                    <a:pt x="949" y="6669"/>
                    <a:pt x="984" y="6574"/>
                    <a:pt x="1005" y="6558"/>
                  </a:cubicBezTo>
                  <a:cubicBezTo>
                    <a:pt x="1025" y="6542"/>
                    <a:pt x="1021" y="6513"/>
                    <a:pt x="1027" y="6492"/>
                  </a:cubicBezTo>
                  <a:cubicBezTo>
                    <a:pt x="1034" y="6472"/>
                    <a:pt x="1127" y="6328"/>
                    <a:pt x="1136" y="6315"/>
                  </a:cubicBezTo>
                  <a:cubicBezTo>
                    <a:pt x="1146" y="6302"/>
                    <a:pt x="1131" y="6286"/>
                    <a:pt x="1131" y="6286"/>
                  </a:cubicBezTo>
                  <a:cubicBezTo>
                    <a:pt x="1131" y="6286"/>
                    <a:pt x="1184" y="6238"/>
                    <a:pt x="1204" y="6205"/>
                  </a:cubicBezTo>
                  <a:cubicBezTo>
                    <a:pt x="1225" y="6173"/>
                    <a:pt x="1394" y="6009"/>
                    <a:pt x="1474" y="5932"/>
                  </a:cubicBezTo>
                  <a:cubicBezTo>
                    <a:pt x="1554" y="5854"/>
                    <a:pt x="1651" y="5570"/>
                    <a:pt x="1679" y="5487"/>
                  </a:cubicBezTo>
                  <a:cubicBezTo>
                    <a:pt x="1705" y="5406"/>
                    <a:pt x="1772" y="5285"/>
                    <a:pt x="1788" y="5272"/>
                  </a:cubicBezTo>
                  <a:cubicBezTo>
                    <a:pt x="1804" y="5257"/>
                    <a:pt x="1911" y="5123"/>
                    <a:pt x="1947" y="5078"/>
                  </a:cubicBezTo>
                  <a:cubicBezTo>
                    <a:pt x="1984" y="5031"/>
                    <a:pt x="2088" y="4934"/>
                    <a:pt x="2154" y="4861"/>
                  </a:cubicBezTo>
                  <a:cubicBezTo>
                    <a:pt x="2220" y="4789"/>
                    <a:pt x="2340" y="4674"/>
                    <a:pt x="2362" y="4674"/>
                  </a:cubicBezTo>
                  <a:cubicBezTo>
                    <a:pt x="2362" y="4674"/>
                    <a:pt x="2362" y="4674"/>
                    <a:pt x="2362" y="4674"/>
                  </a:cubicBezTo>
                  <a:cubicBezTo>
                    <a:pt x="2366" y="4675"/>
                    <a:pt x="2371" y="4675"/>
                    <a:pt x="2378" y="4675"/>
                  </a:cubicBezTo>
                  <a:cubicBezTo>
                    <a:pt x="2401" y="4675"/>
                    <a:pt x="2438" y="4670"/>
                    <a:pt x="2476" y="4640"/>
                  </a:cubicBezTo>
                  <a:cubicBezTo>
                    <a:pt x="2524" y="4602"/>
                    <a:pt x="2572" y="4578"/>
                    <a:pt x="2576" y="4555"/>
                  </a:cubicBezTo>
                  <a:cubicBezTo>
                    <a:pt x="2581" y="4533"/>
                    <a:pt x="2652" y="4517"/>
                    <a:pt x="2689" y="4510"/>
                  </a:cubicBezTo>
                  <a:cubicBezTo>
                    <a:pt x="2725" y="4504"/>
                    <a:pt x="2871" y="4399"/>
                    <a:pt x="2891" y="4373"/>
                  </a:cubicBezTo>
                  <a:cubicBezTo>
                    <a:pt x="2906" y="4355"/>
                    <a:pt x="2937" y="4331"/>
                    <a:pt x="2958" y="4331"/>
                  </a:cubicBezTo>
                  <a:cubicBezTo>
                    <a:pt x="2965" y="4331"/>
                    <a:pt x="2971" y="4334"/>
                    <a:pt x="2976" y="4341"/>
                  </a:cubicBezTo>
                  <a:cubicBezTo>
                    <a:pt x="2992" y="4369"/>
                    <a:pt x="3162" y="4519"/>
                    <a:pt x="3185" y="4546"/>
                  </a:cubicBezTo>
                  <a:cubicBezTo>
                    <a:pt x="3207" y="4574"/>
                    <a:pt x="3247" y="4690"/>
                    <a:pt x="3247" y="4739"/>
                  </a:cubicBezTo>
                  <a:cubicBezTo>
                    <a:pt x="3247" y="4787"/>
                    <a:pt x="3365" y="4918"/>
                    <a:pt x="3365" y="4918"/>
                  </a:cubicBezTo>
                  <a:cubicBezTo>
                    <a:pt x="3365" y="4918"/>
                    <a:pt x="3383" y="5052"/>
                    <a:pt x="3388" y="5110"/>
                  </a:cubicBezTo>
                  <a:cubicBezTo>
                    <a:pt x="3392" y="5167"/>
                    <a:pt x="3478" y="5248"/>
                    <a:pt x="3501" y="5302"/>
                  </a:cubicBezTo>
                  <a:cubicBezTo>
                    <a:pt x="3525" y="5358"/>
                    <a:pt x="3670" y="5499"/>
                    <a:pt x="3735" y="5560"/>
                  </a:cubicBezTo>
                  <a:cubicBezTo>
                    <a:pt x="3797" y="5623"/>
                    <a:pt x="3839" y="5715"/>
                    <a:pt x="3861" y="5768"/>
                  </a:cubicBezTo>
                  <a:cubicBezTo>
                    <a:pt x="3885" y="5821"/>
                    <a:pt x="3922" y="5914"/>
                    <a:pt x="3954" y="5956"/>
                  </a:cubicBezTo>
                  <a:cubicBezTo>
                    <a:pt x="3987" y="6000"/>
                    <a:pt x="4139" y="6157"/>
                    <a:pt x="4190" y="6208"/>
                  </a:cubicBezTo>
                  <a:cubicBezTo>
                    <a:pt x="4240" y="6258"/>
                    <a:pt x="4300" y="6342"/>
                    <a:pt x="4306" y="6351"/>
                  </a:cubicBezTo>
                  <a:cubicBezTo>
                    <a:pt x="4313" y="6360"/>
                    <a:pt x="4349" y="6404"/>
                    <a:pt x="4345" y="6412"/>
                  </a:cubicBezTo>
                  <a:cubicBezTo>
                    <a:pt x="4341" y="6423"/>
                    <a:pt x="4362" y="6443"/>
                    <a:pt x="4374" y="6465"/>
                  </a:cubicBezTo>
                  <a:cubicBezTo>
                    <a:pt x="4386" y="6488"/>
                    <a:pt x="4441" y="6577"/>
                    <a:pt x="4442" y="6605"/>
                  </a:cubicBezTo>
                  <a:cubicBezTo>
                    <a:pt x="4445" y="6632"/>
                    <a:pt x="4451" y="6648"/>
                    <a:pt x="4461" y="6670"/>
                  </a:cubicBezTo>
                  <a:cubicBezTo>
                    <a:pt x="4470" y="6693"/>
                    <a:pt x="4463" y="6693"/>
                    <a:pt x="4450" y="6714"/>
                  </a:cubicBezTo>
                  <a:cubicBezTo>
                    <a:pt x="4435" y="6734"/>
                    <a:pt x="4426" y="6746"/>
                    <a:pt x="4426" y="6759"/>
                  </a:cubicBezTo>
                  <a:cubicBezTo>
                    <a:pt x="4426" y="6774"/>
                    <a:pt x="4475" y="6860"/>
                    <a:pt x="4475" y="6887"/>
                  </a:cubicBezTo>
                  <a:cubicBezTo>
                    <a:pt x="4475" y="6913"/>
                    <a:pt x="4539" y="6932"/>
                    <a:pt x="4550" y="6960"/>
                  </a:cubicBezTo>
                  <a:cubicBezTo>
                    <a:pt x="4560" y="6988"/>
                    <a:pt x="4593" y="7030"/>
                    <a:pt x="4609" y="7046"/>
                  </a:cubicBezTo>
                  <a:cubicBezTo>
                    <a:pt x="4625" y="7062"/>
                    <a:pt x="4652" y="7103"/>
                    <a:pt x="4671" y="7125"/>
                  </a:cubicBezTo>
                  <a:cubicBezTo>
                    <a:pt x="4689" y="7145"/>
                    <a:pt x="4687" y="7177"/>
                    <a:pt x="4676" y="7222"/>
                  </a:cubicBezTo>
                  <a:cubicBezTo>
                    <a:pt x="4664" y="7267"/>
                    <a:pt x="4712" y="7311"/>
                    <a:pt x="4708" y="7349"/>
                  </a:cubicBezTo>
                  <a:cubicBezTo>
                    <a:pt x="4703" y="7388"/>
                    <a:pt x="4732" y="7401"/>
                    <a:pt x="4754" y="7401"/>
                  </a:cubicBezTo>
                  <a:cubicBezTo>
                    <a:pt x="4778" y="7401"/>
                    <a:pt x="5037" y="7263"/>
                    <a:pt x="5089" y="7228"/>
                  </a:cubicBezTo>
                  <a:cubicBezTo>
                    <a:pt x="5140" y="7195"/>
                    <a:pt x="5180" y="7149"/>
                    <a:pt x="5164" y="7077"/>
                  </a:cubicBezTo>
                  <a:cubicBezTo>
                    <a:pt x="5148" y="7004"/>
                    <a:pt x="5066" y="6947"/>
                    <a:pt x="5054" y="6912"/>
                  </a:cubicBezTo>
                  <a:cubicBezTo>
                    <a:pt x="5043" y="6878"/>
                    <a:pt x="4948" y="6758"/>
                    <a:pt x="4929" y="6755"/>
                  </a:cubicBezTo>
                  <a:cubicBezTo>
                    <a:pt x="4912" y="6753"/>
                    <a:pt x="4885" y="6680"/>
                    <a:pt x="4856" y="6631"/>
                  </a:cubicBezTo>
                  <a:cubicBezTo>
                    <a:pt x="4827" y="6584"/>
                    <a:pt x="4812" y="6584"/>
                    <a:pt x="4799" y="6584"/>
                  </a:cubicBezTo>
                  <a:cubicBezTo>
                    <a:pt x="4786" y="6584"/>
                    <a:pt x="4779" y="6552"/>
                    <a:pt x="4780" y="6542"/>
                  </a:cubicBezTo>
                  <a:cubicBezTo>
                    <a:pt x="4783" y="6533"/>
                    <a:pt x="4756" y="6506"/>
                    <a:pt x="4743" y="6506"/>
                  </a:cubicBezTo>
                  <a:cubicBezTo>
                    <a:pt x="4729" y="6506"/>
                    <a:pt x="4718" y="6436"/>
                    <a:pt x="4706" y="6411"/>
                  </a:cubicBezTo>
                  <a:cubicBezTo>
                    <a:pt x="4694" y="6386"/>
                    <a:pt x="4641" y="6246"/>
                    <a:pt x="4635" y="6230"/>
                  </a:cubicBezTo>
                  <a:cubicBezTo>
                    <a:pt x="4633" y="6224"/>
                    <a:pt x="4630" y="6222"/>
                    <a:pt x="4627" y="6222"/>
                  </a:cubicBezTo>
                  <a:cubicBezTo>
                    <a:pt x="4622" y="6222"/>
                    <a:pt x="4617" y="6227"/>
                    <a:pt x="4617" y="6227"/>
                  </a:cubicBezTo>
                  <a:cubicBezTo>
                    <a:pt x="4617" y="6227"/>
                    <a:pt x="4585" y="6156"/>
                    <a:pt x="4568" y="6093"/>
                  </a:cubicBezTo>
                  <a:cubicBezTo>
                    <a:pt x="4549" y="6032"/>
                    <a:pt x="4476" y="5790"/>
                    <a:pt x="4399" y="5624"/>
                  </a:cubicBezTo>
                  <a:cubicBezTo>
                    <a:pt x="4320" y="5458"/>
                    <a:pt x="4182" y="5334"/>
                    <a:pt x="4116" y="5285"/>
                  </a:cubicBezTo>
                  <a:cubicBezTo>
                    <a:pt x="4049" y="5234"/>
                    <a:pt x="4029" y="5189"/>
                    <a:pt x="3979" y="5103"/>
                  </a:cubicBezTo>
                  <a:cubicBezTo>
                    <a:pt x="3930" y="5015"/>
                    <a:pt x="3963" y="4988"/>
                    <a:pt x="3963" y="4988"/>
                  </a:cubicBezTo>
                  <a:cubicBezTo>
                    <a:pt x="3963" y="4988"/>
                    <a:pt x="4007" y="4988"/>
                    <a:pt x="4016" y="4979"/>
                  </a:cubicBezTo>
                  <a:cubicBezTo>
                    <a:pt x="4024" y="4970"/>
                    <a:pt x="4016" y="4954"/>
                    <a:pt x="4033" y="4910"/>
                  </a:cubicBezTo>
                  <a:cubicBezTo>
                    <a:pt x="4052" y="4867"/>
                    <a:pt x="4109" y="4865"/>
                    <a:pt x="4113" y="4842"/>
                  </a:cubicBezTo>
                  <a:cubicBezTo>
                    <a:pt x="4118" y="4820"/>
                    <a:pt x="4081" y="4514"/>
                    <a:pt x="4068" y="4437"/>
                  </a:cubicBezTo>
                  <a:cubicBezTo>
                    <a:pt x="4055" y="4360"/>
                    <a:pt x="4027" y="4175"/>
                    <a:pt x="4020" y="4152"/>
                  </a:cubicBezTo>
                  <a:cubicBezTo>
                    <a:pt x="4013" y="4130"/>
                    <a:pt x="4003" y="4054"/>
                    <a:pt x="4008" y="4015"/>
                  </a:cubicBezTo>
                  <a:cubicBezTo>
                    <a:pt x="4016" y="3977"/>
                    <a:pt x="3984" y="3827"/>
                    <a:pt x="3984" y="3827"/>
                  </a:cubicBezTo>
                  <a:cubicBezTo>
                    <a:pt x="3984" y="3827"/>
                    <a:pt x="3956" y="3748"/>
                    <a:pt x="3970" y="3715"/>
                  </a:cubicBezTo>
                  <a:cubicBezTo>
                    <a:pt x="3984" y="3680"/>
                    <a:pt x="3984" y="3534"/>
                    <a:pt x="3984" y="3502"/>
                  </a:cubicBezTo>
                  <a:cubicBezTo>
                    <a:pt x="3984" y="3471"/>
                    <a:pt x="4004" y="3412"/>
                    <a:pt x="4024" y="3345"/>
                  </a:cubicBezTo>
                  <a:cubicBezTo>
                    <a:pt x="4045" y="3279"/>
                    <a:pt x="4107" y="3162"/>
                    <a:pt x="4107" y="3162"/>
                  </a:cubicBezTo>
                  <a:lnTo>
                    <a:pt x="4125" y="3162"/>
                  </a:lnTo>
                  <a:cubicBezTo>
                    <a:pt x="4125" y="3162"/>
                    <a:pt x="4137" y="3113"/>
                    <a:pt x="4154" y="3093"/>
                  </a:cubicBezTo>
                  <a:cubicBezTo>
                    <a:pt x="4173" y="3072"/>
                    <a:pt x="4189" y="2903"/>
                    <a:pt x="4205" y="2867"/>
                  </a:cubicBezTo>
                  <a:cubicBezTo>
                    <a:pt x="4221" y="2830"/>
                    <a:pt x="4193" y="2743"/>
                    <a:pt x="4193" y="2743"/>
                  </a:cubicBezTo>
                  <a:cubicBezTo>
                    <a:pt x="4193" y="2743"/>
                    <a:pt x="4185" y="2689"/>
                    <a:pt x="4177" y="2637"/>
                  </a:cubicBezTo>
                  <a:cubicBezTo>
                    <a:pt x="4170" y="2584"/>
                    <a:pt x="4129" y="2443"/>
                    <a:pt x="4116" y="2411"/>
                  </a:cubicBezTo>
                  <a:cubicBezTo>
                    <a:pt x="4102" y="2379"/>
                    <a:pt x="4040" y="2201"/>
                    <a:pt x="4023" y="2133"/>
                  </a:cubicBezTo>
                  <a:cubicBezTo>
                    <a:pt x="4004" y="2064"/>
                    <a:pt x="3931" y="1910"/>
                    <a:pt x="3918" y="1881"/>
                  </a:cubicBezTo>
                  <a:cubicBezTo>
                    <a:pt x="3903" y="1850"/>
                    <a:pt x="3799" y="1567"/>
                    <a:pt x="3730" y="1441"/>
                  </a:cubicBezTo>
                  <a:cubicBezTo>
                    <a:pt x="3663" y="1312"/>
                    <a:pt x="3469" y="1180"/>
                    <a:pt x="3475" y="1180"/>
                  </a:cubicBezTo>
                  <a:cubicBezTo>
                    <a:pt x="3483" y="1180"/>
                    <a:pt x="3475" y="1164"/>
                    <a:pt x="3466" y="1146"/>
                  </a:cubicBezTo>
                  <a:cubicBezTo>
                    <a:pt x="3458" y="1127"/>
                    <a:pt x="3348" y="1094"/>
                    <a:pt x="3308" y="1069"/>
                  </a:cubicBezTo>
                  <a:cubicBezTo>
                    <a:pt x="3265" y="1044"/>
                    <a:pt x="3075" y="1008"/>
                    <a:pt x="3075" y="1008"/>
                  </a:cubicBezTo>
                  <a:lnTo>
                    <a:pt x="3070" y="1008"/>
                  </a:lnTo>
                  <a:cubicBezTo>
                    <a:pt x="3083" y="1001"/>
                    <a:pt x="3066" y="937"/>
                    <a:pt x="3050" y="921"/>
                  </a:cubicBezTo>
                  <a:cubicBezTo>
                    <a:pt x="3034" y="905"/>
                    <a:pt x="3050" y="859"/>
                    <a:pt x="3062" y="848"/>
                  </a:cubicBezTo>
                  <a:cubicBezTo>
                    <a:pt x="3073" y="836"/>
                    <a:pt x="3086" y="819"/>
                    <a:pt x="3086" y="794"/>
                  </a:cubicBezTo>
                  <a:cubicBezTo>
                    <a:pt x="3086" y="768"/>
                    <a:pt x="3095" y="714"/>
                    <a:pt x="3095" y="714"/>
                  </a:cubicBezTo>
                  <a:cubicBezTo>
                    <a:pt x="3095" y="714"/>
                    <a:pt x="3118" y="709"/>
                    <a:pt x="3139" y="679"/>
                  </a:cubicBezTo>
                  <a:cubicBezTo>
                    <a:pt x="3159" y="650"/>
                    <a:pt x="3099" y="581"/>
                    <a:pt x="3083" y="552"/>
                  </a:cubicBezTo>
                  <a:cubicBezTo>
                    <a:pt x="3067" y="521"/>
                    <a:pt x="3073" y="500"/>
                    <a:pt x="3089" y="484"/>
                  </a:cubicBezTo>
                  <a:cubicBezTo>
                    <a:pt x="3104" y="468"/>
                    <a:pt x="3098" y="396"/>
                    <a:pt x="3079" y="360"/>
                  </a:cubicBezTo>
                  <a:cubicBezTo>
                    <a:pt x="3062" y="323"/>
                    <a:pt x="3037" y="271"/>
                    <a:pt x="3063" y="271"/>
                  </a:cubicBezTo>
                  <a:cubicBezTo>
                    <a:pt x="3091" y="271"/>
                    <a:pt x="3098" y="224"/>
                    <a:pt x="3114" y="192"/>
                  </a:cubicBezTo>
                  <a:cubicBezTo>
                    <a:pt x="3130" y="160"/>
                    <a:pt x="2997" y="36"/>
                    <a:pt x="2906" y="9"/>
                  </a:cubicBezTo>
                  <a:cubicBezTo>
                    <a:pt x="2888" y="3"/>
                    <a:pt x="2866" y="1"/>
                    <a:pt x="2840" y="1"/>
                  </a:cubicBez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g1f7b5ef0b07_0_271"/>
            <p:cNvSpPr/>
            <p:nvPr/>
          </p:nvSpPr>
          <p:spPr>
            <a:xfrm>
              <a:off x="4467560" y="1867823"/>
              <a:ext cx="98810" cy="103149"/>
            </a:xfrm>
            <a:custGeom>
              <a:rect b="b" l="l" r="r" t="t"/>
              <a:pathLst>
                <a:path extrusionOk="0" h="1355" w="1298">
                  <a:moveTo>
                    <a:pt x="649" y="0"/>
                  </a:moveTo>
                  <a:cubicBezTo>
                    <a:pt x="290" y="0"/>
                    <a:pt x="1" y="303"/>
                    <a:pt x="1" y="678"/>
                  </a:cubicBezTo>
                  <a:cubicBezTo>
                    <a:pt x="1" y="1052"/>
                    <a:pt x="290" y="1355"/>
                    <a:pt x="649" y="1355"/>
                  </a:cubicBezTo>
                  <a:cubicBezTo>
                    <a:pt x="1007" y="1355"/>
                    <a:pt x="1297" y="1052"/>
                    <a:pt x="1297" y="678"/>
                  </a:cubicBezTo>
                  <a:cubicBezTo>
                    <a:pt x="1297" y="303"/>
                    <a:pt x="1007" y="0"/>
                    <a:pt x="649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6" name="Google Shape;1156;g1f7b5ef0b07_0_271"/>
          <p:cNvGrpSpPr/>
          <p:nvPr/>
        </p:nvGrpSpPr>
        <p:grpSpPr>
          <a:xfrm>
            <a:off x="9996796" y="1596488"/>
            <a:ext cx="907280" cy="2575868"/>
            <a:chOff x="6552623" y="1553798"/>
            <a:chExt cx="249864" cy="709312"/>
          </a:xfrm>
        </p:grpSpPr>
        <p:sp>
          <p:nvSpPr>
            <p:cNvPr id="1157" name="Google Shape;1157;g1f7b5ef0b07_0_271"/>
            <p:cNvSpPr/>
            <p:nvPr/>
          </p:nvSpPr>
          <p:spPr>
            <a:xfrm>
              <a:off x="6567348" y="1562777"/>
              <a:ext cx="235139" cy="700333"/>
            </a:xfrm>
            <a:custGeom>
              <a:rect b="b" l="l" r="r" t="t"/>
              <a:pathLst>
                <a:path extrusionOk="0" h="9369" w="3385">
                  <a:moveTo>
                    <a:pt x="656" y="848"/>
                  </a:moveTo>
                  <a:cubicBezTo>
                    <a:pt x="743" y="895"/>
                    <a:pt x="829" y="901"/>
                    <a:pt x="866" y="901"/>
                  </a:cubicBezTo>
                  <a:cubicBezTo>
                    <a:pt x="880" y="901"/>
                    <a:pt x="887" y="900"/>
                    <a:pt x="886" y="900"/>
                  </a:cubicBezTo>
                  <a:cubicBezTo>
                    <a:pt x="850" y="899"/>
                    <a:pt x="817" y="893"/>
                    <a:pt x="787" y="886"/>
                  </a:cubicBezTo>
                  <a:lnTo>
                    <a:pt x="787" y="886"/>
                  </a:lnTo>
                  <a:cubicBezTo>
                    <a:pt x="812" y="890"/>
                    <a:pt x="836" y="895"/>
                    <a:pt x="863" y="895"/>
                  </a:cubicBezTo>
                  <a:cubicBezTo>
                    <a:pt x="902" y="895"/>
                    <a:pt x="938" y="887"/>
                    <a:pt x="975" y="879"/>
                  </a:cubicBezTo>
                  <a:cubicBezTo>
                    <a:pt x="976" y="940"/>
                    <a:pt x="988" y="1024"/>
                    <a:pt x="1030" y="1066"/>
                  </a:cubicBezTo>
                  <a:cubicBezTo>
                    <a:pt x="1102" y="1139"/>
                    <a:pt x="1102" y="1419"/>
                    <a:pt x="1102" y="1471"/>
                  </a:cubicBezTo>
                  <a:cubicBezTo>
                    <a:pt x="1102" y="1524"/>
                    <a:pt x="1110" y="1817"/>
                    <a:pt x="1110" y="1817"/>
                  </a:cubicBezTo>
                  <a:cubicBezTo>
                    <a:pt x="1110" y="1817"/>
                    <a:pt x="950" y="1828"/>
                    <a:pt x="899" y="1879"/>
                  </a:cubicBezTo>
                  <a:cubicBezTo>
                    <a:pt x="848" y="1930"/>
                    <a:pt x="796" y="1974"/>
                    <a:pt x="796" y="2012"/>
                  </a:cubicBezTo>
                  <a:cubicBezTo>
                    <a:pt x="796" y="2051"/>
                    <a:pt x="785" y="2089"/>
                    <a:pt x="785" y="2089"/>
                  </a:cubicBezTo>
                  <a:cubicBezTo>
                    <a:pt x="785" y="2089"/>
                    <a:pt x="753" y="2069"/>
                    <a:pt x="727" y="1981"/>
                  </a:cubicBezTo>
                  <a:cubicBezTo>
                    <a:pt x="701" y="1892"/>
                    <a:pt x="628" y="1725"/>
                    <a:pt x="643" y="1607"/>
                  </a:cubicBezTo>
                  <a:cubicBezTo>
                    <a:pt x="657" y="1490"/>
                    <a:pt x="657" y="1157"/>
                    <a:pt x="657" y="1093"/>
                  </a:cubicBezTo>
                  <a:cubicBezTo>
                    <a:pt x="657" y="1039"/>
                    <a:pt x="634" y="916"/>
                    <a:pt x="656" y="848"/>
                  </a:cubicBezTo>
                  <a:close/>
                  <a:moveTo>
                    <a:pt x="863" y="0"/>
                  </a:moveTo>
                  <a:cubicBezTo>
                    <a:pt x="749" y="0"/>
                    <a:pt x="646" y="45"/>
                    <a:pt x="567" y="118"/>
                  </a:cubicBezTo>
                  <a:cubicBezTo>
                    <a:pt x="561" y="108"/>
                    <a:pt x="552" y="99"/>
                    <a:pt x="539" y="99"/>
                  </a:cubicBezTo>
                  <a:cubicBezTo>
                    <a:pt x="513" y="99"/>
                    <a:pt x="464" y="137"/>
                    <a:pt x="497" y="171"/>
                  </a:cubicBezTo>
                  <a:cubicBezTo>
                    <a:pt x="497" y="171"/>
                    <a:pt x="501" y="178"/>
                    <a:pt x="506" y="187"/>
                  </a:cubicBezTo>
                  <a:cubicBezTo>
                    <a:pt x="472" y="235"/>
                    <a:pt x="447" y="289"/>
                    <a:pt x="433" y="348"/>
                  </a:cubicBezTo>
                  <a:cubicBezTo>
                    <a:pt x="429" y="348"/>
                    <a:pt x="425" y="347"/>
                    <a:pt x="420" y="347"/>
                  </a:cubicBezTo>
                  <a:cubicBezTo>
                    <a:pt x="404" y="347"/>
                    <a:pt x="386" y="353"/>
                    <a:pt x="386" y="373"/>
                  </a:cubicBezTo>
                  <a:cubicBezTo>
                    <a:pt x="386" y="411"/>
                    <a:pt x="385" y="444"/>
                    <a:pt x="418" y="444"/>
                  </a:cubicBezTo>
                  <a:lnTo>
                    <a:pt x="423" y="444"/>
                  </a:lnTo>
                  <a:cubicBezTo>
                    <a:pt x="423" y="446"/>
                    <a:pt x="421" y="446"/>
                    <a:pt x="421" y="447"/>
                  </a:cubicBezTo>
                  <a:cubicBezTo>
                    <a:pt x="421" y="504"/>
                    <a:pt x="433" y="559"/>
                    <a:pt x="453" y="610"/>
                  </a:cubicBezTo>
                  <a:cubicBezTo>
                    <a:pt x="452" y="664"/>
                    <a:pt x="447" y="723"/>
                    <a:pt x="436" y="759"/>
                  </a:cubicBezTo>
                  <a:cubicBezTo>
                    <a:pt x="411" y="845"/>
                    <a:pt x="300" y="1190"/>
                    <a:pt x="300" y="1374"/>
                  </a:cubicBezTo>
                  <a:cubicBezTo>
                    <a:pt x="300" y="1557"/>
                    <a:pt x="305" y="1710"/>
                    <a:pt x="293" y="1779"/>
                  </a:cubicBezTo>
                  <a:cubicBezTo>
                    <a:pt x="281" y="1849"/>
                    <a:pt x="270" y="2034"/>
                    <a:pt x="318" y="2124"/>
                  </a:cubicBezTo>
                  <a:cubicBezTo>
                    <a:pt x="367" y="2216"/>
                    <a:pt x="452" y="2434"/>
                    <a:pt x="452" y="2498"/>
                  </a:cubicBezTo>
                  <a:cubicBezTo>
                    <a:pt x="452" y="2562"/>
                    <a:pt x="466" y="2820"/>
                    <a:pt x="440" y="2895"/>
                  </a:cubicBezTo>
                  <a:cubicBezTo>
                    <a:pt x="440" y="2895"/>
                    <a:pt x="245" y="3144"/>
                    <a:pt x="197" y="3426"/>
                  </a:cubicBezTo>
                  <a:cubicBezTo>
                    <a:pt x="147" y="3709"/>
                    <a:pt x="13" y="4152"/>
                    <a:pt x="41" y="4259"/>
                  </a:cubicBezTo>
                  <a:cubicBezTo>
                    <a:pt x="43" y="4262"/>
                    <a:pt x="43" y="4265"/>
                    <a:pt x="43" y="4268"/>
                  </a:cubicBezTo>
                  <a:cubicBezTo>
                    <a:pt x="22" y="4331"/>
                    <a:pt x="0" y="4391"/>
                    <a:pt x="40" y="4468"/>
                  </a:cubicBezTo>
                  <a:cubicBezTo>
                    <a:pt x="41" y="4481"/>
                    <a:pt x="43" y="4495"/>
                    <a:pt x="48" y="4513"/>
                  </a:cubicBezTo>
                  <a:cubicBezTo>
                    <a:pt x="80" y="4616"/>
                    <a:pt x="143" y="4941"/>
                    <a:pt x="217" y="5017"/>
                  </a:cubicBezTo>
                  <a:cubicBezTo>
                    <a:pt x="292" y="5091"/>
                    <a:pt x="404" y="5037"/>
                    <a:pt x="404" y="5167"/>
                  </a:cubicBezTo>
                  <a:cubicBezTo>
                    <a:pt x="404" y="5295"/>
                    <a:pt x="436" y="5723"/>
                    <a:pt x="510" y="5859"/>
                  </a:cubicBezTo>
                  <a:cubicBezTo>
                    <a:pt x="584" y="5996"/>
                    <a:pt x="593" y="6064"/>
                    <a:pt x="555" y="6102"/>
                  </a:cubicBezTo>
                  <a:cubicBezTo>
                    <a:pt x="519" y="6140"/>
                    <a:pt x="558" y="6179"/>
                    <a:pt x="558" y="6179"/>
                  </a:cubicBezTo>
                  <a:cubicBezTo>
                    <a:pt x="558" y="6179"/>
                    <a:pt x="389" y="6535"/>
                    <a:pt x="433" y="6721"/>
                  </a:cubicBezTo>
                  <a:cubicBezTo>
                    <a:pt x="475" y="6906"/>
                    <a:pt x="573" y="7049"/>
                    <a:pt x="598" y="7152"/>
                  </a:cubicBezTo>
                  <a:cubicBezTo>
                    <a:pt x="622" y="7256"/>
                    <a:pt x="820" y="8143"/>
                    <a:pt x="820" y="8143"/>
                  </a:cubicBezTo>
                  <a:lnTo>
                    <a:pt x="791" y="8153"/>
                  </a:lnTo>
                  <a:cubicBezTo>
                    <a:pt x="791" y="8153"/>
                    <a:pt x="788" y="8439"/>
                    <a:pt x="823" y="8532"/>
                  </a:cubicBezTo>
                  <a:cubicBezTo>
                    <a:pt x="836" y="8567"/>
                    <a:pt x="840" y="8578"/>
                    <a:pt x="839" y="8578"/>
                  </a:cubicBezTo>
                  <a:cubicBezTo>
                    <a:pt x="837" y="8578"/>
                    <a:pt x="823" y="8547"/>
                    <a:pt x="823" y="8547"/>
                  </a:cubicBezTo>
                  <a:cubicBezTo>
                    <a:pt x="823" y="8547"/>
                    <a:pt x="791" y="8603"/>
                    <a:pt x="791" y="8635"/>
                  </a:cubicBezTo>
                  <a:cubicBezTo>
                    <a:pt x="791" y="8667"/>
                    <a:pt x="704" y="8979"/>
                    <a:pt x="662" y="8979"/>
                  </a:cubicBezTo>
                  <a:cubicBezTo>
                    <a:pt x="619" y="8979"/>
                    <a:pt x="305" y="9189"/>
                    <a:pt x="305" y="9240"/>
                  </a:cubicBezTo>
                  <a:cubicBezTo>
                    <a:pt x="305" y="9289"/>
                    <a:pt x="274" y="9368"/>
                    <a:pt x="436" y="9368"/>
                  </a:cubicBezTo>
                  <a:cubicBezTo>
                    <a:pt x="598" y="9368"/>
                    <a:pt x="781" y="9329"/>
                    <a:pt x="901" y="9268"/>
                  </a:cubicBezTo>
                  <a:cubicBezTo>
                    <a:pt x="1021" y="9208"/>
                    <a:pt x="1120" y="9122"/>
                    <a:pt x="1222" y="9122"/>
                  </a:cubicBezTo>
                  <a:cubicBezTo>
                    <a:pt x="1324" y="9122"/>
                    <a:pt x="1448" y="9068"/>
                    <a:pt x="1409" y="8965"/>
                  </a:cubicBezTo>
                  <a:cubicBezTo>
                    <a:pt x="1370" y="8861"/>
                    <a:pt x="1275" y="8694"/>
                    <a:pt x="1236" y="8654"/>
                  </a:cubicBezTo>
                  <a:cubicBezTo>
                    <a:pt x="1198" y="8615"/>
                    <a:pt x="1158" y="8544"/>
                    <a:pt x="1158" y="8525"/>
                  </a:cubicBezTo>
                  <a:cubicBezTo>
                    <a:pt x="1158" y="8507"/>
                    <a:pt x="1138" y="8507"/>
                    <a:pt x="1138" y="8507"/>
                  </a:cubicBezTo>
                  <a:cubicBezTo>
                    <a:pt x="1138" y="8507"/>
                    <a:pt x="1161" y="8239"/>
                    <a:pt x="1138" y="8165"/>
                  </a:cubicBezTo>
                  <a:lnTo>
                    <a:pt x="1109" y="8139"/>
                  </a:lnTo>
                  <a:cubicBezTo>
                    <a:pt x="1109" y="8139"/>
                    <a:pt x="1155" y="7453"/>
                    <a:pt x="1106" y="7310"/>
                  </a:cubicBezTo>
                  <a:cubicBezTo>
                    <a:pt x="1056" y="7167"/>
                    <a:pt x="915" y="6871"/>
                    <a:pt x="947" y="6803"/>
                  </a:cubicBezTo>
                  <a:cubicBezTo>
                    <a:pt x="979" y="6734"/>
                    <a:pt x="979" y="6688"/>
                    <a:pt x="979" y="6688"/>
                  </a:cubicBezTo>
                  <a:cubicBezTo>
                    <a:pt x="979" y="6688"/>
                    <a:pt x="1134" y="6982"/>
                    <a:pt x="1176" y="7078"/>
                  </a:cubicBezTo>
                  <a:cubicBezTo>
                    <a:pt x="1218" y="7174"/>
                    <a:pt x="1276" y="7289"/>
                    <a:pt x="1365" y="7332"/>
                  </a:cubicBezTo>
                  <a:cubicBezTo>
                    <a:pt x="1453" y="7374"/>
                    <a:pt x="2314" y="7911"/>
                    <a:pt x="2399" y="7954"/>
                  </a:cubicBezTo>
                  <a:lnTo>
                    <a:pt x="2399" y="7989"/>
                  </a:lnTo>
                  <a:cubicBezTo>
                    <a:pt x="2399" y="7989"/>
                    <a:pt x="2649" y="8171"/>
                    <a:pt x="2698" y="8171"/>
                  </a:cubicBezTo>
                  <a:cubicBezTo>
                    <a:pt x="2698" y="8171"/>
                    <a:pt x="2698" y="8217"/>
                    <a:pt x="2726" y="8246"/>
                  </a:cubicBezTo>
                  <a:cubicBezTo>
                    <a:pt x="2755" y="8274"/>
                    <a:pt x="2905" y="8517"/>
                    <a:pt x="2944" y="8660"/>
                  </a:cubicBezTo>
                  <a:cubicBezTo>
                    <a:pt x="2982" y="8804"/>
                    <a:pt x="3051" y="9004"/>
                    <a:pt x="3051" y="9046"/>
                  </a:cubicBezTo>
                  <a:cubicBezTo>
                    <a:pt x="3051" y="9079"/>
                    <a:pt x="3086" y="9110"/>
                    <a:pt x="3115" y="9110"/>
                  </a:cubicBezTo>
                  <a:cubicBezTo>
                    <a:pt x="3124" y="9110"/>
                    <a:pt x="3133" y="9107"/>
                    <a:pt x="3139" y="9100"/>
                  </a:cubicBezTo>
                  <a:cubicBezTo>
                    <a:pt x="3167" y="9071"/>
                    <a:pt x="3298" y="8611"/>
                    <a:pt x="3298" y="8517"/>
                  </a:cubicBezTo>
                  <a:cubicBezTo>
                    <a:pt x="3298" y="8426"/>
                    <a:pt x="3273" y="8322"/>
                    <a:pt x="3316" y="8236"/>
                  </a:cubicBezTo>
                  <a:cubicBezTo>
                    <a:pt x="3359" y="8150"/>
                    <a:pt x="3384" y="7971"/>
                    <a:pt x="3335" y="7885"/>
                  </a:cubicBezTo>
                  <a:cubicBezTo>
                    <a:pt x="3302" y="7828"/>
                    <a:pt x="3261" y="7810"/>
                    <a:pt x="3214" y="7810"/>
                  </a:cubicBezTo>
                  <a:cubicBezTo>
                    <a:pt x="3191" y="7810"/>
                    <a:pt x="3166" y="7815"/>
                    <a:pt x="3139" y="7821"/>
                  </a:cubicBezTo>
                  <a:cubicBezTo>
                    <a:pt x="3062" y="7839"/>
                    <a:pt x="2918" y="7860"/>
                    <a:pt x="2918" y="7860"/>
                  </a:cubicBezTo>
                  <a:lnTo>
                    <a:pt x="2903" y="7875"/>
                  </a:lnTo>
                  <a:lnTo>
                    <a:pt x="2654" y="7710"/>
                  </a:lnTo>
                  <a:lnTo>
                    <a:pt x="2631" y="7734"/>
                  </a:lnTo>
                  <a:cubicBezTo>
                    <a:pt x="2631" y="7734"/>
                    <a:pt x="2322" y="7381"/>
                    <a:pt x="2220" y="7278"/>
                  </a:cubicBezTo>
                  <a:cubicBezTo>
                    <a:pt x="2118" y="7174"/>
                    <a:pt x="1814" y="7084"/>
                    <a:pt x="1761" y="7032"/>
                  </a:cubicBezTo>
                  <a:cubicBezTo>
                    <a:pt x="1709" y="6978"/>
                    <a:pt x="1533" y="6624"/>
                    <a:pt x="1533" y="6574"/>
                  </a:cubicBezTo>
                  <a:cubicBezTo>
                    <a:pt x="1533" y="6523"/>
                    <a:pt x="1541" y="6498"/>
                    <a:pt x="1541" y="6498"/>
                  </a:cubicBezTo>
                  <a:lnTo>
                    <a:pt x="1541" y="6388"/>
                  </a:lnTo>
                  <a:cubicBezTo>
                    <a:pt x="1541" y="6338"/>
                    <a:pt x="1544" y="6016"/>
                    <a:pt x="1498" y="5903"/>
                  </a:cubicBezTo>
                  <a:cubicBezTo>
                    <a:pt x="1453" y="5788"/>
                    <a:pt x="1700" y="5584"/>
                    <a:pt x="1700" y="5544"/>
                  </a:cubicBezTo>
                  <a:cubicBezTo>
                    <a:pt x="1700" y="5505"/>
                    <a:pt x="1744" y="4959"/>
                    <a:pt x="1705" y="4833"/>
                  </a:cubicBezTo>
                  <a:cubicBezTo>
                    <a:pt x="1677" y="4745"/>
                    <a:pt x="1677" y="4732"/>
                    <a:pt x="1680" y="4732"/>
                  </a:cubicBezTo>
                  <a:lnTo>
                    <a:pt x="1680" y="4732"/>
                  </a:lnTo>
                  <a:cubicBezTo>
                    <a:pt x="1681" y="4732"/>
                    <a:pt x="1683" y="4734"/>
                    <a:pt x="1683" y="4734"/>
                  </a:cubicBezTo>
                  <a:lnTo>
                    <a:pt x="1705" y="4713"/>
                  </a:lnTo>
                  <a:cubicBezTo>
                    <a:pt x="1705" y="4713"/>
                    <a:pt x="1630" y="4327"/>
                    <a:pt x="1603" y="4297"/>
                  </a:cubicBezTo>
                  <a:cubicBezTo>
                    <a:pt x="1575" y="4270"/>
                    <a:pt x="1568" y="4187"/>
                    <a:pt x="1585" y="4133"/>
                  </a:cubicBezTo>
                  <a:cubicBezTo>
                    <a:pt x="1591" y="4114"/>
                    <a:pt x="1607" y="4038"/>
                    <a:pt x="1623" y="3948"/>
                  </a:cubicBezTo>
                  <a:cubicBezTo>
                    <a:pt x="1632" y="3922"/>
                    <a:pt x="1638" y="3895"/>
                    <a:pt x="1639" y="3866"/>
                  </a:cubicBezTo>
                  <a:cubicBezTo>
                    <a:pt x="1664" y="3728"/>
                    <a:pt x="1689" y="3591"/>
                    <a:pt x="1689" y="3591"/>
                  </a:cubicBezTo>
                  <a:cubicBezTo>
                    <a:pt x="1689" y="3591"/>
                    <a:pt x="1868" y="3441"/>
                    <a:pt x="1868" y="3286"/>
                  </a:cubicBezTo>
                  <a:cubicBezTo>
                    <a:pt x="1868" y="3133"/>
                    <a:pt x="1811" y="2991"/>
                    <a:pt x="1751" y="2930"/>
                  </a:cubicBezTo>
                  <a:cubicBezTo>
                    <a:pt x="1751" y="2930"/>
                    <a:pt x="1759" y="2629"/>
                    <a:pt x="1667" y="2536"/>
                  </a:cubicBezTo>
                  <a:cubicBezTo>
                    <a:pt x="1575" y="2443"/>
                    <a:pt x="1553" y="2283"/>
                    <a:pt x="1553" y="2229"/>
                  </a:cubicBezTo>
                  <a:cubicBezTo>
                    <a:pt x="1553" y="2175"/>
                    <a:pt x="1483" y="1783"/>
                    <a:pt x="1434" y="1611"/>
                  </a:cubicBezTo>
                  <a:cubicBezTo>
                    <a:pt x="1384" y="1439"/>
                    <a:pt x="1243" y="1018"/>
                    <a:pt x="1272" y="918"/>
                  </a:cubicBezTo>
                  <a:cubicBezTo>
                    <a:pt x="1300" y="817"/>
                    <a:pt x="1397" y="619"/>
                    <a:pt x="1371" y="504"/>
                  </a:cubicBezTo>
                  <a:cubicBezTo>
                    <a:pt x="1346" y="391"/>
                    <a:pt x="1313" y="264"/>
                    <a:pt x="1298" y="249"/>
                  </a:cubicBezTo>
                  <a:cubicBezTo>
                    <a:pt x="1290" y="241"/>
                    <a:pt x="1273" y="229"/>
                    <a:pt x="1259" y="229"/>
                  </a:cubicBezTo>
                  <a:cubicBezTo>
                    <a:pt x="1255" y="229"/>
                    <a:pt x="1251" y="230"/>
                    <a:pt x="1249" y="233"/>
                  </a:cubicBezTo>
                  <a:cubicBezTo>
                    <a:pt x="1173" y="95"/>
                    <a:pt x="1030" y="0"/>
                    <a:pt x="863" y="0"/>
                  </a:cubicBez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g1f7b5ef0b07_0_271"/>
            <p:cNvSpPr/>
            <p:nvPr/>
          </p:nvSpPr>
          <p:spPr>
            <a:xfrm>
              <a:off x="6552623" y="1553798"/>
              <a:ext cx="98810" cy="103149"/>
            </a:xfrm>
            <a:custGeom>
              <a:rect b="b" l="l" r="r" t="t"/>
              <a:pathLst>
                <a:path extrusionOk="0" h="1355" w="1298">
                  <a:moveTo>
                    <a:pt x="649" y="0"/>
                  </a:moveTo>
                  <a:cubicBezTo>
                    <a:pt x="290" y="0"/>
                    <a:pt x="1" y="303"/>
                    <a:pt x="1" y="678"/>
                  </a:cubicBezTo>
                  <a:cubicBezTo>
                    <a:pt x="1" y="1052"/>
                    <a:pt x="290" y="1355"/>
                    <a:pt x="649" y="1355"/>
                  </a:cubicBezTo>
                  <a:cubicBezTo>
                    <a:pt x="1007" y="1355"/>
                    <a:pt x="1297" y="1052"/>
                    <a:pt x="1297" y="678"/>
                  </a:cubicBezTo>
                  <a:cubicBezTo>
                    <a:pt x="1297" y="303"/>
                    <a:pt x="1007" y="0"/>
                    <a:pt x="649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9" name="Google Shape;1159;g1f7b5ef0b07_0_271"/>
          <p:cNvGrpSpPr/>
          <p:nvPr/>
        </p:nvGrpSpPr>
        <p:grpSpPr>
          <a:xfrm>
            <a:off x="5736003" y="2423343"/>
            <a:ext cx="1307973" cy="2543197"/>
            <a:chOff x="713250" y="1562785"/>
            <a:chExt cx="345303" cy="702017"/>
          </a:xfrm>
        </p:grpSpPr>
        <p:sp>
          <p:nvSpPr>
            <p:cNvPr id="1160" name="Google Shape;1160;g1f7b5ef0b07_0_271"/>
            <p:cNvSpPr/>
            <p:nvPr/>
          </p:nvSpPr>
          <p:spPr>
            <a:xfrm>
              <a:off x="713250" y="1573968"/>
              <a:ext cx="345303" cy="690834"/>
            </a:xfrm>
            <a:custGeom>
              <a:rect b="b" l="l" r="r" t="t"/>
              <a:pathLst>
                <a:path extrusionOk="0" h="9075" w="4536">
                  <a:moveTo>
                    <a:pt x="3616" y="5532"/>
                  </a:moveTo>
                  <a:cubicBezTo>
                    <a:pt x="3616" y="5532"/>
                    <a:pt x="3801" y="5713"/>
                    <a:pt x="3834" y="5713"/>
                  </a:cubicBezTo>
                  <a:cubicBezTo>
                    <a:pt x="3834" y="5713"/>
                    <a:pt x="3835" y="5713"/>
                    <a:pt x="3835" y="5713"/>
                  </a:cubicBezTo>
                  <a:cubicBezTo>
                    <a:pt x="3835" y="5713"/>
                    <a:pt x="3836" y="5712"/>
                    <a:pt x="3836" y="5712"/>
                  </a:cubicBezTo>
                  <a:cubicBezTo>
                    <a:pt x="3864" y="5712"/>
                    <a:pt x="3792" y="5815"/>
                    <a:pt x="3765" y="5825"/>
                  </a:cubicBezTo>
                  <a:cubicBezTo>
                    <a:pt x="3739" y="5833"/>
                    <a:pt x="3554" y="5979"/>
                    <a:pt x="3533" y="6013"/>
                  </a:cubicBezTo>
                  <a:cubicBezTo>
                    <a:pt x="3513" y="6046"/>
                    <a:pt x="3426" y="6139"/>
                    <a:pt x="3411" y="6170"/>
                  </a:cubicBezTo>
                  <a:cubicBezTo>
                    <a:pt x="3410" y="6173"/>
                    <a:pt x="3409" y="6175"/>
                    <a:pt x="3408" y="6175"/>
                  </a:cubicBezTo>
                  <a:cubicBezTo>
                    <a:pt x="3401" y="6175"/>
                    <a:pt x="3417" y="6066"/>
                    <a:pt x="3429" y="6032"/>
                  </a:cubicBezTo>
                  <a:cubicBezTo>
                    <a:pt x="3433" y="6020"/>
                    <a:pt x="3437" y="6017"/>
                    <a:pt x="3441" y="6017"/>
                  </a:cubicBezTo>
                  <a:cubicBezTo>
                    <a:pt x="3447" y="6017"/>
                    <a:pt x="3454" y="6024"/>
                    <a:pt x="3463" y="6024"/>
                  </a:cubicBezTo>
                  <a:cubicBezTo>
                    <a:pt x="3468" y="6024"/>
                    <a:pt x="3473" y="6022"/>
                    <a:pt x="3479" y="6016"/>
                  </a:cubicBezTo>
                  <a:cubicBezTo>
                    <a:pt x="3503" y="5988"/>
                    <a:pt x="3539" y="5908"/>
                    <a:pt x="3549" y="5854"/>
                  </a:cubicBezTo>
                  <a:cubicBezTo>
                    <a:pt x="3560" y="5800"/>
                    <a:pt x="3616" y="5648"/>
                    <a:pt x="3603" y="5615"/>
                  </a:cubicBezTo>
                  <a:cubicBezTo>
                    <a:pt x="3590" y="5581"/>
                    <a:pt x="3616" y="5532"/>
                    <a:pt x="3616" y="5532"/>
                  </a:cubicBezTo>
                  <a:close/>
                  <a:moveTo>
                    <a:pt x="588" y="1"/>
                  </a:moveTo>
                  <a:cubicBezTo>
                    <a:pt x="429" y="1"/>
                    <a:pt x="289" y="80"/>
                    <a:pt x="202" y="199"/>
                  </a:cubicBezTo>
                  <a:cubicBezTo>
                    <a:pt x="192" y="205"/>
                    <a:pt x="179" y="209"/>
                    <a:pt x="163" y="211"/>
                  </a:cubicBezTo>
                  <a:cubicBezTo>
                    <a:pt x="109" y="214"/>
                    <a:pt x="74" y="301"/>
                    <a:pt x="49" y="361"/>
                  </a:cubicBezTo>
                  <a:cubicBezTo>
                    <a:pt x="26" y="420"/>
                    <a:pt x="27" y="466"/>
                    <a:pt x="21" y="517"/>
                  </a:cubicBezTo>
                  <a:cubicBezTo>
                    <a:pt x="15" y="569"/>
                    <a:pt x="13" y="627"/>
                    <a:pt x="7" y="683"/>
                  </a:cubicBezTo>
                  <a:cubicBezTo>
                    <a:pt x="1" y="736"/>
                    <a:pt x="90" y="938"/>
                    <a:pt x="131" y="1021"/>
                  </a:cubicBezTo>
                  <a:cubicBezTo>
                    <a:pt x="170" y="1105"/>
                    <a:pt x="346" y="1214"/>
                    <a:pt x="442" y="1308"/>
                  </a:cubicBezTo>
                  <a:cubicBezTo>
                    <a:pt x="538" y="1399"/>
                    <a:pt x="977" y="1656"/>
                    <a:pt x="1034" y="1688"/>
                  </a:cubicBezTo>
                  <a:cubicBezTo>
                    <a:pt x="1091" y="1721"/>
                    <a:pt x="1297" y="1809"/>
                    <a:pt x="1359" y="1865"/>
                  </a:cubicBezTo>
                  <a:cubicBezTo>
                    <a:pt x="1418" y="1922"/>
                    <a:pt x="1613" y="2085"/>
                    <a:pt x="1688" y="2168"/>
                  </a:cubicBezTo>
                  <a:cubicBezTo>
                    <a:pt x="1763" y="2253"/>
                    <a:pt x="1950" y="2352"/>
                    <a:pt x="2030" y="2434"/>
                  </a:cubicBezTo>
                  <a:cubicBezTo>
                    <a:pt x="2112" y="2514"/>
                    <a:pt x="2253" y="2640"/>
                    <a:pt x="2253" y="2671"/>
                  </a:cubicBezTo>
                  <a:cubicBezTo>
                    <a:pt x="2253" y="2700"/>
                    <a:pt x="2183" y="2757"/>
                    <a:pt x="2154" y="2788"/>
                  </a:cubicBezTo>
                  <a:cubicBezTo>
                    <a:pt x="2123" y="2818"/>
                    <a:pt x="2129" y="2853"/>
                    <a:pt x="2139" y="2923"/>
                  </a:cubicBezTo>
                  <a:cubicBezTo>
                    <a:pt x="2148" y="2991"/>
                    <a:pt x="2336" y="3302"/>
                    <a:pt x="2368" y="3388"/>
                  </a:cubicBezTo>
                  <a:cubicBezTo>
                    <a:pt x="2397" y="3475"/>
                    <a:pt x="2547" y="3696"/>
                    <a:pt x="2578" y="3752"/>
                  </a:cubicBezTo>
                  <a:cubicBezTo>
                    <a:pt x="2607" y="3806"/>
                    <a:pt x="2569" y="3922"/>
                    <a:pt x="2538" y="3982"/>
                  </a:cubicBezTo>
                  <a:cubicBezTo>
                    <a:pt x="2508" y="4043"/>
                    <a:pt x="2467" y="4307"/>
                    <a:pt x="2436" y="4490"/>
                  </a:cubicBezTo>
                  <a:cubicBezTo>
                    <a:pt x="2406" y="4672"/>
                    <a:pt x="2511" y="4970"/>
                    <a:pt x="2536" y="5056"/>
                  </a:cubicBezTo>
                  <a:cubicBezTo>
                    <a:pt x="2559" y="5139"/>
                    <a:pt x="2541" y="5260"/>
                    <a:pt x="2454" y="5322"/>
                  </a:cubicBezTo>
                  <a:cubicBezTo>
                    <a:pt x="2368" y="5385"/>
                    <a:pt x="2256" y="5549"/>
                    <a:pt x="2227" y="5650"/>
                  </a:cubicBezTo>
                  <a:cubicBezTo>
                    <a:pt x="2196" y="5749"/>
                    <a:pt x="2332" y="5820"/>
                    <a:pt x="2404" y="5820"/>
                  </a:cubicBezTo>
                  <a:cubicBezTo>
                    <a:pt x="2441" y="5820"/>
                    <a:pt x="2480" y="5810"/>
                    <a:pt x="2518" y="5810"/>
                  </a:cubicBezTo>
                  <a:cubicBezTo>
                    <a:pt x="2556" y="5810"/>
                    <a:pt x="2592" y="5820"/>
                    <a:pt x="2626" y="5857"/>
                  </a:cubicBezTo>
                  <a:cubicBezTo>
                    <a:pt x="2694" y="5931"/>
                    <a:pt x="2742" y="5922"/>
                    <a:pt x="2758" y="5992"/>
                  </a:cubicBezTo>
                  <a:cubicBezTo>
                    <a:pt x="2773" y="6061"/>
                    <a:pt x="2716" y="6222"/>
                    <a:pt x="2694" y="6301"/>
                  </a:cubicBezTo>
                  <a:cubicBezTo>
                    <a:pt x="2674" y="6378"/>
                    <a:pt x="2487" y="6517"/>
                    <a:pt x="2365" y="6620"/>
                  </a:cubicBezTo>
                  <a:cubicBezTo>
                    <a:pt x="2241" y="6722"/>
                    <a:pt x="2117" y="6941"/>
                    <a:pt x="2064" y="7040"/>
                  </a:cubicBezTo>
                  <a:cubicBezTo>
                    <a:pt x="2010" y="7139"/>
                    <a:pt x="1715" y="7514"/>
                    <a:pt x="1695" y="7547"/>
                  </a:cubicBezTo>
                  <a:cubicBezTo>
                    <a:pt x="1673" y="7580"/>
                    <a:pt x="1632" y="7635"/>
                    <a:pt x="1599" y="7643"/>
                  </a:cubicBezTo>
                  <a:cubicBezTo>
                    <a:pt x="1565" y="7653"/>
                    <a:pt x="1584" y="7670"/>
                    <a:pt x="1551" y="7704"/>
                  </a:cubicBezTo>
                  <a:cubicBezTo>
                    <a:pt x="1526" y="7728"/>
                    <a:pt x="1486" y="7740"/>
                    <a:pt x="1442" y="7740"/>
                  </a:cubicBezTo>
                  <a:cubicBezTo>
                    <a:pt x="1427" y="7740"/>
                    <a:pt x="1411" y="7739"/>
                    <a:pt x="1395" y="7736"/>
                  </a:cubicBezTo>
                  <a:cubicBezTo>
                    <a:pt x="1365" y="7730"/>
                    <a:pt x="1346" y="7727"/>
                    <a:pt x="1331" y="7727"/>
                  </a:cubicBezTo>
                  <a:cubicBezTo>
                    <a:pt x="1314" y="7727"/>
                    <a:pt x="1302" y="7732"/>
                    <a:pt x="1286" y="7743"/>
                  </a:cubicBezTo>
                  <a:cubicBezTo>
                    <a:pt x="1260" y="7761"/>
                    <a:pt x="1188" y="7770"/>
                    <a:pt x="1116" y="7770"/>
                  </a:cubicBezTo>
                  <a:cubicBezTo>
                    <a:pt x="1105" y="7770"/>
                    <a:pt x="1095" y="7770"/>
                    <a:pt x="1085" y="7769"/>
                  </a:cubicBezTo>
                  <a:cubicBezTo>
                    <a:pt x="1071" y="7769"/>
                    <a:pt x="1060" y="7769"/>
                    <a:pt x="1052" y="7769"/>
                  </a:cubicBezTo>
                  <a:cubicBezTo>
                    <a:pt x="1007" y="7769"/>
                    <a:pt x="1012" y="7777"/>
                    <a:pt x="959" y="7815"/>
                  </a:cubicBezTo>
                  <a:cubicBezTo>
                    <a:pt x="895" y="7860"/>
                    <a:pt x="1016" y="8097"/>
                    <a:pt x="1037" y="8139"/>
                  </a:cubicBezTo>
                  <a:cubicBezTo>
                    <a:pt x="1057" y="8180"/>
                    <a:pt x="1112" y="8370"/>
                    <a:pt x="1121" y="8451"/>
                  </a:cubicBezTo>
                  <a:cubicBezTo>
                    <a:pt x="1130" y="8533"/>
                    <a:pt x="1190" y="8726"/>
                    <a:pt x="1220" y="8827"/>
                  </a:cubicBezTo>
                  <a:cubicBezTo>
                    <a:pt x="1249" y="8919"/>
                    <a:pt x="1378" y="9074"/>
                    <a:pt x="1476" y="9074"/>
                  </a:cubicBezTo>
                  <a:cubicBezTo>
                    <a:pt x="1483" y="9074"/>
                    <a:pt x="1490" y="9073"/>
                    <a:pt x="1497" y="9072"/>
                  </a:cubicBezTo>
                  <a:cubicBezTo>
                    <a:pt x="1596" y="9048"/>
                    <a:pt x="1589" y="8874"/>
                    <a:pt x="1586" y="8853"/>
                  </a:cubicBezTo>
                  <a:cubicBezTo>
                    <a:pt x="1583" y="8831"/>
                    <a:pt x="1565" y="8777"/>
                    <a:pt x="1557" y="8689"/>
                  </a:cubicBezTo>
                  <a:cubicBezTo>
                    <a:pt x="1548" y="8598"/>
                    <a:pt x="1586" y="8534"/>
                    <a:pt x="1616" y="8466"/>
                  </a:cubicBezTo>
                  <a:cubicBezTo>
                    <a:pt x="1646" y="8396"/>
                    <a:pt x="1715" y="8257"/>
                    <a:pt x="1740" y="8186"/>
                  </a:cubicBezTo>
                  <a:cubicBezTo>
                    <a:pt x="1763" y="8115"/>
                    <a:pt x="1908" y="7979"/>
                    <a:pt x="1908" y="7979"/>
                  </a:cubicBezTo>
                  <a:cubicBezTo>
                    <a:pt x="1947" y="7946"/>
                    <a:pt x="1902" y="7844"/>
                    <a:pt x="1927" y="7817"/>
                  </a:cubicBezTo>
                  <a:cubicBezTo>
                    <a:pt x="1950" y="7790"/>
                    <a:pt x="2218" y="7598"/>
                    <a:pt x="2218" y="7598"/>
                  </a:cubicBezTo>
                  <a:cubicBezTo>
                    <a:pt x="2218" y="7598"/>
                    <a:pt x="2241" y="7643"/>
                    <a:pt x="2268" y="7679"/>
                  </a:cubicBezTo>
                  <a:cubicBezTo>
                    <a:pt x="2295" y="7715"/>
                    <a:pt x="2301" y="7880"/>
                    <a:pt x="2316" y="7940"/>
                  </a:cubicBezTo>
                  <a:cubicBezTo>
                    <a:pt x="2332" y="8000"/>
                    <a:pt x="2575" y="8289"/>
                    <a:pt x="2655" y="8361"/>
                  </a:cubicBezTo>
                  <a:cubicBezTo>
                    <a:pt x="2679" y="8381"/>
                    <a:pt x="2704" y="8390"/>
                    <a:pt x="2728" y="8390"/>
                  </a:cubicBezTo>
                  <a:cubicBezTo>
                    <a:pt x="2789" y="8390"/>
                    <a:pt x="2847" y="8339"/>
                    <a:pt x="2868" y="8301"/>
                  </a:cubicBezTo>
                  <a:cubicBezTo>
                    <a:pt x="2898" y="8247"/>
                    <a:pt x="2853" y="8132"/>
                    <a:pt x="2833" y="8093"/>
                  </a:cubicBezTo>
                  <a:cubicBezTo>
                    <a:pt x="2812" y="8055"/>
                    <a:pt x="2814" y="7743"/>
                    <a:pt x="2812" y="7675"/>
                  </a:cubicBezTo>
                  <a:cubicBezTo>
                    <a:pt x="2808" y="7611"/>
                    <a:pt x="2895" y="7490"/>
                    <a:pt x="2923" y="7456"/>
                  </a:cubicBezTo>
                  <a:cubicBezTo>
                    <a:pt x="2951" y="7424"/>
                    <a:pt x="3010" y="7265"/>
                    <a:pt x="3037" y="7238"/>
                  </a:cubicBezTo>
                  <a:cubicBezTo>
                    <a:pt x="3063" y="7211"/>
                    <a:pt x="3053" y="7099"/>
                    <a:pt x="3070" y="7060"/>
                  </a:cubicBezTo>
                  <a:cubicBezTo>
                    <a:pt x="3088" y="7021"/>
                    <a:pt x="3440" y="6802"/>
                    <a:pt x="3517" y="6745"/>
                  </a:cubicBezTo>
                  <a:cubicBezTo>
                    <a:pt x="3595" y="6687"/>
                    <a:pt x="3764" y="6531"/>
                    <a:pt x="3842" y="6471"/>
                  </a:cubicBezTo>
                  <a:cubicBezTo>
                    <a:pt x="3919" y="6412"/>
                    <a:pt x="4120" y="6225"/>
                    <a:pt x="4208" y="6171"/>
                  </a:cubicBezTo>
                  <a:cubicBezTo>
                    <a:pt x="4295" y="6118"/>
                    <a:pt x="4445" y="5976"/>
                    <a:pt x="4490" y="5892"/>
                  </a:cubicBezTo>
                  <a:cubicBezTo>
                    <a:pt x="4536" y="5809"/>
                    <a:pt x="4502" y="5670"/>
                    <a:pt x="4490" y="5651"/>
                  </a:cubicBezTo>
                  <a:cubicBezTo>
                    <a:pt x="4479" y="5634"/>
                    <a:pt x="4439" y="5552"/>
                    <a:pt x="4386" y="5394"/>
                  </a:cubicBezTo>
                  <a:cubicBezTo>
                    <a:pt x="4332" y="5235"/>
                    <a:pt x="4182" y="4967"/>
                    <a:pt x="4189" y="4961"/>
                  </a:cubicBezTo>
                  <a:cubicBezTo>
                    <a:pt x="4199" y="4955"/>
                    <a:pt x="4279" y="4802"/>
                    <a:pt x="4332" y="4738"/>
                  </a:cubicBezTo>
                  <a:cubicBezTo>
                    <a:pt x="4383" y="4675"/>
                    <a:pt x="4367" y="4604"/>
                    <a:pt x="4340" y="4585"/>
                  </a:cubicBezTo>
                  <a:cubicBezTo>
                    <a:pt x="4313" y="4568"/>
                    <a:pt x="4174" y="4420"/>
                    <a:pt x="4064" y="4333"/>
                  </a:cubicBezTo>
                  <a:cubicBezTo>
                    <a:pt x="3953" y="4247"/>
                    <a:pt x="3761" y="4061"/>
                    <a:pt x="3774" y="4036"/>
                  </a:cubicBezTo>
                  <a:cubicBezTo>
                    <a:pt x="3784" y="4013"/>
                    <a:pt x="3752" y="3956"/>
                    <a:pt x="3749" y="3931"/>
                  </a:cubicBezTo>
                  <a:cubicBezTo>
                    <a:pt x="3746" y="3908"/>
                    <a:pt x="3764" y="3707"/>
                    <a:pt x="3774" y="3648"/>
                  </a:cubicBezTo>
                  <a:cubicBezTo>
                    <a:pt x="3781" y="3592"/>
                    <a:pt x="3743" y="3402"/>
                    <a:pt x="3730" y="3382"/>
                  </a:cubicBezTo>
                  <a:cubicBezTo>
                    <a:pt x="3718" y="3361"/>
                    <a:pt x="3691" y="3277"/>
                    <a:pt x="3743" y="3223"/>
                  </a:cubicBezTo>
                  <a:cubicBezTo>
                    <a:pt x="3794" y="3168"/>
                    <a:pt x="3800" y="3012"/>
                    <a:pt x="3780" y="2926"/>
                  </a:cubicBezTo>
                  <a:cubicBezTo>
                    <a:pt x="3758" y="2837"/>
                    <a:pt x="3394" y="2496"/>
                    <a:pt x="3394" y="2496"/>
                  </a:cubicBezTo>
                  <a:cubicBezTo>
                    <a:pt x="3390" y="2493"/>
                    <a:pt x="3386" y="2492"/>
                    <a:pt x="3383" y="2492"/>
                  </a:cubicBezTo>
                  <a:cubicBezTo>
                    <a:pt x="3378" y="2492"/>
                    <a:pt x="3374" y="2494"/>
                    <a:pt x="3368" y="2494"/>
                  </a:cubicBezTo>
                  <a:cubicBezTo>
                    <a:pt x="3359" y="2494"/>
                    <a:pt x="3349" y="2491"/>
                    <a:pt x="3331" y="2474"/>
                  </a:cubicBezTo>
                  <a:cubicBezTo>
                    <a:pt x="3292" y="2438"/>
                    <a:pt x="3302" y="2378"/>
                    <a:pt x="3302" y="2349"/>
                  </a:cubicBezTo>
                  <a:cubicBezTo>
                    <a:pt x="3302" y="2318"/>
                    <a:pt x="3404" y="2291"/>
                    <a:pt x="3433" y="2262"/>
                  </a:cubicBezTo>
                  <a:cubicBezTo>
                    <a:pt x="3463" y="2231"/>
                    <a:pt x="3469" y="2177"/>
                    <a:pt x="3469" y="2152"/>
                  </a:cubicBezTo>
                  <a:cubicBezTo>
                    <a:pt x="3469" y="2131"/>
                    <a:pt x="3469" y="2103"/>
                    <a:pt x="3478" y="2098"/>
                  </a:cubicBezTo>
                  <a:cubicBezTo>
                    <a:pt x="3487" y="2097"/>
                    <a:pt x="3466" y="2069"/>
                    <a:pt x="3466" y="2069"/>
                  </a:cubicBezTo>
                  <a:lnTo>
                    <a:pt x="3466" y="2069"/>
                  </a:lnTo>
                  <a:cubicBezTo>
                    <a:pt x="3466" y="2069"/>
                    <a:pt x="3467" y="2069"/>
                    <a:pt x="3468" y="2069"/>
                  </a:cubicBezTo>
                  <a:cubicBezTo>
                    <a:pt x="3470" y="2069"/>
                    <a:pt x="3478" y="2068"/>
                    <a:pt x="3481" y="2050"/>
                  </a:cubicBezTo>
                  <a:cubicBezTo>
                    <a:pt x="3487" y="2030"/>
                    <a:pt x="3466" y="1985"/>
                    <a:pt x="3450" y="1982"/>
                  </a:cubicBezTo>
                  <a:cubicBezTo>
                    <a:pt x="3436" y="1979"/>
                    <a:pt x="3436" y="1964"/>
                    <a:pt x="3445" y="1931"/>
                  </a:cubicBezTo>
                  <a:cubicBezTo>
                    <a:pt x="3455" y="1897"/>
                    <a:pt x="3421" y="1877"/>
                    <a:pt x="3373" y="1868"/>
                  </a:cubicBezTo>
                  <a:cubicBezTo>
                    <a:pt x="3325" y="1860"/>
                    <a:pt x="3350" y="1801"/>
                    <a:pt x="3313" y="1721"/>
                  </a:cubicBezTo>
                  <a:cubicBezTo>
                    <a:pt x="3287" y="1664"/>
                    <a:pt x="3198" y="1621"/>
                    <a:pt x="3086" y="1621"/>
                  </a:cubicBezTo>
                  <a:cubicBezTo>
                    <a:pt x="3041" y="1621"/>
                    <a:pt x="2993" y="1627"/>
                    <a:pt x="2943" y="1643"/>
                  </a:cubicBezTo>
                  <a:cubicBezTo>
                    <a:pt x="2770" y="1696"/>
                    <a:pt x="2712" y="1781"/>
                    <a:pt x="2680" y="1849"/>
                  </a:cubicBezTo>
                  <a:cubicBezTo>
                    <a:pt x="2646" y="1919"/>
                    <a:pt x="2674" y="2135"/>
                    <a:pt x="2674" y="2135"/>
                  </a:cubicBezTo>
                  <a:cubicBezTo>
                    <a:pt x="2674" y="2135"/>
                    <a:pt x="2620" y="2117"/>
                    <a:pt x="2508" y="2072"/>
                  </a:cubicBezTo>
                  <a:cubicBezTo>
                    <a:pt x="2397" y="2029"/>
                    <a:pt x="2292" y="2010"/>
                    <a:pt x="2259" y="2010"/>
                  </a:cubicBezTo>
                  <a:cubicBezTo>
                    <a:pt x="2225" y="2010"/>
                    <a:pt x="2039" y="1871"/>
                    <a:pt x="1905" y="1787"/>
                  </a:cubicBezTo>
                  <a:cubicBezTo>
                    <a:pt x="1769" y="1704"/>
                    <a:pt x="1535" y="1571"/>
                    <a:pt x="1449" y="1523"/>
                  </a:cubicBezTo>
                  <a:cubicBezTo>
                    <a:pt x="1361" y="1475"/>
                    <a:pt x="965" y="1248"/>
                    <a:pt x="844" y="1201"/>
                  </a:cubicBezTo>
                  <a:cubicBezTo>
                    <a:pt x="725" y="1157"/>
                    <a:pt x="419" y="1006"/>
                    <a:pt x="377" y="971"/>
                  </a:cubicBezTo>
                  <a:cubicBezTo>
                    <a:pt x="342" y="940"/>
                    <a:pt x="327" y="905"/>
                    <a:pt x="321" y="872"/>
                  </a:cubicBezTo>
                  <a:lnTo>
                    <a:pt x="321" y="872"/>
                  </a:lnTo>
                  <a:cubicBezTo>
                    <a:pt x="397" y="924"/>
                    <a:pt x="489" y="954"/>
                    <a:pt x="588" y="954"/>
                  </a:cubicBezTo>
                  <a:cubicBezTo>
                    <a:pt x="850" y="954"/>
                    <a:pt x="1064" y="741"/>
                    <a:pt x="1064" y="479"/>
                  </a:cubicBezTo>
                  <a:cubicBezTo>
                    <a:pt x="1064" y="215"/>
                    <a:pt x="850" y="1"/>
                    <a:pt x="588" y="1"/>
                  </a:cubicBez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g1f7b5ef0b07_0_271"/>
            <p:cNvSpPr/>
            <p:nvPr/>
          </p:nvSpPr>
          <p:spPr>
            <a:xfrm>
              <a:off x="713260" y="1562785"/>
              <a:ext cx="98810" cy="103149"/>
            </a:xfrm>
            <a:custGeom>
              <a:rect b="b" l="l" r="r" t="t"/>
              <a:pathLst>
                <a:path extrusionOk="0" h="1355" w="1298">
                  <a:moveTo>
                    <a:pt x="649" y="0"/>
                  </a:moveTo>
                  <a:cubicBezTo>
                    <a:pt x="290" y="0"/>
                    <a:pt x="1" y="303"/>
                    <a:pt x="1" y="678"/>
                  </a:cubicBezTo>
                  <a:cubicBezTo>
                    <a:pt x="1" y="1052"/>
                    <a:pt x="290" y="1355"/>
                    <a:pt x="649" y="1355"/>
                  </a:cubicBezTo>
                  <a:cubicBezTo>
                    <a:pt x="1007" y="1355"/>
                    <a:pt x="1297" y="1052"/>
                    <a:pt x="1297" y="678"/>
                  </a:cubicBezTo>
                  <a:cubicBezTo>
                    <a:pt x="1297" y="303"/>
                    <a:pt x="1007" y="0"/>
                    <a:pt x="649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2" name="Google Shape;1162;g1f7b5ef0b07_0_271"/>
          <p:cNvSpPr/>
          <p:nvPr/>
        </p:nvSpPr>
        <p:spPr>
          <a:xfrm flipH="1" rot="1421277">
            <a:off x="4854832" y="3543171"/>
            <a:ext cx="761247" cy="756698"/>
          </a:xfrm>
          <a:custGeom>
            <a:rect b="b" l="l" r="r" t="t"/>
            <a:pathLst>
              <a:path extrusionOk="0" h="4662" w="4690">
                <a:moveTo>
                  <a:pt x="163" y="1"/>
                </a:moveTo>
                <a:cubicBezTo>
                  <a:pt x="85" y="1"/>
                  <a:pt x="17" y="59"/>
                  <a:pt x="9" y="138"/>
                </a:cubicBezTo>
                <a:cubicBezTo>
                  <a:pt x="0" y="224"/>
                  <a:pt x="61" y="300"/>
                  <a:pt x="146" y="309"/>
                </a:cubicBezTo>
                <a:cubicBezTo>
                  <a:pt x="312" y="328"/>
                  <a:pt x="478" y="353"/>
                  <a:pt x="640" y="386"/>
                </a:cubicBezTo>
                <a:cubicBezTo>
                  <a:pt x="650" y="388"/>
                  <a:pt x="660" y="389"/>
                  <a:pt x="670" y="389"/>
                </a:cubicBezTo>
                <a:cubicBezTo>
                  <a:pt x="743" y="389"/>
                  <a:pt x="807" y="338"/>
                  <a:pt x="822" y="265"/>
                </a:cubicBezTo>
                <a:cubicBezTo>
                  <a:pt x="839" y="181"/>
                  <a:pt x="785" y="99"/>
                  <a:pt x="701" y="83"/>
                </a:cubicBezTo>
                <a:cubicBezTo>
                  <a:pt x="530" y="48"/>
                  <a:pt x="354" y="20"/>
                  <a:pt x="179" y="2"/>
                </a:cubicBezTo>
                <a:cubicBezTo>
                  <a:pt x="174" y="1"/>
                  <a:pt x="169" y="1"/>
                  <a:pt x="163" y="1"/>
                </a:cubicBezTo>
                <a:close/>
                <a:moveTo>
                  <a:pt x="1168" y="206"/>
                </a:moveTo>
                <a:cubicBezTo>
                  <a:pt x="1102" y="206"/>
                  <a:pt x="1040" y="248"/>
                  <a:pt x="1020" y="315"/>
                </a:cubicBezTo>
                <a:cubicBezTo>
                  <a:pt x="995" y="396"/>
                  <a:pt x="1040" y="484"/>
                  <a:pt x="1123" y="508"/>
                </a:cubicBezTo>
                <a:cubicBezTo>
                  <a:pt x="1282" y="558"/>
                  <a:pt x="1439" y="615"/>
                  <a:pt x="1589" y="679"/>
                </a:cubicBezTo>
                <a:cubicBezTo>
                  <a:pt x="1610" y="686"/>
                  <a:pt x="1630" y="691"/>
                  <a:pt x="1651" y="691"/>
                </a:cubicBezTo>
                <a:cubicBezTo>
                  <a:pt x="1710" y="691"/>
                  <a:pt x="1767" y="656"/>
                  <a:pt x="1792" y="596"/>
                </a:cubicBezTo>
                <a:cubicBezTo>
                  <a:pt x="1825" y="517"/>
                  <a:pt x="1789" y="427"/>
                  <a:pt x="1710" y="393"/>
                </a:cubicBezTo>
                <a:cubicBezTo>
                  <a:pt x="1550" y="325"/>
                  <a:pt x="1383" y="265"/>
                  <a:pt x="1214" y="213"/>
                </a:cubicBezTo>
                <a:cubicBezTo>
                  <a:pt x="1199" y="208"/>
                  <a:pt x="1183" y="206"/>
                  <a:pt x="1168" y="206"/>
                </a:cubicBezTo>
                <a:close/>
                <a:moveTo>
                  <a:pt x="2112" y="606"/>
                </a:moveTo>
                <a:cubicBezTo>
                  <a:pt x="2057" y="606"/>
                  <a:pt x="2004" y="634"/>
                  <a:pt x="1976" y="685"/>
                </a:cubicBezTo>
                <a:cubicBezTo>
                  <a:pt x="1935" y="759"/>
                  <a:pt x="1961" y="854"/>
                  <a:pt x="2035" y="896"/>
                </a:cubicBezTo>
                <a:cubicBezTo>
                  <a:pt x="2179" y="976"/>
                  <a:pt x="2321" y="1066"/>
                  <a:pt x="2453" y="1161"/>
                </a:cubicBezTo>
                <a:cubicBezTo>
                  <a:pt x="2481" y="1181"/>
                  <a:pt x="2512" y="1190"/>
                  <a:pt x="2544" y="1190"/>
                </a:cubicBezTo>
                <a:cubicBezTo>
                  <a:pt x="2592" y="1190"/>
                  <a:pt x="2638" y="1168"/>
                  <a:pt x="2669" y="1126"/>
                </a:cubicBezTo>
                <a:cubicBezTo>
                  <a:pt x="2720" y="1058"/>
                  <a:pt x="2704" y="960"/>
                  <a:pt x="2634" y="911"/>
                </a:cubicBezTo>
                <a:cubicBezTo>
                  <a:pt x="2493" y="809"/>
                  <a:pt x="2341" y="712"/>
                  <a:pt x="2187" y="625"/>
                </a:cubicBezTo>
                <a:cubicBezTo>
                  <a:pt x="2163" y="612"/>
                  <a:pt x="2137" y="606"/>
                  <a:pt x="2112" y="606"/>
                </a:cubicBezTo>
                <a:close/>
                <a:moveTo>
                  <a:pt x="2941" y="1205"/>
                </a:moveTo>
                <a:cubicBezTo>
                  <a:pt x="2899" y="1205"/>
                  <a:pt x="2858" y="1222"/>
                  <a:pt x="2828" y="1256"/>
                </a:cubicBezTo>
                <a:cubicBezTo>
                  <a:pt x="2769" y="1318"/>
                  <a:pt x="2774" y="1416"/>
                  <a:pt x="2836" y="1474"/>
                </a:cubicBezTo>
                <a:cubicBezTo>
                  <a:pt x="2957" y="1585"/>
                  <a:pt x="3072" y="1704"/>
                  <a:pt x="3180" y="1828"/>
                </a:cubicBezTo>
                <a:cubicBezTo>
                  <a:pt x="3211" y="1863"/>
                  <a:pt x="3254" y="1882"/>
                  <a:pt x="3298" y="1882"/>
                </a:cubicBezTo>
                <a:cubicBezTo>
                  <a:pt x="3335" y="1882"/>
                  <a:pt x="3370" y="1870"/>
                  <a:pt x="3399" y="1844"/>
                </a:cubicBezTo>
                <a:cubicBezTo>
                  <a:pt x="3464" y="1789"/>
                  <a:pt x="3472" y="1691"/>
                  <a:pt x="3415" y="1626"/>
                </a:cubicBezTo>
                <a:cubicBezTo>
                  <a:pt x="3300" y="1492"/>
                  <a:pt x="3176" y="1365"/>
                  <a:pt x="3046" y="1246"/>
                </a:cubicBezTo>
                <a:cubicBezTo>
                  <a:pt x="3016" y="1218"/>
                  <a:pt x="2978" y="1205"/>
                  <a:pt x="2941" y="1205"/>
                </a:cubicBezTo>
                <a:close/>
                <a:moveTo>
                  <a:pt x="3611" y="1979"/>
                </a:moveTo>
                <a:cubicBezTo>
                  <a:pt x="3581" y="1979"/>
                  <a:pt x="3550" y="1988"/>
                  <a:pt x="3523" y="2006"/>
                </a:cubicBezTo>
                <a:cubicBezTo>
                  <a:pt x="3453" y="2054"/>
                  <a:pt x="3435" y="2150"/>
                  <a:pt x="3483" y="2220"/>
                </a:cubicBezTo>
                <a:cubicBezTo>
                  <a:pt x="3575" y="2356"/>
                  <a:pt x="3662" y="2497"/>
                  <a:pt x="3741" y="2644"/>
                </a:cubicBezTo>
                <a:cubicBezTo>
                  <a:pt x="3769" y="2696"/>
                  <a:pt x="3823" y="2726"/>
                  <a:pt x="3878" y="2726"/>
                </a:cubicBezTo>
                <a:cubicBezTo>
                  <a:pt x="3903" y="2726"/>
                  <a:pt x="3927" y="2720"/>
                  <a:pt x="3951" y="2707"/>
                </a:cubicBezTo>
                <a:cubicBezTo>
                  <a:pt x="4027" y="2666"/>
                  <a:pt x="4054" y="2573"/>
                  <a:pt x="4013" y="2497"/>
                </a:cubicBezTo>
                <a:cubicBezTo>
                  <a:pt x="3929" y="2341"/>
                  <a:pt x="3836" y="2188"/>
                  <a:pt x="3738" y="2045"/>
                </a:cubicBezTo>
                <a:cubicBezTo>
                  <a:pt x="3708" y="2002"/>
                  <a:pt x="3660" y="1979"/>
                  <a:pt x="3611" y="1979"/>
                </a:cubicBezTo>
                <a:close/>
                <a:moveTo>
                  <a:pt x="4099" y="2878"/>
                </a:moveTo>
                <a:cubicBezTo>
                  <a:pt x="4079" y="2878"/>
                  <a:pt x="4058" y="2882"/>
                  <a:pt x="4038" y="2890"/>
                </a:cubicBezTo>
                <a:cubicBezTo>
                  <a:pt x="3960" y="2924"/>
                  <a:pt x="3923" y="3014"/>
                  <a:pt x="3957" y="3093"/>
                </a:cubicBezTo>
                <a:cubicBezTo>
                  <a:pt x="4021" y="3243"/>
                  <a:pt x="4079" y="3400"/>
                  <a:pt x="4131" y="3560"/>
                </a:cubicBezTo>
                <a:cubicBezTo>
                  <a:pt x="4152" y="3626"/>
                  <a:pt x="4213" y="3668"/>
                  <a:pt x="4279" y="3668"/>
                </a:cubicBezTo>
                <a:cubicBezTo>
                  <a:pt x="4295" y="3668"/>
                  <a:pt x="4311" y="3665"/>
                  <a:pt x="4327" y="3659"/>
                </a:cubicBezTo>
                <a:cubicBezTo>
                  <a:pt x="4407" y="3633"/>
                  <a:pt x="4452" y="3546"/>
                  <a:pt x="4426" y="3464"/>
                </a:cubicBezTo>
                <a:cubicBezTo>
                  <a:pt x="4370" y="3295"/>
                  <a:pt x="4308" y="3131"/>
                  <a:pt x="4242" y="2972"/>
                </a:cubicBezTo>
                <a:cubicBezTo>
                  <a:pt x="4217" y="2913"/>
                  <a:pt x="4159" y="2878"/>
                  <a:pt x="4099" y="2878"/>
                </a:cubicBezTo>
                <a:close/>
                <a:moveTo>
                  <a:pt x="4419" y="3851"/>
                </a:moveTo>
                <a:cubicBezTo>
                  <a:pt x="4407" y="3851"/>
                  <a:pt x="4394" y="3853"/>
                  <a:pt x="4382" y="3856"/>
                </a:cubicBezTo>
                <a:cubicBezTo>
                  <a:pt x="4299" y="3876"/>
                  <a:pt x="4248" y="3959"/>
                  <a:pt x="4268" y="4042"/>
                </a:cubicBezTo>
                <a:cubicBezTo>
                  <a:pt x="4306" y="4201"/>
                  <a:pt x="4341" y="4366"/>
                  <a:pt x="4370" y="4533"/>
                </a:cubicBezTo>
                <a:cubicBezTo>
                  <a:pt x="4383" y="4609"/>
                  <a:pt x="4449" y="4661"/>
                  <a:pt x="4522" y="4661"/>
                </a:cubicBezTo>
                <a:cubicBezTo>
                  <a:pt x="4532" y="4661"/>
                  <a:pt x="4541" y="4661"/>
                  <a:pt x="4550" y="4660"/>
                </a:cubicBezTo>
                <a:cubicBezTo>
                  <a:pt x="4634" y="4645"/>
                  <a:pt x="4689" y="4565"/>
                  <a:pt x="4675" y="4481"/>
                </a:cubicBezTo>
                <a:cubicBezTo>
                  <a:pt x="4644" y="4306"/>
                  <a:pt x="4609" y="4134"/>
                  <a:pt x="4568" y="3970"/>
                </a:cubicBezTo>
                <a:cubicBezTo>
                  <a:pt x="4551" y="3899"/>
                  <a:pt x="4488" y="3851"/>
                  <a:pt x="4419" y="3851"/>
                </a:cubicBezTo>
                <a:close/>
              </a:path>
            </a:pathLst>
          </a:custGeom>
          <a:solidFill>
            <a:srgbClr val="552C86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3" name="Google Shape;1163;g1f7b5ef0b07_0_271"/>
          <p:cNvSpPr/>
          <p:nvPr/>
        </p:nvSpPr>
        <p:spPr>
          <a:xfrm flipH="1" rot="1421293">
            <a:off x="7482502" y="2582258"/>
            <a:ext cx="1263170" cy="1323551"/>
          </a:xfrm>
          <a:custGeom>
            <a:rect b="b" l="l" r="r" t="t"/>
            <a:pathLst>
              <a:path extrusionOk="0" h="9841" w="6077">
                <a:moveTo>
                  <a:pt x="2105" y="0"/>
                </a:moveTo>
                <a:cubicBezTo>
                  <a:pt x="2086" y="0"/>
                  <a:pt x="2067" y="0"/>
                  <a:pt x="2049" y="1"/>
                </a:cubicBezTo>
                <a:cubicBezTo>
                  <a:pt x="1963" y="4"/>
                  <a:pt x="1896" y="75"/>
                  <a:pt x="1899" y="161"/>
                </a:cubicBezTo>
                <a:cubicBezTo>
                  <a:pt x="1900" y="244"/>
                  <a:pt x="1969" y="311"/>
                  <a:pt x="2052" y="311"/>
                </a:cubicBezTo>
                <a:cubicBezTo>
                  <a:pt x="2054" y="311"/>
                  <a:pt x="2056" y="311"/>
                  <a:pt x="2057" y="311"/>
                </a:cubicBezTo>
                <a:cubicBezTo>
                  <a:pt x="2075" y="311"/>
                  <a:pt x="2093" y="310"/>
                  <a:pt x="2110" y="310"/>
                </a:cubicBezTo>
                <a:cubicBezTo>
                  <a:pt x="2257" y="310"/>
                  <a:pt x="2406" y="327"/>
                  <a:pt x="2553" y="358"/>
                </a:cubicBezTo>
                <a:cubicBezTo>
                  <a:pt x="2564" y="361"/>
                  <a:pt x="2575" y="362"/>
                  <a:pt x="2586" y="362"/>
                </a:cubicBezTo>
                <a:cubicBezTo>
                  <a:pt x="2658" y="362"/>
                  <a:pt x="2722" y="313"/>
                  <a:pt x="2738" y="241"/>
                </a:cubicBezTo>
                <a:cubicBezTo>
                  <a:pt x="2755" y="157"/>
                  <a:pt x="2703" y="75"/>
                  <a:pt x="2620" y="56"/>
                </a:cubicBezTo>
                <a:cubicBezTo>
                  <a:pt x="2449" y="18"/>
                  <a:pt x="2275" y="0"/>
                  <a:pt x="2105" y="0"/>
                </a:cubicBezTo>
                <a:close/>
                <a:moveTo>
                  <a:pt x="1524" y="82"/>
                </a:moveTo>
                <a:cubicBezTo>
                  <a:pt x="1510" y="82"/>
                  <a:pt x="1496" y="84"/>
                  <a:pt x="1482" y="88"/>
                </a:cubicBezTo>
                <a:cubicBezTo>
                  <a:pt x="1306" y="138"/>
                  <a:pt x="1128" y="208"/>
                  <a:pt x="955" y="300"/>
                </a:cubicBezTo>
                <a:cubicBezTo>
                  <a:pt x="879" y="339"/>
                  <a:pt x="850" y="432"/>
                  <a:pt x="889" y="508"/>
                </a:cubicBezTo>
                <a:cubicBezTo>
                  <a:pt x="917" y="560"/>
                  <a:pt x="971" y="591"/>
                  <a:pt x="1026" y="591"/>
                </a:cubicBezTo>
                <a:cubicBezTo>
                  <a:pt x="1049" y="591"/>
                  <a:pt x="1074" y="585"/>
                  <a:pt x="1097" y="573"/>
                </a:cubicBezTo>
                <a:cubicBezTo>
                  <a:pt x="1252" y="493"/>
                  <a:pt x="1409" y="431"/>
                  <a:pt x="1565" y="387"/>
                </a:cubicBezTo>
                <a:cubicBezTo>
                  <a:pt x="1648" y="364"/>
                  <a:pt x="1696" y="278"/>
                  <a:pt x="1673" y="196"/>
                </a:cubicBezTo>
                <a:cubicBezTo>
                  <a:pt x="1654" y="127"/>
                  <a:pt x="1592" y="82"/>
                  <a:pt x="1524" y="82"/>
                </a:cubicBezTo>
                <a:close/>
                <a:moveTo>
                  <a:pt x="3094" y="225"/>
                </a:moveTo>
                <a:cubicBezTo>
                  <a:pt x="3035" y="225"/>
                  <a:pt x="2979" y="258"/>
                  <a:pt x="2953" y="316"/>
                </a:cubicBezTo>
                <a:cubicBezTo>
                  <a:pt x="2917" y="393"/>
                  <a:pt x="2952" y="485"/>
                  <a:pt x="3029" y="519"/>
                </a:cubicBezTo>
                <a:cubicBezTo>
                  <a:pt x="3176" y="588"/>
                  <a:pt x="3325" y="672"/>
                  <a:pt x="3472" y="773"/>
                </a:cubicBezTo>
                <a:cubicBezTo>
                  <a:pt x="3500" y="790"/>
                  <a:pt x="3529" y="799"/>
                  <a:pt x="3559" y="799"/>
                </a:cubicBezTo>
                <a:cubicBezTo>
                  <a:pt x="3609" y="799"/>
                  <a:pt x="3657" y="776"/>
                  <a:pt x="3688" y="732"/>
                </a:cubicBezTo>
                <a:cubicBezTo>
                  <a:pt x="3736" y="661"/>
                  <a:pt x="3717" y="565"/>
                  <a:pt x="3647" y="517"/>
                </a:cubicBezTo>
                <a:cubicBezTo>
                  <a:pt x="3485" y="407"/>
                  <a:pt x="3320" y="314"/>
                  <a:pt x="3159" y="238"/>
                </a:cubicBezTo>
                <a:cubicBezTo>
                  <a:pt x="3138" y="229"/>
                  <a:pt x="3116" y="225"/>
                  <a:pt x="3094" y="225"/>
                </a:cubicBezTo>
                <a:close/>
                <a:moveTo>
                  <a:pt x="574" y="570"/>
                </a:moveTo>
                <a:cubicBezTo>
                  <a:pt x="541" y="570"/>
                  <a:pt x="508" y="581"/>
                  <a:pt x="480" y="603"/>
                </a:cubicBezTo>
                <a:cubicBezTo>
                  <a:pt x="337" y="710"/>
                  <a:pt x="196" y="834"/>
                  <a:pt x="60" y="970"/>
                </a:cubicBezTo>
                <a:cubicBezTo>
                  <a:pt x="1" y="1031"/>
                  <a:pt x="1" y="1128"/>
                  <a:pt x="60" y="1188"/>
                </a:cubicBezTo>
                <a:cubicBezTo>
                  <a:pt x="91" y="1219"/>
                  <a:pt x="130" y="1233"/>
                  <a:pt x="171" y="1233"/>
                </a:cubicBezTo>
                <a:cubicBezTo>
                  <a:pt x="210" y="1233"/>
                  <a:pt x="250" y="1219"/>
                  <a:pt x="280" y="1188"/>
                </a:cubicBezTo>
                <a:cubicBezTo>
                  <a:pt x="404" y="1063"/>
                  <a:pt x="535" y="949"/>
                  <a:pt x="668" y="849"/>
                </a:cubicBezTo>
                <a:cubicBezTo>
                  <a:pt x="735" y="796"/>
                  <a:pt x="749" y="700"/>
                  <a:pt x="697" y="632"/>
                </a:cubicBezTo>
                <a:cubicBezTo>
                  <a:pt x="666" y="591"/>
                  <a:pt x="620" y="570"/>
                  <a:pt x="574" y="570"/>
                </a:cubicBezTo>
                <a:close/>
                <a:moveTo>
                  <a:pt x="3982" y="821"/>
                </a:moveTo>
                <a:cubicBezTo>
                  <a:pt x="3939" y="821"/>
                  <a:pt x="3897" y="839"/>
                  <a:pt x="3867" y="872"/>
                </a:cubicBezTo>
                <a:cubicBezTo>
                  <a:pt x="3810" y="936"/>
                  <a:pt x="3814" y="1034"/>
                  <a:pt x="3878" y="1091"/>
                </a:cubicBezTo>
                <a:cubicBezTo>
                  <a:pt x="3998" y="1200"/>
                  <a:pt x="4114" y="1325"/>
                  <a:pt x="4224" y="1465"/>
                </a:cubicBezTo>
                <a:cubicBezTo>
                  <a:pt x="4254" y="1504"/>
                  <a:pt x="4299" y="1525"/>
                  <a:pt x="4346" y="1525"/>
                </a:cubicBezTo>
                <a:cubicBezTo>
                  <a:pt x="4379" y="1525"/>
                  <a:pt x="4413" y="1513"/>
                  <a:pt x="4441" y="1491"/>
                </a:cubicBezTo>
                <a:cubicBezTo>
                  <a:pt x="4508" y="1439"/>
                  <a:pt x="4521" y="1341"/>
                  <a:pt x="4467" y="1274"/>
                </a:cubicBezTo>
                <a:cubicBezTo>
                  <a:pt x="4347" y="1120"/>
                  <a:pt x="4218" y="981"/>
                  <a:pt x="4085" y="862"/>
                </a:cubicBezTo>
                <a:cubicBezTo>
                  <a:pt x="4056" y="835"/>
                  <a:pt x="4019" y="821"/>
                  <a:pt x="3982" y="821"/>
                </a:cubicBezTo>
                <a:close/>
                <a:moveTo>
                  <a:pt x="4647" y="1658"/>
                </a:moveTo>
                <a:cubicBezTo>
                  <a:pt x="4620" y="1658"/>
                  <a:pt x="4593" y="1665"/>
                  <a:pt x="4569" y="1679"/>
                </a:cubicBezTo>
                <a:cubicBezTo>
                  <a:pt x="4495" y="1723"/>
                  <a:pt x="4470" y="1817"/>
                  <a:pt x="4513" y="1892"/>
                </a:cubicBezTo>
                <a:cubicBezTo>
                  <a:pt x="4598" y="2034"/>
                  <a:pt x="4678" y="2190"/>
                  <a:pt x="4755" y="2353"/>
                </a:cubicBezTo>
                <a:cubicBezTo>
                  <a:pt x="4781" y="2410"/>
                  <a:pt x="4837" y="2444"/>
                  <a:pt x="4895" y="2444"/>
                </a:cubicBezTo>
                <a:cubicBezTo>
                  <a:pt x="4917" y="2444"/>
                  <a:pt x="4939" y="2439"/>
                  <a:pt x="4961" y="2429"/>
                </a:cubicBezTo>
                <a:cubicBezTo>
                  <a:pt x="5038" y="2393"/>
                  <a:pt x="5071" y="2301"/>
                  <a:pt x="5035" y="2224"/>
                </a:cubicBezTo>
                <a:cubicBezTo>
                  <a:pt x="4955" y="2050"/>
                  <a:pt x="4869" y="1886"/>
                  <a:pt x="4780" y="1734"/>
                </a:cubicBezTo>
                <a:cubicBezTo>
                  <a:pt x="4751" y="1685"/>
                  <a:pt x="4699" y="1658"/>
                  <a:pt x="4647" y="1658"/>
                </a:cubicBezTo>
                <a:close/>
                <a:moveTo>
                  <a:pt x="5101" y="2630"/>
                </a:moveTo>
                <a:cubicBezTo>
                  <a:pt x="5083" y="2630"/>
                  <a:pt x="5065" y="2634"/>
                  <a:pt x="5047" y="2640"/>
                </a:cubicBezTo>
                <a:cubicBezTo>
                  <a:pt x="4966" y="2670"/>
                  <a:pt x="4926" y="2758"/>
                  <a:pt x="4955" y="2839"/>
                </a:cubicBezTo>
                <a:cubicBezTo>
                  <a:pt x="5015" y="2997"/>
                  <a:pt x="5070" y="3165"/>
                  <a:pt x="5124" y="3340"/>
                </a:cubicBezTo>
                <a:cubicBezTo>
                  <a:pt x="5144" y="3407"/>
                  <a:pt x="5205" y="3449"/>
                  <a:pt x="5271" y="3449"/>
                </a:cubicBezTo>
                <a:cubicBezTo>
                  <a:pt x="5286" y="3449"/>
                  <a:pt x="5302" y="3447"/>
                  <a:pt x="5316" y="3443"/>
                </a:cubicBezTo>
                <a:cubicBezTo>
                  <a:pt x="5398" y="3418"/>
                  <a:pt x="5444" y="3331"/>
                  <a:pt x="5420" y="3249"/>
                </a:cubicBezTo>
                <a:cubicBezTo>
                  <a:pt x="5366" y="3070"/>
                  <a:pt x="5307" y="2895"/>
                  <a:pt x="5246" y="2731"/>
                </a:cubicBezTo>
                <a:cubicBezTo>
                  <a:pt x="5222" y="2669"/>
                  <a:pt x="5164" y="2630"/>
                  <a:pt x="5101" y="2630"/>
                </a:cubicBezTo>
                <a:close/>
                <a:moveTo>
                  <a:pt x="5415" y="3658"/>
                </a:moveTo>
                <a:cubicBezTo>
                  <a:pt x="5402" y="3658"/>
                  <a:pt x="5389" y="3660"/>
                  <a:pt x="5376" y="3663"/>
                </a:cubicBezTo>
                <a:cubicBezTo>
                  <a:pt x="5293" y="3683"/>
                  <a:pt x="5243" y="3766"/>
                  <a:pt x="5264" y="3849"/>
                </a:cubicBezTo>
                <a:cubicBezTo>
                  <a:pt x="5304" y="4016"/>
                  <a:pt x="5344" y="4190"/>
                  <a:pt x="5380" y="4368"/>
                </a:cubicBezTo>
                <a:cubicBezTo>
                  <a:pt x="5395" y="4441"/>
                  <a:pt x="5460" y="4492"/>
                  <a:pt x="5532" y="4492"/>
                </a:cubicBezTo>
                <a:cubicBezTo>
                  <a:pt x="5542" y="4492"/>
                  <a:pt x="5552" y="4490"/>
                  <a:pt x="5562" y="4488"/>
                </a:cubicBezTo>
                <a:cubicBezTo>
                  <a:pt x="5647" y="4471"/>
                  <a:pt x="5701" y="4390"/>
                  <a:pt x="5683" y="4305"/>
                </a:cubicBezTo>
                <a:cubicBezTo>
                  <a:pt x="5647" y="4123"/>
                  <a:pt x="5606" y="3946"/>
                  <a:pt x="5564" y="3775"/>
                </a:cubicBezTo>
                <a:cubicBezTo>
                  <a:pt x="5547" y="3705"/>
                  <a:pt x="5484" y="3658"/>
                  <a:pt x="5415" y="3658"/>
                </a:cubicBezTo>
                <a:close/>
                <a:moveTo>
                  <a:pt x="5629" y="4710"/>
                </a:moveTo>
                <a:cubicBezTo>
                  <a:pt x="5621" y="4710"/>
                  <a:pt x="5613" y="4711"/>
                  <a:pt x="5605" y="4712"/>
                </a:cubicBezTo>
                <a:cubicBezTo>
                  <a:pt x="5520" y="4726"/>
                  <a:pt x="5463" y="4807"/>
                  <a:pt x="5478" y="4891"/>
                </a:cubicBezTo>
                <a:cubicBezTo>
                  <a:pt x="5505" y="5061"/>
                  <a:pt x="5533" y="5238"/>
                  <a:pt x="5556" y="5417"/>
                </a:cubicBezTo>
                <a:cubicBezTo>
                  <a:pt x="5568" y="5496"/>
                  <a:pt x="5634" y="5551"/>
                  <a:pt x="5711" y="5551"/>
                </a:cubicBezTo>
                <a:cubicBezTo>
                  <a:pt x="5717" y="5551"/>
                  <a:pt x="5724" y="5551"/>
                  <a:pt x="5731" y="5549"/>
                </a:cubicBezTo>
                <a:cubicBezTo>
                  <a:pt x="5816" y="5538"/>
                  <a:pt x="5875" y="5461"/>
                  <a:pt x="5864" y="5376"/>
                </a:cubicBezTo>
                <a:cubicBezTo>
                  <a:pt x="5839" y="5194"/>
                  <a:pt x="5811" y="5013"/>
                  <a:pt x="5782" y="4840"/>
                </a:cubicBezTo>
                <a:cubicBezTo>
                  <a:pt x="5769" y="4764"/>
                  <a:pt x="5704" y="4710"/>
                  <a:pt x="5629" y="4710"/>
                </a:cubicBezTo>
                <a:close/>
                <a:moveTo>
                  <a:pt x="5777" y="5776"/>
                </a:moveTo>
                <a:cubicBezTo>
                  <a:pt x="5771" y="5776"/>
                  <a:pt x="5765" y="5776"/>
                  <a:pt x="5759" y="5777"/>
                </a:cubicBezTo>
                <a:cubicBezTo>
                  <a:pt x="5674" y="5785"/>
                  <a:pt x="5612" y="5861"/>
                  <a:pt x="5622" y="5947"/>
                </a:cubicBezTo>
                <a:cubicBezTo>
                  <a:pt x="5641" y="6119"/>
                  <a:pt x="5658" y="6298"/>
                  <a:pt x="5673" y="6477"/>
                </a:cubicBezTo>
                <a:cubicBezTo>
                  <a:pt x="5680" y="6559"/>
                  <a:pt x="5747" y="6620"/>
                  <a:pt x="5827" y="6620"/>
                </a:cubicBezTo>
                <a:cubicBezTo>
                  <a:pt x="5832" y="6620"/>
                  <a:pt x="5836" y="6620"/>
                  <a:pt x="5841" y="6619"/>
                </a:cubicBezTo>
                <a:cubicBezTo>
                  <a:pt x="5925" y="6611"/>
                  <a:pt x="5989" y="6537"/>
                  <a:pt x="5982" y="6451"/>
                </a:cubicBezTo>
                <a:cubicBezTo>
                  <a:pt x="5966" y="6269"/>
                  <a:pt x="5948" y="6088"/>
                  <a:pt x="5929" y="5914"/>
                </a:cubicBezTo>
                <a:cubicBezTo>
                  <a:pt x="5921" y="5834"/>
                  <a:pt x="5854" y="5776"/>
                  <a:pt x="5777" y="5776"/>
                </a:cubicBezTo>
                <a:close/>
                <a:moveTo>
                  <a:pt x="5865" y="6846"/>
                </a:moveTo>
                <a:cubicBezTo>
                  <a:pt x="5862" y="6846"/>
                  <a:pt x="5859" y="6846"/>
                  <a:pt x="5857" y="6846"/>
                </a:cubicBezTo>
                <a:cubicBezTo>
                  <a:pt x="5772" y="6852"/>
                  <a:pt x="5706" y="6925"/>
                  <a:pt x="5712" y="7011"/>
                </a:cubicBezTo>
                <a:cubicBezTo>
                  <a:pt x="5723" y="7185"/>
                  <a:pt x="5733" y="7364"/>
                  <a:pt x="5740" y="7544"/>
                </a:cubicBezTo>
                <a:cubicBezTo>
                  <a:pt x="5744" y="7628"/>
                  <a:pt x="5813" y="7692"/>
                  <a:pt x="5894" y="7692"/>
                </a:cubicBezTo>
                <a:lnTo>
                  <a:pt x="5902" y="7692"/>
                </a:lnTo>
                <a:cubicBezTo>
                  <a:pt x="5988" y="7688"/>
                  <a:pt x="6053" y="7616"/>
                  <a:pt x="6050" y="7531"/>
                </a:cubicBezTo>
                <a:cubicBezTo>
                  <a:pt x="6042" y="7350"/>
                  <a:pt x="6033" y="7168"/>
                  <a:pt x="6021" y="6992"/>
                </a:cubicBezTo>
                <a:cubicBezTo>
                  <a:pt x="6016" y="6908"/>
                  <a:pt x="5947" y="6846"/>
                  <a:pt x="5865" y="6846"/>
                </a:cubicBezTo>
                <a:close/>
                <a:moveTo>
                  <a:pt x="5912" y="7919"/>
                </a:moveTo>
                <a:cubicBezTo>
                  <a:pt x="5911" y="7919"/>
                  <a:pt x="5910" y="7919"/>
                  <a:pt x="5909" y="7919"/>
                </a:cubicBezTo>
                <a:cubicBezTo>
                  <a:pt x="5823" y="7922"/>
                  <a:pt x="5756" y="7992"/>
                  <a:pt x="5757" y="8078"/>
                </a:cubicBezTo>
                <a:cubicBezTo>
                  <a:pt x="5762" y="8255"/>
                  <a:pt x="5765" y="8435"/>
                  <a:pt x="5766" y="8613"/>
                </a:cubicBezTo>
                <a:cubicBezTo>
                  <a:pt x="5766" y="8699"/>
                  <a:pt x="5836" y="8767"/>
                  <a:pt x="5921" y="8767"/>
                </a:cubicBezTo>
                <a:lnTo>
                  <a:pt x="5922" y="8767"/>
                </a:lnTo>
                <a:cubicBezTo>
                  <a:pt x="6008" y="8766"/>
                  <a:pt x="6076" y="8696"/>
                  <a:pt x="6075" y="8611"/>
                </a:cubicBezTo>
                <a:cubicBezTo>
                  <a:pt x="6075" y="8431"/>
                  <a:pt x="6072" y="8249"/>
                  <a:pt x="6068" y="8071"/>
                </a:cubicBezTo>
                <a:cubicBezTo>
                  <a:pt x="6065" y="7986"/>
                  <a:pt x="5996" y="7919"/>
                  <a:pt x="5912" y="7919"/>
                </a:cubicBezTo>
                <a:close/>
                <a:moveTo>
                  <a:pt x="5922" y="8995"/>
                </a:moveTo>
                <a:cubicBezTo>
                  <a:pt x="5836" y="8995"/>
                  <a:pt x="5766" y="9063"/>
                  <a:pt x="5765" y="9147"/>
                </a:cubicBezTo>
                <a:cubicBezTo>
                  <a:pt x="5763" y="9327"/>
                  <a:pt x="5760" y="9507"/>
                  <a:pt x="5755" y="9682"/>
                </a:cubicBezTo>
                <a:cubicBezTo>
                  <a:pt x="5752" y="9767"/>
                  <a:pt x="5820" y="9839"/>
                  <a:pt x="5905" y="9841"/>
                </a:cubicBezTo>
                <a:lnTo>
                  <a:pt x="5909" y="9841"/>
                </a:lnTo>
                <a:cubicBezTo>
                  <a:pt x="5993" y="9841"/>
                  <a:pt x="6062" y="9775"/>
                  <a:pt x="6065" y="9691"/>
                </a:cubicBezTo>
                <a:cubicBezTo>
                  <a:pt x="6069" y="9513"/>
                  <a:pt x="6072" y="9332"/>
                  <a:pt x="6075" y="9150"/>
                </a:cubicBezTo>
                <a:cubicBezTo>
                  <a:pt x="6075" y="9066"/>
                  <a:pt x="6007" y="8996"/>
                  <a:pt x="5922" y="8995"/>
                </a:cubicBezTo>
                <a:close/>
              </a:path>
            </a:pathLst>
          </a:custGeom>
          <a:solidFill>
            <a:srgbClr val="552C86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g1f7b5ef0b07_0_271"/>
          <p:cNvSpPr txBox="1"/>
          <p:nvPr/>
        </p:nvSpPr>
        <p:spPr>
          <a:xfrm>
            <a:off x="3119686" y="6129298"/>
            <a:ext cx="33687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chemeClr val="l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1165" name="Google Shape;1165;g1f7b5ef0b07_0_271"/>
          <p:cNvSpPr txBox="1"/>
          <p:nvPr/>
        </p:nvSpPr>
        <p:spPr>
          <a:xfrm>
            <a:off x="8535070" y="4365495"/>
            <a:ext cx="34398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6" name="Google Shape;1166;g1f7b5ef0b07_0_271"/>
          <p:cNvSpPr txBox="1"/>
          <p:nvPr/>
        </p:nvSpPr>
        <p:spPr>
          <a:xfrm>
            <a:off x="10904075" y="1847150"/>
            <a:ext cx="3439800" cy="9078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sng" cap="none" strike="noStrike">
                <a:solidFill>
                  <a:schemeClr val="lt1"/>
                </a:solidFill>
                <a:latin typeface="Heebo SemiBold"/>
                <a:ea typeface="Heebo SemiBold"/>
                <a:cs typeface="Heebo SemiBold"/>
                <a:sym typeface="Heebo SemiBold"/>
              </a:rPr>
              <a:t>Contested Rebounds</a:t>
            </a:r>
            <a:endParaRPr b="0" i="0" sz="2200" u="sng" cap="none" strike="noStrike">
              <a:solidFill>
                <a:schemeClr val="lt1"/>
              </a:solidFill>
              <a:latin typeface="Heebo SemiBold"/>
              <a:ea typeface="Heebo SemiBold"/>
              <a:cs typeface="Heebo SemiBold"/>
              <a:sym typeface="Heebo SemiBold"/>
            </a:endParaRPr>
          </a:p>
        </p:txBody>
      </p:sp>
      <p:sp>
        <p:nvSpPr>
          <p:cNvPr id="1167" name="Google Shape;1167;g1f7b5ef0b07_0_271"/>
          <p:cNvSpPr txBox="1"/>
          <p:nvPr/>
        </p:nvSpPr>
        <p:spPr>
          <a:xfrm>
            <a:off x="3231050" y="5388125"/>
            <a:ext cx="41823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sng" cap="none" strike="noStrike">
                <a:solidFill>
                  <a:schemeClr val="lt1"/>
                </a:solidFill>
                <a:latin typeface="Heebo SemiBold"/>
                <a:ea typeface="Heebo SemiBold"/>
                <a:cs typeface="Heebo SemiBold"/>
                <a:sym typeface="Heebo SemiBold"/>
              </a:rPr>
              <a:t>Secondary Assists</a:t>
            </a:r>
            <a:endParaRPr b="0" i="0" sz="2200" u="sng" cap="none" strike="noStrike">
              <a:solidFill>
                <a:schemeClr val="lt1"/>
              </a:solidFill>
              <a:latin typeface="Heebo SemiBold"/>
              <a:ea typeface="Heebo SemiBold"/>
              <a:cs typeface="Heebo SemiBold"/>
              <a:sym typeface="Heebo SemiBold"/>
            </a:endParaRPr>
          </a:p>
        </p:txBody>
      </p:sp>
      <p:sp>
        <p:nvSpPr>
          <p:cNvPr id="1168" name="Google Shape;1168;g1f7b5ef0b07_0_271"/>
          <p:cNvSpPr txBox="1"/>
          <p:nvPr/>
        </p:nvSpPr>
        <p:spPr>
          <a:xfrm>
            <a:off x="3231040" y="5818295"/>
            <a:ext cx="34398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1" lang="en-US" sz="1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European Guards score higher for Secondary Assist </a:t>
            </a:r>
            <a:endParaRPr b="0" i="1" sz="1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69" name="Google Shape;1169;g1f7b5ef0b07_0_271"/>
          <p:cNvSpPr txBox="1"/>
          <p:nvPr/>
        </p:nvSpPr>
        <p:spPr>
          <a:xfrm>
            <a:off x="7301199" y="4029600"/>
            <a:ext cx="34398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sng" cap="none" strike="noStrike">
                <a:solidFill>
                  <a:schemeClr val="lt1"/>
                </a:solidFill>
                <a:latin typeface="Heebo SemiBold"/>
                <a:ea typeface="Heebo SemiBold"/>
                <a:cs typeface="Heebo SemiBold"/>
                <a:sym typeface="Heebo SemiBold"/>
              </a:rPr>
              <a:t>Consistency</a:t>
            </a:r>
            <a:r>
              <a:rPr b="0" i="0" lang="en-US" sz="2400" u="sng" cap="none" strike="noStrike">
                <a:solidFill>
                  <a:schemeClr val="lt1"/>
                </a:solidFill>
                <a:latin typeface="Heebo SemiBold"/>
                <a:ea typeface="Heebo SemiBold"/>
                <a:cs typeface="Heebo SemiBold"/>
                <a:sym typeface="Heebo SemiBold"/>
              </a:rPr>
              <a:t> </a:t>
            </a:r>
            <a:endParaRPr b="0" i="0" sz="2400" u="sng" cap="none" strike="noStrike">
              <a:solidFill>
                <a:schemeClr val="lt1"/>
              </a:solidFill>
              <a:latin typeface="Heebo SemiBold"/>
              <a:ea typeface="Heebo SemiBold"/>
              <a:cs typeface="Heebo SemiBold"/>
              <a:sym typeface="Heebo SemiBold"/>
            </a:endParaRPr>
          </a:p>
        </p:txBody>
      </p:sp>
      <p:sp>
        <p:nvSpPr>
          <p:cNvPr id="1170" name="Google Shape;1170;g1f7b5ef0b07_0_271"/>
          <p:cNvSpPr txBox="1"/>
          <p:nvPr/>
        </p:nvSpPr>
        <p:spPr>
          <a:xfrm>
            <a:off x="7301190" y="4456570"/>
            <a:ext cx="34398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Europeans are more consistent</a:t>
            </a:r>
            <a:r>
              <a:rPr b="0" i="0" lang="en-US" sz="1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71" name="Google Shape;1171;g1f7b5ef0b07_0_271"/>
          <p:cNvSpPr txBox="1"/>
          <p:nvPr/>
        </p:nvSpPr>
        <p:spPr>
          <a:xfrm>
            <a:off x="10904065" y="2680945"/>
            <a:ext cx="3439800" cy="11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European Centers have more contested rebounds </a:t>
            </a:r>
            <a:endParaRPr b="0" i="1" sz="1800" u="none" cap="none" strike="noStrike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72" name="Google Shape;1172;g1f7b5ef0b07_0_271"/>
          <p:cNvSpPr/>
          <p:nvPr/>
        </p:nvSpPr>
        <p:spPr>
          <a:xfrm flipH="1" rot="1421277">
            <a:off x="8983257" y="2544396"/>
            <a:ext cx="761247" cy="756698"/>
          </a:xfrm>
          <a:custGeom>
            <a:rect b="b" l="l" r="r" t="t"/>
            <a:pathLst>
              <a:path extrusionOk="0" h="4662" w="4690">
                <a:moveTo>
                  <a:pt x="163" y="1"/>
                </a:moveTo>
                <a:cubicBezTo>
                  <a:pt x="85" y="1"/>
                  <a:pt x="17" y="59"/>
                  <a:pt x="9" y="138"/>
                </a:cubicBezTo>
                <a:cubicBezTo>
                  <a:pt x="0" y="224"/>
                  <a:pt x="61" y="300"/>
                  <a:pt x="146" y="309"/>
                </a:cubicBezTo>
                <a:cubicBezTo>
                  <a:pt x="312" y="328"/>
                  <a:pt x="478" y="353"/>
                  <a:pt x="640" y="386"/>
                </a:cubicBezTo>
                <a:cubicBezTo>
                  <a:pt x="650" y="388"/>
                  <a:pt x="660" y="389"/>
                  <a:pt x="670" y="389"/>
                </a:cubicBezTo>
                <a:cubicBezTo>
                  <a:pt x="743" y="389"/>
                  <a:pt x="807" y="338"/>
                  <a:pt x="822" y="265"/>
                </a:cubicBezTo>
                <a:cubicBezTo>
                  <a:pt x="839" y="181"/>
                  <a:pt x="785" y="99"/>
                  <a:pt x="701" y="83"/>
                </a:cubicBezTo>
                <a:cubicBezTo>
                  <a:pt x="530" y="48"/>
                  <a:pt x="354" y="20"/>
                  <a:pt x="179" y="2"/>
                </a:cubicBezTo>
                <a:cubicBezTo>
                  <a:pt x="174" y="1"/>
                  <a:pt x="169" y="1"/>
                  <a:pt x="163" y="1"/>
                </a:cubicBezTo>
                <a:close/>
                <a:moveTo>
                  <a:pt x="1168" y="206"/>
                </a:moveTo>
                <a:cubicBezTo>
                  <a:pt x="1102" y="206"/>
                  <a:pt x="1040" y="248"/>
                  <a:pt x="1020" y="315"/>
                </a:cubicBezTo>
                <a:cubicBezTo>
                  <a:pt x="995" y="396"/>
                  <a:pt x="1040" y="484"/>
                  <a:pt x="1123" y="508"/>
                </a:cubicBezTo>
                <a:cubicBezTo>
                  <a:pt x="1282" y="558"/>
                  <a:pt x="1439" y="615"/>
                  <a:pt x="1589" y="679"/>
                </a:cubicBezTo>
                <a:cubicBezTo>
                  <a:pt x="1610" y="686"/>
                  <a:pt x="1630" y="691"/>
                  <a:pt x="1651" y="691"/>
                </a:cubicBezTo>
                <a:cubicBezTo>
                  <a:pt x="1710" y="691"/>
                  <a:pt x="1767" y="656"/>
                  <a:pt x="1792" y="596"/>
                </a:cubicBezTo>
                <a:cubicBezTo>
                  <a:pt x="1825" y="517"/>
                  <a:pt x="1789" y="427"/>
                  <a:pt x="1710" y="393"/>
                </a:cubicBezTo>
                <a:cubicBezTo>
                  <a:pt x="1550" y="325"/>
                  <a:pt x="1383" y="265"/>
                  <a:pt x="1214" y="213"/>
                </a:cubicBezTo>
                <a:cubicBezTo>
                  <a:pt x="1199" y="208"/>
                  <a:pt x="1183" y="206"/>
                  <a:pt x="1168" y="206"/>
                </a:cubicBezTo>
                <a:close/>
                <a:moveTo>
                  <a:pt x="2112" y="606"/>
                </a:moveTo>
                <a:cubicBezTo>
                  <a:pt x="2057" y="606"/>
                  <a:pt x="2004" y="634"/>
                  <a:pt x="1976" y="685"/>
                </a:cubicBezTo>
                <a:cubicBezTo>
                  <a:pt x="1935" y="759"/>
                  <a:pt x="1961" y="854"/>
                  <a:pt x="2035" y="896"/>
                </a:cubicBezTo>
                <a:cubicBezTo>
                  <a:pt x="2179" y="976"/>
                  <a:pt x="2321" y="1066"/>
                  <a:pt x="2453" y="1161"/>
                </a:cubicBezTo>
                <a:cubicBezTo>
                  <a:pt x="2481" y="1181"/>
                  <a:pt x="2512" y="1190"/>
                  <a:pt x="2544" y="1190"/>
                </a:cubicBezTo>
                <a:cubicBezTo>
                  <a:pt x="2592" y="1190"/>
                  <a:pt x="2638" y="1168"/>
                  <a:pt x="2669" y="1126"/>
                </a:cubicBezTo>
                <a:cubicBezTo>
                  <a:pt x="2720" y="1058"/>
                  <a:pt x="2704" y="960"/>
                  <a:pt x="2634" y="911"/>
                </a:cubicBezTo>
                <a:cubicBezTo>
                  <a:pt x="2493" y="809"/>
                  <a:pt x="2341" y="712"/>
                  <a:pt x="2187" y="625"/>
                </a:cubicBezTo>
                <a:cubicBezTo>
                  <a:pt x="2163" y="612"/>
                  <a:pt x="2137" y="606"/>
                  <a:pt x="2112" y="606"/>
                </a:cubicBezTo>
                <a:close/>
                <a:moveTo>
                  <a:pt x="2941" y="1205"/>
                </a:moveTo>
                <a:cubicBezTo>
                  <a:pt x="2899" y="1205"/>
                  <a:pt x="2858" y="1222"/>
                  <a:pt x="2828" y="1256"/>
                </a:cubicBezTo>
                <a:cubicBezTo>
                  <a:pt x="2769" y="1318"/>
                  <a:pt x="2774" y="1416"/>
                  <a:pt x="2836" y="1474"/>
                </a:cubicBezTo>
                <a:cubicBezTo>
                  <a:pt x="2957" y="1585"/>
                  <a:pt x="3072" y="1704"/>
                  <a:pt x="3180" y="1828"/>
                </a:cubicBezTo>
                <a:cubicBezTo>
                  <a:pt x="3211" y="1863"/>
                  <a:pt x="3254" y="1882"/>
                  <a:pt x="3298" y="1882"/>
                </a:cubicBezTo>
                <a:cubicBezTo>
                  <a:pt x="3335" y="1882"/>
                  <a:pt x="3370" y="1870"/>
                  <a:pt x="3399" y="1844"/>
                </a:cubicBezTo>
                <a:cubicBezTo>
                  <a:pt x="3464" y="1789"/>
                  <a:pt x="3472" y="1691"/>
                  <a:pt x="3415" y="1626"/>
                </a:cubicBezTo>
                <a:cubicBezTo>
                  <a:pt x="3300" y="1492"/>
                  <a:pt x="3176" y="1365"/>
                  <a:pt x="3046" y="1246"/>
                </a:cubicBezTo>
                <a:cubicBezTo>
                  <a:pt x="3016" y="1218"/>
                  <a:pt x="2978" y="1205"/>
                  <a:pt x="2941" y="1205"/>
                </a:cubicBezTo>
                <a:close/>
                <a:moveTo>
                  <a:pt x="3611" y="1979"/>
                </a:moveTo>
                <a:cubicBezTo>
                  <a:pt x="3581" y="1979"/>
                  <a:pt x="3550" y="1988"/>
                  <a:pt x="3523" y="2006"/>
                </a:cubicBezTo>
                <a:cubicBezTo>
                  <a:pt x="3453" y="2054"/>
                  <a:pt x="3435" y="2150"/>
                  <a:pt x="3483" y="2220"/>
                </a:cubicBezTo>
                <a:cubicBezTo>
                  <a:pt x="3575" y="2356"/>
                  <a:pt x="3662" y="2497"/>
                  <a:pt x="3741" y="2644"/>
                </a:cubicBezTo>
                <a:cubicBezTo>
                  <a:pt x="3769" y="2696"/>
                  <a:pt x="3823" y="2726"/>
                  <a:pt x="3878" y="2726"/>
                </a:cubicBezTo>
                <a:cubicBezTo>
                  <a:pt x="3903" y="2726"/>
                  <a:pt x="3927" y="2720"/>
                  <a:pt x="3951" y="2707"/>
                </a:cubicBezTo>
                <a:cubicBezTo>
                  <a:pt x="4027" y="2666"/>
                  <a:pt x="4054" y="2573"/>
                  <a:pt x="4013" y="2497"/>
                </a:cubicBezTo>
                <a:cubicBezTo>
                  <a:pt x="3929" y="2341"/>
                  <a:pt x="3836" y="2188"/>
                  <a:pt x="3738" y="2045"/>
                </a:cubicBezTo>
                <a:cubicBezTo>
                  <a:pt x="3708" y="2002"/>
                  <a:pt x="3660" y="1979"/>
                  <a:pt x="3611" y="1979"/>
                </a:cubicBezTo>
                <a:close/>
                <a:moveTo>
                  <a:pt x="4099" y="2878"/>
                </a:moveTo>
                <a:cubicBezTo>
                  <a:pt x="4079" y="2878"/>
                  <a:pt x="4058" y="2882"/>
                  <a:pt x="4038" y="2890"/>
                </a:cubicBezTo>
                <a:cubicBezTo>
                  <a:pt x="3960" y="2924"/>
                  <a:pt x="3923" y="3014"/>
                  <a:pt x="3957" y="3093"/>
                </a:cubicBezTo>
                <a:cubicBezTo>
                  <a:pt x="4021" y="3243"/>
                  <a:pt x="4079" y="3400"/>
                  <a:pt x="4131" y="3560"/>
                </a:cubicBezTo>
                <a:cubicBezTo>
                  <a:pt x="4152" y="3626"/>
                  <a:pt x="4213" y="3668"/>
                  <a:pt x="4279" y="3668"/>
                </a:cubicBezTo>
                <a:cubicBezTo>
                  <a:pt x="4295" y="3668"/>
                  <a:pt x="4311" y="3665"/>
                  <a:pt x="4327" y="3659"/>
                </a:cubicBezTo>
                <a:cubicBezTo>
                  <a:pt x="4407" y="3633"/>
                  <a:pt x="4452" y="3546"/>
                  <a:pt x="4426" y="3464"/>
                </a:cubicBezTo>
                <a:cubicBezTo>
                  <a:pt x="4370" y="3295"/>
                  <a:pt x="4308" y="3131"/>
                  <a:pt x="4242" y="2972"/>
                </a:cubicBezTo>
                <a:cubicBezTo>
                  <a:pt x="4217" y="2913"/>
                  <a:pt x="4159" y="2878"/>
                  <a:pt x="4099" y="2878"/>
                </a:cubicBezTo>
                <a:close/>
                <a:moveTo>
                  <a:pt x="4419" y="3851"/>
                </a:moveTo>
                <a:cubicBezTo>
                  <a:pt x="4407" y="3851"/>
                  <a:pt x="4394" y="3853"/>
                  <a:pt x="4382" y="3856"/>
                </a:cubicBezTo>
                <a:cubicBezTo>
                  <a:pt x="4299" y="3876"/>
                  <a:pt x="4248" y="3959"/>
                  <a:pt x="4268" y="4042"/>
                </a:cubicBezTo>
                <a:cubicBezTo>
                  <a:pt x="4306" y="4201"/>
                  <a:pt x="4341" y="4366"/>
                  <a:pt x="4370" y="4533"/>
                </a:cubicBezTo>
                <a:cubicBezTo>
                  <a:pt x="4383" y="4609"/>
                  <a:pt x="4449" y="4661"/>
                  <a:pt x="4522" y="4661"/>
                </a:cubicBezTo>
                <a:cubicBezTo>
                  <a:pt x="4532" y="4661"/>
                  <a:pt x="4541" y="4661"/>
                  <a:pt x="4550" y="4660"/>
                </a:cubicBezTo>
                <a:cubicBezTo>
                  <a:pt x="4634" y="4645"/>
                  <a:pt x="4689" y="4565"/>
                  <a:pt x="4675" y="4481"/>
                </a:cubicBezTo>
                <a:cubicBezTo>
                  <a:pt x="4644" y="4306"/>
                  <a:pt x="4609" y="4134"/>
                  <a:pt x="4568" y="3970"/>
                </a:cubicBezTo>
                <a:cubicBezTo>
                  <a:pt x="4551" y="3899"/>
                  <a:pt x="4488" y="3851"/>
                  <a:pt x="4419" y="3851"/>
                </a:cubicBezTo>
                <a:close/>
              </a:path>
            </a:pathLst>
          </a:custGeom>
          <a:solidFill>
            <a:srgbClr val="552C86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3" name="Google Shape;1173;g1f7b5ef0b07_0_271"/>
          <p:cNvSpPr/>
          <p:nvPr/>
        </p:nvSpPr>
        <p:spPr>
          <a:xfrm flipH="1" rot="1421277">
            <a:off x="3586176" y="3736485"/>
            <a:ext cx="986375" cy="1597311"/>
          </a:xfrm>
          <a:custGeom>
            <a:rect b="b" l="l" r="r" t="t"/>
            <a:pathLst>
              <a:path extrusionOk="0" h="9841" w="6077">
                <a:moveTo>
                  <a:pt x="2105" y="0"/>
                </a:moveTo>
                <a:cubicBezTo>
                  <a:pt x="2086" y="0"/>
                  <a:pt x="2067" y="0"/>
                  <a:pt x="2049" y="1"/>
                </a:cubicBezTo>
                <a:cubicBezTo>
                  <a:pt x="1963" y="4"/>
                  <a:pt x="1896" y="75"/>
                  <a:pt x="1899" y="161"/>
                </a:cubicBezTo>
                <a:cubicBezTo>
                  <a:pt x="1900" y="244"/>
                  <a:pt x="1969" y="311"/>
                  <a:pt x="2052" y="311"/>
                </a:cubicBezTo>
                <a:cubicBezTo>
                  <a:pt x="2054" y="311"/>
                  <a:pt x="2056" y="311"/>
                  <a:pt x="2057" y="311"/>
                </a:cubicBezTo>
                <a:cubicBezTo>
                  <a:pt x="2075" y="311"/>
                  <a:pt x="2093" y="310"/>
                  <a:pt x="2110" y="310"/>
                </a:cubicBezTo>
                <a:cubicBezTo>
                  <a:pt x="2257" y="310"/>
                  <a:pt x="2406" y="327"/>
                  <a:pt x="2553" y="358"/>
                </a:cubicBezTo>
                <a:cubicBezTo>
                  <a:pt x="2564" y="361"/>
                  <a:pt x="2575" y="362"/>
                  <a:pt x="2586" y="362"/>
                </a:cubicBezTo>
                <a:cubicBezTo>
                  <a:pt x="2658" y="362"/>
                  <a:pt x="2722" y="313"/>
                  <a:pt x="2738" y="241"/>
                </a:cubicBezTo>
                <a:cubicBezTo>
                  <a:pt x="2755" y="157"/>
                  <a:pt x="2703" y="75"/>
                  <a:pt x="2620" y="56"/>
                </a:cubicBezTo>
                <a:cubicBezTo>
                  <a:pt x="2449" y="18"/>
                  <a:pt x="2275" y="0"/>
                  <a:pt x="2105" y="0"/>
                </a:cubicBezTo>
                <a:close/>
                <a:moveTo>
                  <a:pt x="1524" y="82"/>
                </a:moveTo>
                <a:cubicBezTo>
                  <a:pt x="1510" y="82"/>
                  <a:pt x="1496" y="84"/>
                  <a:pt x="1482" y="88"/>
                </a:cubicBezTo>
                <a:cubicBezTo>
                  <a:pt x="1306" y="138"/>
                  <a:pt x="1128" y="208"/>
                  <a:pt x="955" y="300"/>
                </a:cubicBezTo>
                <a:cubicBezTo>
                  <a:pt x="879" y="339"/>
                  <a:pt x="850" y="432"/>
                  <a:pt x="889" y="508"/>
                </a:cubicBezTo>
                <a:cubicBezTo>
                  <a:pt x="917" y="560"/>
                  <a:pt x="971" y="591"/>
                  <a:pt x="1026" y="591"/>
                </a:cubicBezTo>
                <a:cubicBezTo>
                  <a:pt x="1049" y="591"/>
                  <a:pt x="1074" y="585"/>
                  <a:pt x="1097" y="573"/>
                </a:cubicBezTo>
                <a:cubicBezTo>
                  <a:pt x="1252" y="493"/>
                  <a:pt x="1409" y="431"/>
                  <a:pt x="1565" y="387"/>
                </a:cubicBezTo>
                <a:cubicBezTo>
                  <a:pt x="1648" y="364"/>
                  <a:pt x="1696" y="278"/>
                  <a:pt x="1673" y="196"/>
                </a:cubicBezTo>
                <a:cubicBezTo>
                  <a:pt x="1654" y="127"/>
                  <a:pt x="1592" y="82"/>
                  <a:pt x="1524" y="82"/>
                </a:cubicBezTo>
                <a:close/>
                <a:moveTo>
                  <a:pt x="3094" y="225"/>
                </a:moveTo>
                <a:cubicBezTo>
                  <a:pt x="3035" y="225"/>
                  <a:pt x="2979" y="258"/>
                  <a:pt x="2953" y="316"/>
                </a:cubicBezTo>
                <a:cubicBezTo>
                  <a:pt x="2917" y="393"/>
                  <a:pt x="2952" y="485"/>
                  <a:pt x="3029" y="519"/>
                </a:cubicBezTo>
                <a:cubicBezTo>
                  <a:pt x="3176" y="588"/>
                  <a:pt x="3325" y="672"/>
                  <a:pt x="3472" y="773"/>
                </a:cubicBezTo>
                <a:cubicBezTo>
                  <a:pt x="3500" y="790"/>
                  <a:pt x="3529" y="799"/>
                  <a:pt x="3559" y="799"/>
                </a:cubicBezTo>
                <a:cubicBezTo>
                  <a:pt x="3609" y="799"/>
                  <a:pt x="3657" y="776"/>
                  <a:pt x="3688" y="732"/>
                </a:cubicBezTo>
                <a:cubicBezTo>
                  <a:pt x="3736" y="661"/>
                  <a:pt x="3717" y="565"/>
                  <a:pt x="3647" y="517"/>
                </a:cubicBezTo>
                <a:cubicBezTo>
                  <a:pt x="3485" y="407"/>
                  <a:pt x="3320" y="314"/>
                  <a:pt x="3159" y="238"/>
                </a:cubicBezTo>
                <a:cubicBezTo>
                  <a:pt x="3138" y="229"/>
                  <a:pt x="3116" y="225"/>
                  <a:pt x="3094" y="225"/>
                </a:cubicBezTo>
                <a:close/>
                <a:moveTo>
                  <a:pt x="574" y="570"/>
                </a:moveTo>
                <a:cubicBezTo>
                  <a:pt x="541" y="570"/>
                  <a:pt x="508" y="581"/>
                  <a:pt x="480" y="603"/>
                </a:cubicBezTo>
                <a:cubicBezTo>
                  <a:pt x="337" y="710"/>
                  <a:pt x="196" y="834"/>
                  <a:pt x="60" y="970"/>
                </a:cubicBezTo>
                <a:cubicBezTo>
                  <a:pt x="1" y="1031"/>
                  <a:pt x="1" y="1128"/>
                  <a:pt x="60" y="1188"/>
                </a:cubicBezTo>
                <a:cubicBezTo>
                  <a:pt x="91" y="1219"/>
                  <a:pt x="130" y="1233"/>
                  <a:pt x="171" y="1233"/>
                </a:cubicBezTo>
                <a:cubicBezTo>
                  <a:pt x="210" y="1233"/>
                  <a:pt x="250" y="1219"/>
                  <a:pt x="280" y="1188"/>
                </a:cubicBezTo>
                <a:cubicBezTo>
                  <a:pt x="404" y="1063"/>
                  <a:pt x="535" y="949"/>
                  <a:pt x="668" y="849"/>
                </a:cubicBezTo>
                <a:cubicBezTo>
                  <a:pt x="735" y="796"/>
                  <a:pt x="749" y="700"/>
                  <a:pt x="697" y="632"/>
                </a:cubicBezTo>
                <a:cubicBezTo>
                  <a:pt x="666" y="591"/>
                  <a:pt x="620" y="570"/>
                  <a:pt x="574" y="570"/>
                </a:cubicBezTo>
                <a:close/>
                <a:moveTo>
                  <a:pt x="3982" y="821"/>
                </a:moveTo>
                <a:cubicBezTo>
                  <a:pt x="3939" y="821"/>
                  <a:pt x="3897" y="839"/>
                  <a:pt x="3867" y="872"/>
                </a:cubicBezTo>
                <a:cubicBezTo>
                  <a:pt x="3810" y="936"/>
                  <a:pt x="3814" y="1034"/>
                  <a:pt x="3878" y="1091"/>
                </a:cubicBezTo>
                <a:cubicBezTo>
                  <a:pt x="3998" y="1200"/>
                  <a:pt x="4114" y="1325"/>
                  <a:pt x="4224" y="1465"/>
                </a:cubicBezTo>
                <a:cubicBezTo>
                  <a:pt x="4254" y="1504"/>
                  <a:pt x="4299" y="1525"/>
                  <a:pt x="4346" y="1525"/>
                </a:cubicBezTo>
                <a:cubicBezTo>
                  <a:pt x="4379" y="1525"/>
                  <a:pt x="4413" y="1513"/>
                  <a:pt x="4441" y="1491"/>
                </a:cubicBezTo>
                <a:cubicBezTo>
                  <a:pt x="4508" y="1439"/>
                  <a:pt x="4521" y="1341"/>
                  <a:pt x="4467" y="1274"/>
                </a:cubicBezTo>
                <a:cubicBezTo>
                  <a:pt x="4347" y="1120"/>
                  <a:pt x="4218" y="981"/>
                  <a:pt x="4085" y="862"/>
                </a:cubicBezTo>
                <a:cubicBezTo>
                  <a:pt x="4056" y="835"/>
                  <a:pt x="4019" y="821"/>
                  <a:pt x="3982" y="821"/>
                </a:cubicBezTo>
                <a:close/>
                <a:moveTo>
                  <a:pt x="4647" y="1658"/>
                </a:moveTo>
                <a:cubicBezTo>
                  <a:pt x="4620" y="1658"/>
                  <a:pt x="4593" y="1665"/>
                  <a:pt x="4569" y="1679"/>
                </a:cubicBezTo>
                <a:cubicBezTo>
                  <a:pt x="4495" y="1723"/>
                  <a:pt x="4470" y="1817"/>
                  <a:pt x="4513" y="1892"/>
                </a:cubicBezTo>
                <a:cubicBezTo>
                  <a:pt x="4598" y="2034"/>
                  <a:pt x="4678" y="2190"/>
                  <a:pt x="4755" y="2353"/>
                </a:cubicBezTo>
                <a:cubicBezTo>
                  <a:pt x="4781" y="2410"/>
                  <a:pt x="4837" y="2444"/>
                  <a:pt x="4895" y="2444"/>
                </a:cubicBezTo>
                <a:cubicBezTo>
                  <a:pt x="4917" y="2444"/>
                  <a:pt x="4939" y="2439"/>
                  <a:pt x="4961" y="2429"/>
                </a:cubicBezTo>
                <a:cubicBezTo>
                  <a:pt x="5038" y="2393"/>
                  <a:pt x="5071" y="2301"/>
                  <a:pt x="5035" y="2224"/>
                </a:cubicBezTo>
                <a:cubicBezTo>
                  <a:pt x="4955" y="2050"/>
                  <a:pt x="4869" y="1886"/>
                  <a:pt x="4780" y="1734"/>
                </a:cubicBezTo>
                <a:cubicBezTo>
                  <a:pt x="4751" y="1685"/>
                  <a:pt x="4699" y="1658"/>
                  <a:pt x="4647" y="1658"/>
                </a:cubicBezTo>
                <a:close/>
                <a:moveTo>
                  <a:pt x="5101" y="2630"/>
                </a:moveTo>
                <a:cubicBezTo>
                  <a:pt x="5083" y="2630"/>
                  <a:pt x="5065" y="2634"/>
                  <a:pt x="5047" y="2640"/>
                </a:cubicBezTo>
                <a:cubicBezTo>
                  <a:pt x="4966" y="2670"/>
                  <a:pt x="4926" y="2758"/>
                  <a:pt x="4955" y="2839"/>
                </a:cubicBezTo>
                <a:cubicBezTo>
                  <a:pt x="5015" y="2997"/>
                  <a:pt x="5070" y="3165"/>
                  <a:pt x="5124" y="3340"/>
                </a:cubicBezTo>
                <a:cubicBezTo>
                  <a:pt x="5144" y="3407"/>
                  <a:pt x="5205" y="3449"/>
                  <a:pt x="5271" y="3449"/>
                </a:cubicBezTo>
                <a:cubicBezTo>
                  <a:pt x="5286" y="3449"/>
                  <a:pt x="5302" y="3447"/>
                  <a:pt x="5316" y="3443"/>
                </a:cubicBezTo>
                <a:cubicBezTo>
                  <a:pt x="5398" y="3418"/>
                  <a:pt x="5444" y="3331"/>
                  <a:pt x="5420" y="3249"/>
                </a:cubicBezTo>
                <a:cubicBezTo>
                  <a:pt x="5366" y="3070"/>
                  <a:pt x="5307" y="2895"/>
                  <a:pt x="5246" y="2731"/>
                </a:cubicBezTo>
                <a:cubicBezTo>
                  <a:pt x="5222" y="2669"/>
                  <a:pt x="5164" y="2630"/>
                  <a:pt x="5101" y="2630"/>
                </a:cubicBezTo>
                <a:close/>
                <a:moveTo>
                  <a:pt x="5415" y="3658"/>
                </a:moveTo>
                <a:cubicBezTo>
                  <a:pt x="5402" y="3658"/>
                  <a:pt x="5389" y="3660"/>
                  <a:pt x="5376" y="3663"/>
                </a:cubicBezTo>
                <a:cubicBezTo>
                  <a:pt x="5293" y="3683"/>
                  <a:pt x="5243" y="3766"/>
                  <a:pt x="5264" y="3849"/>
                </a:cubicBezTo>
                <a:cubicBezTo>
                  <a:pt x="5304" y="4016"/>
                  <a:pt x="5344" y="4190"/>
                  <a:pt x="5380" y="4368"/>
                </a:cubicBezTo>
                <a:cubicBezTo>
                  <a:pt x="5395" y="4441"/>
                  <a:pt x="5460" y="4492"/>
                  <a:pt x="5532" y="4492"/>
                </a:cubicBezTo>
                <a:cubicBezTo>
                  <a:pt x="5542" y="4492"/>
                  <a:pt x="5552" y="4490"/>
                  <a:pt x="5562" y="4488"/>
                </a:cubicBezTo>
                <a:cubicBezTo>
                  <a:pt x="5647" y="4471"/>
                  <a:pt x="5701" y="4390"/>
                  <a:pt x="5683" y="4305"/>
                </a:cubicBezTo>
                <a:cubicBezTo>
                  <a:pt x="5647" y="4123"/>
                  <a:pt x="5606" y="3946"/>
                  <a:pt x="5564" y="3775"/>
                </a:cubicBezTo>
                <a:cubicBezTo>
                  <a:pt x="5547" y="3705"/>
                  <a:pt x="5484" y="3658"/>
                  <a:pt x="5415" y="3658"/>
                </a:cubicBezTo>
                <a:close/>
                <a:moveTo>
                  <a:pt x="5629" y="4710"/>
                </a:moveTo>
                <a:cubicBezTo>
                  <a:pt x="5621" y="4710"/>
                  <a:pt x="5613" y="4711"/>
                  <a:pt x="5605" y="4712"/>
                </a:cubicBezTo>
                <a:cubicBezTo>
                  <a:pt x="5520" y="4726"/>
                  <a:pt x="5463" y="4807"/>
                  <a:pt x="5478" y="4891"/>
                </a:cubicBezTo>
                <a:cubicBezTo>
                  <a:pt x="5505" y="5061"/>
                  <a:pt x="5533" y="5238"/>
                  <a:pt x="5556" y="5417"/>
                </a:cubicBezTo>
                <a:cubicBezTo>
                  <a:pt x="5568" y="5496"/>
                  <a:pt x="5634" y="5551"/>
                  <a:pt x="5711" y="5551"/>
                </a:cubicBezTo>
                <a:cubicBezTo>
                  <a:pt x="5717" y="5551"/>
                  <a:pt x="5724" y="5551"/>
                  <a:pt x="5731" y="5549"/>
                </a:cubicBezTo>
                <a:cubicBezTo>
                  <a:pt x="5816" y="5538"/>
                  <a:pt x="5875" y="5461"/>
                  <a:pt x="5864" y="5376"/>
                </a:cubicBezTo>
                <a:cubicBezTo>
                  <a:pt x="5839" y="5194"/>
                  <a:pt x="5811" y="5013"/>
                  <a:pt x="5782" y="4840"/>
                </a:cubicBezTo>
                <a:cubicBezTo>
                  <a:pt x="5769" y="4764"/>
                  <a:pt x="5704" y="4710"/>
                  <a:pt x="5629" y="4710"/>
                </a:cubicBezTo>
                <a:close/>
                <a:moveTo>
                  <a:pt x="5777" y="5776"/>
                </a:moveTo>
                <a:cubicBezTo>
                  <a:pt x="5771" y="5776"/>
                  <a:pt x="5765" y="5776"/>
                  <a:pt x="5759" y="5777"/>
                </a:cubicBezTo>
                <a:cubicBezTo>
                  <a:pt x="5674" y="5785"/>
                  <a:pt x="5612" y="5861"/>
                  <a:pt x="5622" y="5947"/>
                </a:cubicBezTo>
                <a:cubicBezTo>
                  <a:pt x="5641" y="6119"/>
                  <a:pt x="5658" y="6298"/>
                  <a:pt x="5673" y="6477"/>
                </a:cubicBezTo>
                <a:cubicBezTo>
                  <a:pt x="5680" y="6559"/>
                  <a:pt x="5747" y="6620"/>
                  <a:pt x="5827" y="6620"/>
                </a:cubicBezTo>
                <a:cubicBezTo>
                  <a:pt x="5832" y="6620"/>
                  <a:pt x="5836" y="6620"/>
                  <a:pt x="5841" y="6619"/>
                </a:cubicBezTo>
                <a:cubicBezTo>
                  <a:pt x="5925" y="6611"/>
                  <a:pt x="5989" y="6537"/>
                  <a:pt x="5982" y="6451"/>
                </a:cubicBezTo>
                <a:cubicBezTo>
                  <a:pt x="5966" y="6269"/>
                  <a:pt x="5948" y="6088"/>
                  <a:pt x="5929" y="5914"/>
                </a:cubicBezTo>
                <a:cubicBezTo>
                  <a:pt x="5921" y="5834"/>
                  <a:pt x="5854" y="5776"/>
                  <a:pt x="5777" y="5776"/>
                </a:cubicBezTo>
                <a:close/>
                <a:moveTo>
                  <a:pt x="5865" y="6846"/>
                </a:moveTo>
                <a:cubicBezTo>
                  <a:pt x="5862" y="6846"/>
                  <a:pt x="5859" y="6846"/>
                  <a:pt x="5857" y="6846"/>
                </a:cubicBezTo>
                <a:cubicBezTo>
                  <a:pt x="5772" y="6852"/>
                  <a:pt x="5706" y="6925"/>
                  <a:pt x="5712" y="7011"/>
                </a:cubicBezTo>
                <a:cubicBezTo>
                  <a:pt x="5723" y="7185"/>
                  <a:pt x="5733" y="7364"/>
                  <a:pt x="5740" y="7544"/>
                </a:cubicBezTo>
                <a:cubicBezTo>
                  <a:pt x="5744" y="7628"/>
                  <a:pt x="5813" y="7692"/>
                  <a:pt x="5894" y="7692"/>
                </a:cubicBezTo>
                <a:lnTo>
                  <a:pt x="5902" y="7692"/>
                </a:lnTo>
                <a:cubicBezTo>
                  <a:pt x="5988" y="7688"/>
                  <a:pt x="6053" y="7616"/>
                  <a:pt x="6050" y="7531"/>
                </a:cubicBezTo>
                <a:cubicBezTo>
                  <a:pt x="6042" y="7350"/>
                  <a:pt x="6033" y="7168"/>
                  <a:pt x="6021" y="6992"/>
                </a:cubicBezTo>
                <a:cubicBezTo>
                  <a:pt x="6016" y="6908"/>
                  <a:pt x="5947" y="6846"/>
                  <a:pt x="5865" y="6846"/>
                </a:cubicBezTo>
                <a:close/>
                <a:moveTo>
                  <a:pt x="5912" y="7919"/>
                </a:moveTo>
                <a:cubicBezTo>
                  <a:pt x="5911" y="7919"/>
                  <a:pt x="5910" y="7919"/>
                  <a:pt x="5909" y="7919"/>
                </a:cubicBezTo>
                <a:cubicBezTo>
                  <a:pt x="5823" y="7922"/>
                  <a:pt x="5756" y="7992"/>
                  <a:pt x="5757" y="8078"/>
                </a:cubicBezTo>
                <a:cubicBezTo>
                  <a:pt x="5762" y="8255"/>
                  <a:pt x="5765" y="8435"/>
                  <a:pt x="5766" y="8613"/>
                </a:cubicBezTo>
                <a:cubicBezTo>
                  <a:pt x="5766" y="8699"/>
                  <a:pt x="5836" y="8767"/>
                  <a:pt x="5921" y="8767"/>
                </a:cubicBezTo>
                <a:lnTo>
                  <a:pt x="5922" y="8767"/>
                </a:lnTo>
                <a:cubicBezTo>
                  <a:pt x="6008" y="8766"/>
                  <a:pt x="6076" y="8696"/>
                  <a:pt x="6075" y="8611"/>
                </a:cubicBezTo>
                <a:cubicBezTo>
                  <a:pt x="6075" y="8431"/>
                  <a:pt x="6072" y="8249"/>
                  <a:pt x="6068" y="8071"/>
                </a:cubicBezTo>
                <a:cubicBezTo>
                  <a:pt x="6065" y="7986"/>
                  <a:pt x="5996" y="7919"/>
                  <a:pt x="5912" y="7919"/>
                </a:cubicBezTo>
                <a:close/>
                <a:moveTo>
                  <a:pt x="5922" y="8995"/>
                </a:moveTo>
                <a:cubicBezTo>
                  <a:pt x="5836" y="8995"/>
                  <a:pt x="5766" y="9063"/>
                  <a:pt x="5765" y="9147"/>
                </a:cubicBezTo>
                <a:cubicBezTo>
                  <a:pt x="5763" y="9327"/>
                  <a:pt x="5760" y="9507"/>
                  <a:pt x="5755" y="9682"/>
                </a:cubicBezTo>
                <a:cubicBezTo>
                  <a:pt x="5752" y="9767"/>
                  <a:pt x="5820" y="9839"/>
                  <a:pt x="5905" y="9841"/>
                </a:cubicBezTo>
                <a:lnTo>
                  <a:pt x="5909" y="9841"/>
                </a:lnTo>
                <a:cubicBezTo>
                  <a:pt x="5993" y="9841"/>
                  <a:pt x="6062" y="9775"/>
                  <a:pt x="6065" y="9691"/>
                </a:cubicBezTo>
                <a:cubicBezTo>
                  <a:pt x="6069" y="9513"/>
                  <a:pt x="6072" y="9332"/>
                  <a:pt x="6075" y="9150"/>
                </a:cubicBezTo>
                <a:cubicBezTo>
                  <a:pt x="6075" y="9066"/>
                  <a:pt x="6007" y="8996"/>
                  <a:pt x="5922" y="8995"/>
                </a:cubicBezTo>
                <a:close/>
              </a:path>
            </a:pathLst>
          </a:custGeom>
          <a:solidFill>
            <a:srgbClr val="552C86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4" name="Google Shape;1174;g1f7b5ef0b07_0_271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Advanced metrics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5" name="Google Shape;1175;g1f7b5ef0b07_0_271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81" name="Google Shape;1181;g1f7ba0f0511_0_1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2" name="Google Shape;1182;g1f7ba0f0511_0_17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3" name="Google Shape;1183;g1f7ba0f0511_0_175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4" name="Google Shape;1184;g1f7ba0f0511_0_175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t/>
            </a:r>
            <a:endParaRPr b="1" i="0" sz="4374" u="none" cap="none" strike="noStrike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5" name="Google Shape;1185;g1f7ba0f0511_0_175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AVG Height per position 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86" name="Google Shape;1186;g1f7ba0f0511_0_175"/>
          <p:cNvGraphicFramePr/>
          <p:nvPr/>
        </p:nvGraphicFramePr>
        <p:xfrm>
          <a:off x="1254380" y="26928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{7FEDB4DE-D69C-4082-B976-83B3998C9FA0}</a:tableStyleId>
              </a:tblPr>
              <a:tblGrid>
                <a:gridCol w="1635100"/>
                <a:gridCol w="1635100"/>
                <a:gridCol w="1635100"/>
                <a:gridCol w="1635100"/>
              </a:tblGrid>
              <a:tr h="875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t/>
                      </a:r>
                      <a:endParaRPr sz="3200" u="none" cap="none" strike="noStrike">
                        <a:solidFill>
                          <a:schemeClr val="dk2"/>
                        </a:solidFill>
                        <a:latin typeface="Dosis SemiBold"/>
                        <a:ea typeface="Dosis SemiBold"/>
                        <a:cs typeface="Dosis SemiBold"/>
                        <a:sym typeface="Dosis SemiBold"/>
                      </a:endParaRPr>
                    </a:p>
                  </a:txBody>
                  <a:tcPr marT="146275" marB="146275" marR="146275" marL="146275" anchor="ctr">
                    <a:lnL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lang="en-US" sz="2600" u="none" cap="none" strike="noStrike">
                          <a:solidFill>
                            <a:srgbClr val="F2F2F2"/>
                          </a:solidFill>
                          <a:latin typeface="Heebo SemiBold"/>
                          <a:ea typeface="Heebo SemiBold"/>
                          <a:cs typeface="Heebo SemiBold"/>
                          <a:sym typeface="Heebo SemiBold"/>
                        </a:rPr>
                        <a:t>Center</a:t>
                      </a:r>
                      <a:endParaRPr sz="2600" u="none" cap="none" strike="noStrike">
                        <a:solidFill>
                          <a:srgbClr val="F2F2F2"/>
                        </a:solidFill>
                        <a:latin typeface="Heebo SemiBold"/>
                        <a:ea typeface="Heebo SemiBold"/>
                        <a:cs typeface="Heebo SemiBold"/>
                        <a:sym typeface="Heebo SemiBold"/>
                      </a:endParaRPr>
                    </a:p>
                  </a:txBody>
                  <a:tcPr marT="146275" marB="146275" marR="146275" marL="146275" anchor="ctr">
                    <a:lnL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lang="en-US" sz="2600" u="none" cap="none" strike="noStrike">
                          <a:solidFill>
                            <a:schemeClr val="lt1"/>
                          </a:solidFill>
                          <a:latin typeface="Heebo SemiBold"/>
                          <a:ea typeface="Heebo SemiBold"/>
                          <a:cs typeface="Heebo SemiBold"/>
                          <a:sym typeface="Heebo SemiBold"/>
                        </a:rPr>
                        <a:t>Forward</a:t>
                      </a:r>
                      <a:endParaRPr sz="2600" u="none" cap="none" strike="noStrike">
                        <a:solidFill>
                          <a:schemeClr val="lt1"/>
                        </a:solidFill>
                        <a:latin typeface="Heebo SemiBold"/>
                        <a:ea typeface="Heebo SemiBold"/>
                        <a:cs typeface="Heebo SemiBold"/>
                        <a:sym typeface="Heebo SemiBold"/>
                      </a:endParaRPr>
                    </a:p>
                  </a:txBody>
                  <a:tcPr marT="146275" marB="146275" marR="146275" marL="146275" anchor="ctr">
                    <a:lnL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lang="en-US" sz="2600" u="none" cap="none" strike="noStrike">
                          <a:solidFill>
                            <a:schemeClr val="lt1"/>
                          </a:solidFill>
                          <a:latin typeface="Heebo SemiBold"/>
                          <a:ea typeface="Heebo SemiBold"/>
                          <a:cs typeface="Heebo SemiBold"/>
                          <a:sym typeface="Heebo SemiBold"/>
                        </a:rPr>
                        <a:t>Guard</a:t>
                      </a:r>
                      <a:endParaRPr sz="2600" u="none" cap="none" strike="noStrike">
                        <a:solidFill>
                          <a:schemeClr val="lt1"/>
                        </a:solidFill>
                        <a:latin typeface="Heebo SemiBold"/>
                        <a:ea typeface="Heebo SemiBold"/>
                        <a:cs typeface="Heebo SemiBold"/>
                        <a:sym typeface="Heebo SemiBold"/>
                      </a:endParaRPr>
                    </a:p>
                  </a:txBody>
                  <a:tcPr marT="146275" marB="146275" marR="146275" marL="146275" anchor="ctr">
                    <a:lnL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</a:tr>
              <a:tr h="875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b="1" lang="en-US" sz="2600" u="none" cap="none" strike="noStrike">
                          <a:solidFill>
                            <a:schemeClr val="lt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Europe</a:t>
                      </a:r>
                      <a:endParaRPr b="1" sz="2600" u="none" cap="none" strike="noStrike">
                        <a:solidFill>
                          <a:schemeClr val="lt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T="146275" marB="146275" marR="146275" marL="146275" anchor="ctr">
                    <a:lnL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600" u="none" cap="none" strike="noStrike">
                          <a:solidFill>
                            <a:schemeClr val="lt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2.13m</a:t>
                      </a:r>
                      <a:endParaRPr b="1" sz="2600" u="none" cap="none" strike="noStrike">
                        <a:solidFill>
                          <a:schemeClr val="lt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T="146275" marB="146275" marR="146275" marL="146275" anchor="ctr">
                    <a:lnL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b="1" lang="en-US" sz="2600" u="none" cap="none" strike="noStrike">
                          <a:solidFill>
                            <a:schemeClr val="lt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2.06m</a:t>
                      </a:r>
                      <a:endParaRPr b="1" sz="2600" u="none" cap="none" strike="noStrike">
                        <a:solidFill>
                          <a:schemeClr val="lt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T="146275" marB="146275" marR="146275" marL="146275" anchor="ctr">
                    <a:lnL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b="1" lang="en-US" sz="2600" u="none" cap="none" strike="noStrike">
                          <a:solidFill>
                            <a:schemeClr val="lt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1.95m</a:t>
                      </a:r>
                      <a:endParaRPr b="1" sz="2600" u="none" cap="none" strike="noStrike">
                        <a:solidFill>
                          <a:schemeClr val="lt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T="146275" marB="146275" marR="146275" marL="146275" anchor="ctr">
                    <a:lnL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</a:tr>
              <a:tr h="9193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lang="en-US" sz="2600" u="none" cap="none" strike="noStrike">
                          <a:solidFill>
                            <a:schemeClr val="lt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Rest of World</a:t>
                      </a:r>
                      <a:endParaRPr sz="2600" u="none" cap="none" strike="noStrike">
                        <a:solidFill>
                          <a:schemeClr val="lt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T="146275" marB="146275" marR="146275" marL="146275" anchor="ctr">
                    <a:lnL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lang="en-US" sz="2600" u="none" cap="none" strike="noStrike">
                          <a:solidFill>
                            <a:schemeClr val="lt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2.11m</a:t>
                      </a:r>
                      <a:endParaRPr sz="2600" u="none" cap="none" strike="noStrike">
                        <a:solidFill>
                          <a:schemeClr val="lt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T="146275" marB="146275" marR="146275" marL="146275" anchor="ctr">
                    <a:lnL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lang="en-US" sz="2600" u="none" cap="none" strike="noStrike">
                          <a:solidFill>
                            <a:schemeClr val="lt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2.03m</a:t>
                      </a:r>
                      <a:endParaRPr sz="2600" u="none" cap="none" strike="noStrike">
                        <a:solidFill>
                          <a:schemeClr val="lt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T="146275" marB="146275" marR="146275" marL="146275" anchor="ctr">
                    <a:lnL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600"/>
                        <a:buFont typeface="Arial"/>
                        <a:buNone/>
                      </a:pPr>
                      <a:r>
                        <a:rPr lang="en-US" sz="2600" u="none" cap="none" strike="noStrike">
                          <a:solidFill>
                            <a:schemeClr val="lt1"/>
                          </a:solidFill>
                          <a:latin typeface="Heebo"/>
                          <a:ea typeface="Heebo"/>
                          <a:cs typeface="Heebo"/>
                          <a:sym typeface="Heebo"/>
                        </a:rPr>
                        <a:t>1.91m</a:t>
                      </a:r>
                      <a:endParaRPr sz="2600" u="none" cap="none" strike="noStrike">
                        <a:solidFill>
                          <a:schemeClr val="lt1"/>
                        </a:solidFill>
                        <a:latin typeface="Heebo"/>
                        <a:ea typeface="Heebo"/>
                        <a:cs typeface="Heebo"/>
                        <a:sym typeface="Heebo"/>
                      </a:endParaRPr>
                    </a:p>
                  </a:txBody>
                  <a:tcPr marT="146275" marB="146275" marR="146275" marL="146275" anchor="ctr">
                    <a:lnL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0A2C">
                        <a:alpha val="74117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187" name="Google Shape;1187;g1f7ba0f0511_0_175"/>
          <p:cNvSpPr/>
          <p:nvPr/>
        </p:nvSpPr>
        <p:spPr>
          <a:xfrm>
            <a:off x="10293525" y="2792900"/>
            <a:ext cx="1278646" cy="2954573"/>
          </a:xfrm>
          <a:custGeom>
            <a:rect b="b" l="l" r="r" t="t"/>
            <a:pathLst>
              <a:path extrusionOk="0" h="8601" w="4042">
                <a:moveTo>
                  <a:pt x="1338" y="2536"/>
                </a:moveTo>
                <a:cubicBezTo>
                  <a:pt x="1340" y="2566"/>
                  <a:pt x="1472" y="2688"/>
                  <a:pt x="1482" y="2698"/>
                </a:cubicBezTo>
                <a:cubicBezTo>
                  <a:pt x="1494" y="2710"/>
                  <a:pt x="1507" y="2742"/>
                  <a:pt x="1504" y="2796"/>
                </a:cubicBezTo>
                <a:cubicBezTo>
                  <a:pt x="1501" y="2850"/>
                  <a:pt x="1542" y="2957"/>
                  <a:pt x="1574" y="2990"/>
                </a:cubicBezTo>
                <a:cubicBezTo>
                  <a:pt x="1608" y="3023"/>
                  <a:pt x="1610" y="3151"/>
                  <a:pt x="1608" y="3185"/>
                </a:cubicBezTo>
                <a:cubicBezTo>
                  <a:pt x="1605" y="3217"/>
                  <a:pt x="1529" y="3230"/>
                  <a:pt x="1481" y="3249"/>
                </a:cubicBezTo>
                <a:cubicBezTo>
                  <a:pt x="1433" y="3268"/>
                  <a:pt x="1345" y="3341"/>
                  <a:pt x="1305" y="3362"/>
                </a:cubicBezTo>
                <a:cubicBezTo>
                  <a:pt x="1265" y="3383"/>
                  <a:pt x="1181" y="3389"/>
                  <a:pt x="1181" y="3389"/>
                </a:cubicBezTo>
                <a:cubicBezTo>
                  <a:pt x="1181" y="3389"/>
                  <a:pt x="1168" y="3335"/>
                  <a:pt x="1160" y="3262"/>
                </a:cubicBezTo>
                <a:cubicBezTo>
                  <a:pt x="1152" y="3189"/>
                  <a:pt x="1047" y="3024"/>
                  <a:pt x="1069" y="3024"/>
                </a:cubicBezTo>
                <a:cubicBezTo>
                  <a:pt x="1089" y="3024"/>
                  <a:pt x="1092" y="2920"/>
                  <a:pt x="1101" y="2879"/>
                </a:cubicBezTo>
                <a:cubicBezTo>
                  <a:pt x="1108" y="2838"/>
                  <a:pt x="1153" y="2758"/>
                  <a:pt x="1198" y="2720"/>
                </a:cubicBezTo>
                <a:cubicBezTo>
                  <a:pt x="1240" y="2682"/>
                  <a:pt x="1338" y="2536"/>
                  <a:pt x="1338" y="2536"/>
                </a:cubicBezTo>
                <a:close/>
                <a:moveTo>
                  <a:pt x="978" y="1"/>
                </a:moveTo>
                <a:cubicBezTo>
                  <a:pt x="943" y="1"/>
                  <a:pt x="902" y="5"/>
                  <a:pt x="853" y="14"/>
                </a:cubicBezTo>
                <a:cubicBezTo>
                  <a:pt x="608" y="57"/>
                  <a:pt x="314" y="322"/>
                  <a:pt x="305" y="475"/>
                </a:cubicBezTo>
                <a:cubicBezTo>
                  <a:pt x="298" y="630"/>
                  <a:pt x="346" y="653"/>
                  <a:pt x="343" y="679"/>
                </a:cubicBezTo>
                <a:cubicBezTo>
                  <a:pt x="340" y="707"/>
                  <a:pt x="330" y="841"/>
                  <a:pt x="359" y="874"/>
                </a:cubicBezTo>
                <a:cubicBezTo>
                  <a:pt x="388" y="906"/>
                  <a:pt x="394" y="944"/>
                  <a:pt x="394" y="971"/>
                </a:cubicBezTo>
                <a:cubicBezTo>
                  <a:pt x="394" y="998"/>
                  <a:pt x="416" y="1113"/>
                  <a:pt x="442" y="1148"/>
                </a:cubicBezTo>
                <a:cubicBezTo>
                  <a:pt x="470" y="1185"/>
                  <a:pt x="540" y="1345"/>
                  <a:pt x="578" y="1408"/>
                </a:cubicBezTo>
                <a:cubicBezTo>
                  <a:pt x="616" y="1470"/>
                  <a:pt x="646" y="1524"/>
                  <a:pt x="653" y="1543"/>
                </a:cubicBezTo>
                <a:cubicBezTo>
                  <a:pt x="661" y="1562"/>
                  <a:pt x="694" y="1607"/>
                  <a:pt x="758" y="1610"/>
                </a:cubicBezTo>
                <a:cubicBezTo>
                  <a:pt x="771" y="1611"/>
                  <a:pt x="782" y="1611"/>
                  <a:pt x="792" y="1611"/>
                </a:cubicBezTo>
                <a:cubicBezTo>
                  <a:pt x="836" y="1611"/>
                  <a:pt x="862" y="1607"/>
                  <a:pt x="879" y="1604"/>
                </a:cubicBezTo>
                <a:cubicBezTo>
                  <a:pt x="880" y="1604"/>
                  <a:pt x="881" y="1604"/>
                  <a:pt x="882" y="1604"/>
                </a:cubicBezTo>
                <a:cubicBezTo>
                  <a:pt x="904" y="1604"/>
                  <a:pt x="937" y="1633"/>
                  <a:pt x="952" y="1664"/>
                </a:cubicBezTo>
                <a:cubicBezTo>
                  <a:pt x="968" y="1696"/>
                  <a:pt x="1006" y="1737"/>
                  <a:pt x="1018" y="1796"/>
                </a:cubicBezTo>
                <a:cubicBezTo>
                  <a:pt x="1028" y="1855"/>
                  <a:pt x="1037" y="1974"/>
                  <a:pt x="1069" y="2041"/>
                </a:cubicBezTo>
                <a:cubicBezTo>
                  <a:pt x="1101" y="2108"/>
                  <a:pt x="1146" y="2172"/>
                  <a:pt x="1138" y="2210"/>
                </a:cubicBezTo>
                <a:cubicBezTo>
                  <a:pt x="1130" y="2248"/>
                  <a:pt x="1006" y="2453"/>
                  <a:pt x="965" y="2516"/>
                </a:cubicBezTo>
                <a:cubicBezTo>
                  <a:pt x="926" y="2577"/>
                  <a:pt x="857" y="2675"/>
                  <a:pt x="853" y="2698"/>
                </a:cubicBezTo>
                <a:cubicBezTo>
                  <a:pt x="847" y="2723"/>
                  <a:pt x="782" y="2739"/>
                  <a:pt x="768" y="2739"/>
                </a:cubicBezTo>
                <a:cubicBezTo>
                  <a:pt x="755" y="2739"/>
                  <a:pt x="691" y="2771"/>
                  <a:pt x="661" y="2771"/>
                </a:cubicBezTo>
                <a:cubicBezTo>
                  <a:pt x="632" y="2771"/>
                  <a:pt x="429" y="2823"/>
                  <a:pt x="413" y="2850"/>
                </a:cubicBezTo>
                <a:cubicBezTo>
                  <a:pt x="397" y="2876"/>
                  <a:pt x="362" y="2895"/>
                  <a:pt x="355" y="2895"/>
                </a:cubicBezTo>
                <a:cubicBezTo>
                  <a:pt x="352" y="2895"/>
                  <a:pt x="346" y="2894"/>
                  <a:pt x="340" y="2894"/>
                </a:cubicBezTo>
                <a:cubicBezTo>
                  <a:pt x="330" y="2894"/>
                  <a:pt x="318" y="2896"/>
                  <a:pt x="318" y="2906"/>
                </a:cubicBezTo>
                <a:cubicBezTo>
                  <a:pt x="318" y="2923"/>
                  <a:pt x="299" y="2947"/>
                  <a:pt x="299" y="2947"/>
                </a:cubicBezTo>
                <a:cubicBezTo>
                  <a:pt x="299" y="2947"/>
                  <a:pt x="33" y="3097"/>
                  <a:pt x="17" y="3364"/>
                </a:cubicBezTo>
                <a:cubicBezTo>
                  <a:pt x="1" y="3632"/>
                  <a:pt x="106" y="3855"/>
                  <a:pt x="298" y="3960"/>
                </a:cubicBezTo>
                <a:cubicBezTo>
                  <a:pt x="399" y="4015"/>
                  <a:pt x="526" y="4057"/>
                  <a:pt x="648" y="4057"/>
                </a:cubicBezTo>
                <a:cubicBezTo>
                  <a:pt x="755" y="4057"/>
                  <a:pt x="859" y="4025"/>
                  <a:pt x="939" y="3941"/>
                </a:cubicBezTo>
                <a:cubicBezTo>
                  <a:pt x="1108" y="3763"/>
                  <a:pt x="1106" y="3731"/>
                  <a:pt x="1133" y="3719"/>
                </a:cubicBezTo>
                <a:cubicBezTo>
                  <a:pt x="1140" y="3717"/>
                  <a:pt x="1151" y="3716"/>
                  <a:pt x="1166" y="3716"/>
                </a:cubicBezTo>
                <a:cubicBezTo>
                  <a:pt x="1206" y="3716"/>
                  <a:pt x="1267" y="3725"/>
                  <a:pt x="1303" y="3731"/>
                </a:cubicBezTo>
                <a:cubicBezTo>
                  <a:pt x="1335" y="3736"/>
                  <a:pt x="1447" y="3745"/>
                  <a:pt x="1533" y="3745"/>
                </a:cubicBezTo>
                <a:cubicBezTo>
                  <a:pt x="1575" y="3745"/>
                  <a:pt x="1610" y="3743"/>
                  <a:pt x="1626" y="3737"/>
                </a:cubicBezTo>
                <a:cubicBezTo>
                  <a:pt x="1645" y="3730"/>
                  <a:pt x="1656" y="3726"/>
                  <a:pt x="1663" y="3726"/>
                </a:cubicBezTo>
                <a:cubicBezTo>
                  <a:pt x="1674" y="3726"/>
                  <a:pt x="1673" y="3736"/>
                  <a:pt x="1672" y="3757"/>
                </a:cubicBezTo>
                <a:cubicBezTo>
                  <a:pt x="1669" y="3792"/>
                  <a:pt x="1672" y="3804"/>
                  <a:pt x="1686" y="3804"/>
                </a:cubicBezTo>
                <a:cubicBezTo>
                  <a:pt x="1698" y="3804"/>
                  <a:pt x="1710" y="3810"/>
                  <a:pt x="1710" y="3810"/>
                </a:cubicBezTo>
                <a:cubicBezTo>
                  <a:pt x="1710" y="3810"/>
                  <a:pt x="1466" y="3992"/>
                  <a:pt x="1376" y="4197"/>
                </a:cubicBezTo>
                <a:cubicBezTo>
                  <a:pt x="1284" y="4403"/>
                  <a:pt x="1187" y="4574"/>
                  <a:pt x="1173" y="4599"/>
                </a:cubicBezTo>
                <a:cubicBezTo>
                  <a:pt x="1160" y="4622"/>
                  <a:pt x="1130" y="4729"/>
                  <a:pt x="1108" y="4765"/>
                </a:cubicBezTo>
                <a:cubicBezTo>
                  <a:pt x="1088" y="4803"/>
                  <a:pt x="955" y="4982"/>
                  <a:pt x="975" y="5065"/>
                </a:cubicBezTo>
                <a:cubicBezTo>
                  <a:pt x="997" y="5148"/>
                  <a:pt x="1088" y="5349"/>
                  <a:pt x="1122" y="5396"/>
                </a:cubicBezTo>
                <a:cubicBezTo>
                  <a:pt x="1157" y="5443"/>
                  <a:pt x="1187" y="5536"/>
                  <a:pt x="1210" y="5569"/>
                </a:cubicBezTo>
                <a:cubicBezTo>
                  <a:pt x="1236" y="5601"/>
                  <a:pt x="1407" y="5909"/>
                  <a:pt x="1443" y="5960"/>
                </a:cubicBezTo>
                <a:cubicBezTo>
                  <a:pt x="1478" y="6011"/>
                  <a:pt x="1465" y="6024"/>
                  <a:pt x="1478" y="6051"/>
                </a:cubicBezTo>
                <a:cubicBezTo>
                  <a:pt x="1491" y="6078"/>
                  <a:pt x="1535" y="6116"/>
                  <a:pt x="1555" y="6129"/>
                </a:cubicBezTo>
                <a:cubicBezTo>
                  <a:pt x="1577" y="6143"/>
                  <a:pt x="1602" y="6167"/>
                  <a:pt x="1605" y="6183"/>
                </a:cubicBezTo>
                <a:cubicBezTo>
                  <a:pt x="1608" y="6200"/>
                  <a:pt x="1715" y="6362"/>
                  <a:pt x="1726" y="6410"/>
                </a:cubicBezTo>
                <a:cubicBezTo>
                  <a:pt x="1736" y="6458"/>
                  <a:pt x="1779" y="6547"/>
                  <a:pt x="1782" y="6556"/>
                </a:cubicBezTo>
                <a:cubicBezTo>
                  <a:pt x="1785" y="6563"/>
                  <a:pt x="1809" y="6620"/>
                  <a:pt x="1817" y="6633"/>
                </a:cubicBezTo>
                <a:cubicBezTo>
                  <a:pt x="1826" y="6646"/>
                  <a:pt x="1798" y="6730"/>
                  <a:pt x="1777" y="6741"/>
                </a:cubicBezTo>
                <a:cubicBezTo>
                  <a:pt x="1755" y="6752"/>
                  <a:pt x="1418" y="6905"/>
                  <a:pt x="1370" y="6959"/>
                </a:cubicBezTo>
                <a:cubicBezTo>
                  <a:pt x="1322" y="7013"/>
                  <a:pt x="1198" y="7083"/>
                  <a:pt x="1168" y="7111"/>
                </a:cubicBezTo>
                <a:cubicBezTo>
                  <a:pt x="1138" y="7137"/>
                  <a:pt x="1066" y="7215"/>
                  <a:pt x="1108" y="7277"/>
                </a:cubicBezTo>
                <a:cubicBezTo>
                  <a:pt x="1144" y="7328"/>
                  <a:pt x="1327" y="7382"/>
                  <a:pt x="1452" y="7382"/>
                </a:cubicBezTo>
                <a:cubicBezTo>
                  <a:pt x="1479" y="7382"/>
                  <a:pt x="1504" y="7380"/>
                  <a:pt x="1523" y="7374"/>
                </a:cubicBezTo>
                <a:cubicBezTo>
                  <a:pt x="1634" y="7342"/>
                  <a:pt x="1747" y="7277"/>
                  <a:pt x="1791" y="7247"/>
                </a:cubicBezTo>
                <a:cubicBezTo>
                  <a:pt x="1833" y="7218"/>
                  <a:pt x="1944" y="7172"/>
                  <a:pt x="2001" y="7169"/>
                </a:cubicBezTo>
                <a:cubicBezTo>
                  <a:pt x="2058" y="7167"/>
                  <a:pt x="2416" y="7108"/>
                  <a:pt x="2435" y="7038"/>
                </a:cubicBezTo>
                <a:cubicBezTo>
                  <a:pt x="2454" y="6968"/>
                  <a:pt x="2423" y="6784"/>
                  <a:pt x="2420" y="6755"/>
                </a:cubicBezTo>
                <a:cubicBezTo>
                  <a:pt x="2419" y="6724"/>
                  <a:pt x="2410" y="6717"/>
                  <a:pt x="2410" y="6717"/>
                </a:cubicBezTo>
                <a:cubicBezTo>
                  <a:pt x="2410" y="6717"/>
                  <a:pt x="2364" y="6633"/>
                  <a:pt x="2346" y="6620"/>
                </a:cubicBezTo>
                <a:cubicBezTo>
                  <a:pt x="2326" y="6606"/>
                  <a:pt x="2302" y="6579"/>
                  <a:pt x="2299" y="6556"/>
                </a:cubicBezTo>
                <a:cubicBezTo>
                  <a:pt x="2298" y="6531"/>
                  <a:pt x="2298" y="6525"/>
                  <a:pt x="2286" y="6525"/>
                </a:cubicBezTo>
                <a:cubicBezTo>
                  <a:pt x="2276" y="6525"/>
                  <a:pt x="2246" y="6378"/>
                  <a:pt x="2219" y="6309"/>
                </a:cubicBezTo>
                <a:cubicBezTo>
                  <a:pt x="2192" y="6242"/>
                  <a:pt x="2103" y="6008"/>
                  <a:pt x="2098" y="5957"/>
                </a:cubicBezTo>
                <a:cubicBezTo>
                  <a:pt x="2093" y="5906"/>
                  <a:pt x="2084" y="5814"/>
                  <a:pt x="2074" y="5808"/>
                </a:cubicBezTo>
                <a:cubicBezTo>
                  <a:pt x="2068" y="5805"/>
                  <a:pt x="2061" y="5805"/>
                  <a:pt x="2055" y="5805"/>
                </a:cubicBezTo>
                <a:cubicBezTo>
                  <a:pt x="2050" y="5805"/>
                  <a:pt x="2046" y="5805"/>
                  <a:pt x="2046" y="5805"/>
                </a:cubicBezTo>
                <a:cubicBezTo>
                  <a:pt x="2046" y="5805"/>
                  <a:pt x="1976" y="5584"/>
                  <a:pt x="1902" y="5466"/>
                </a:cubicBezTo>
                <a:cubicBezTo>
                  <a:pt x="1826" y="5348"/>
                  <a:pt x="1723" y="5212"/>
                  <a:pt x="1702" y="5191"/>
                </a:cubicBezTo>
                <a:cubicBezTo>
                  <a:pt x="1680" y="5170"/>
                  <a:pt x="1710" y="5110"/>
                  <a:pt x="1739" y="5073"/>
                </a:cubicBezTo>
                <a:cubicBezTo>
                  <a:pt x="1769" y="5035"/>
                  <a:pt x="1947" y="4851"/>
                  <a:pt x="2001" y="4819"/>
                </a:cubicBezTo>
                <a:cubicBezTo>
                  <a:pt x="2055" y="4787"/>
                  <a:pt x="2318" y="4612"/>
                  <a:pt x="2397" y="4548"/>
                </a:cubicBezTo>
                <a:cubicBezTo>
                  <a:pt x="2476" y="4483"/>
                  <a:pt x="2629" y="4347"/>
                  <a:pt x="2651" y="4321"/>
                </a:cubicBezTo>
                <a:cubicBezTo>
                  <a:pt x="2657" y="4312"/>
                  <a:pt x="2662" y="4309"/>
                  <a:pt x="2666" y="4309"/>
                </a:cubicBezTo>
                <a:cubicBezTo>
                  <a:pt x="2674" y="4309"/>
                  <a:pt x="2677" y="4324"/>
                  <a:pt x="2688" y="4324"/>
                </a:cubicBezTo>
                <a:cubicBezTo>
                  <a:pt x="2704" y="4324"/>
                  <a:pt x="2683" y="4467"/>
                  <a:pt x="2683" y="4555"/>
                </a:cubicBezTo>
                <a:cubicBezTo>
                  <a:pt x="2683" y="4644"/>
                  <a:pt x="2639" y="4971"/>
                  <a:pt x="2620" y="5029"/>
                </a:cubicBezTo>
                <a:cubicBezTo>
                  <a:pt x="2601" y="5089"/>
                  <a:pt x="2556" y="5319"/>
                  <a:pt x="2578" y="5441"/>
                </a:cubicBezTo>
                <a:cubicBezTo>
                  <a:pt x="2600" y="5565"/>
                  <a:pt x="2658" y="5679"/>
                  <a:pt x="2729" y="5769"/>
                </a:cubicBezTo>
                <a:cubicBezTo>
                  <a:pt x="2798" y="5856"/>
                  <a:pt x="2939" y="6102"/>
                  <a:pt x="2961" y="6159"/>
                </a:cubicBezTo>
                <a:cubicBezTo>
                  <a:pt x="2983" y="6216"/>
                  <a:pt x="3120" y="6484"/>
                  <a:pt x="3179" y="6614"/>
                </a:cubicBezTo>
                <a:cubicBezTo>
                  <a:pt x="3238" y="6743"/>
                  <a:pt x="3265" y="6847"/>
                  <a:pt x="3262" y="6866"/>
                </a:cubicBezTo>
                <a:cubicBezTo>
                  <a:pt x="3259" y="6885"/>
                  <a:pt x="3248" y="6956"/>
                  <a:pt x="3259" y="7000"/>
                </a:cubicBezTo>
                <a:cubicBezTo>
                  <a:pt x="3270" y="7044"/>
                  <a:pt x="3310" y="7112"/>
                  <a:pt x="3342" y="7156"/>
                </a:cubicBezTo>
                <a:cubicBezTo>
                  <a:pt x="3376" y="7199"/>
                  <a:pt x="3386" y="7345"/>
                  <a:pt x="3395" y="7396"/>
                </a:cubicBezTo>
                <a:cubicBezTo>
                  <a:pt x="3402" y="7447"/>
                  <a:pt x="3386" y="7527"/>
                  <a:pt x="3405" y="7546"/>
                </a:cubicBezTo>
                <a:cubicBezTo>
                  <a:pt x="3424" y="7565"/>
                  <a:pt x="3424" y="7574"/>
                  <a:pt x="3424" y="7606"/>
                </a:cubicBezTo>
                <a:cubicBezTo>
                  <a:pt x="3424" y="7638"/>
                  <a:pt x="3424" y="7712"/>
                  <a:pt x="3395" y="7824"/>
                </a:cubicBezTo>
                <a:cubicBezTo>
                  <a:pt x="3364" y="7938"/>
                  <a:pt x="3236" y="8237"/>
                  <a:pt x="3216" y="8296"/>
                </a:cubicBezTo>
                <a:cubicBezTo>
                  <a:pt x="3198" y="8356"/>
                  <a:pt x="3163" y="8379"/>
                  <a:pt x="3160" y="8445"/>
                </a:cubicBezTo>
                <a:cubicBezTo>
                  <a:pt x="3157" y="8509"/>
                  <a:pt x="3160" y="8574"/>
                  <a:pt x="3338" y="8595"/>
                </a:cubicBezTo>
                <a:cubicBezTo>
                  <a:pt x="3368" y="8599"/>
                  <a:pt x="3403" y="8601"/>
                  <a:pt x="3440" y="8601"/>
                </a:cubicBezTo>
                <a:cubicBezTo>
                  <a:pt x="3620" y="8601"/>
                  <a:pt x="3853" y="8555"/>
                  <a:pt x="3877" y="8455"/>
                </a:cubicBezTo>
                <a:cubicBezTo>
                  <a:pt x="3906" y="8333"/>
                  <a:pt x="3950" y="8126"/>
                  <a:pt x="3972" y="8056"/>
                </a:cubicBezTo>
                <a:cubicBezTo>
                  <a:pt x="3992" y="7986"/>
                  <a:pt x="4042" y="7833"/>
                  <a:pt x="4039" y="7778"/>
                </a:cubicBezTo>
                <a:cubicBezTo>
                  <a:pt x="4034" y="7725"/>
                  <a:pt x="3985" y="7585"/>
                  <a:pt x="3967" y="7585"/>
                </a:cubicBezTo>
                <a:cubicBezTo>
                  <a:pt x="3951" y="7585"/>
                  <a:pt x="3960" y="7582"/>
                  <a:pt x="3960" y="7582"/>
                </a:cubicBezTo>
                <a:cubicBezTo>
                  <a:pt x="3960" y="7582"/>
                  <a:pt x="3879" y="7424"/>
                  <a:pt x="3874" y="7370"/>
                </a:cubicBezTo>
                <a:cubicBezTo>
                  <a:pt x="3868" y="7316"/>
                  <a:pt x="3809" y="6926"/>
                  <a:pt x="3809" y="6872"/>
                </a:cubicBezTo>
                <a:cubicBezTo>
                  <a:pt x="3809" y="6816"/>
                  <a:pt x="3830" y="6742"/>
                  <a:pt x="3804" y="6726"/>
                </a:cubicBezTo>
                <a:cubicBezTo>
                  <a:pt x="3777" y="6710"/>
                  <a:pt x="3774" y="6679"/>
                  <a:pt x="3774" y="6647"/>
                </a:cubicBezTo>
                <a:cubicBezTo>
                  <a:pt x="3774" y="6615"/>
                  <a:pt x="3758" y="6213"/>
                  <a:pt x="3621" y="5998"/>
                </a:cubicBezTo>
                <a:cubicBezTo>
                  <a:pt x="3482" y="5782"/>
                  <a:pt x="3312" y="5632"/>
                  <a:pt x="3302" y="5585"/>
                </a:cubicBezTo>
                <a:cubicBezTo>
                  <a:pt x="3291" y="5540"/>
                  <a:pt x="3267" y="5332"/>
                  <a:pt x="3319" y="5212"/>
                </a:cubicBezTo>
                <a:cubicBezTo>
                  <a:pt x="3369" y="5094"/>
                  <a:pt x="3472" y="4764"/>
                  <a:pt x="3497" y="4631"/>
                </a:cubicBezTo>
                <a:cubicBezTo>
                  <a:pt x="3520" y="4499"/>
                  <a:pt x="3577" y="4356"/>
                  <a:pt x="3577" y="4356"/>
                </a:cubicBezTo>
                <a:cubicBezTo>
                  <a:pt x="3577" y="4356"/>
                  <a:pt x="3648" y="4327"/>
                  <a:pt x="3648" y="4254"/>
                </a:cubicBezTo>
                <a:cubicBezTo>
                  <a:pt x="3648" y="4181"/>
                  <a:pt x="3618" y="4085"/>
                  <a:pt x="3644" y="4011"/>
                </a:cubicBezTo>
                <a:cubicBezTo>
                  <a:pt x="3672" y="3938"/>
                  <a:pt x="3771" y="3684"/>
                  <a:pt x="3742" y="3598"/>
                </a:cubicBezTo>
                <a:cubicBezTo>
                  <a:pt x="3712" y="3512"/>
                  <a:pt x="3734" y="3258"/>
                  <a:pt x="3659" y="3157"/>
                </a:cubicBezTo>
                <a:cubicBezTo>
                  <a:pt x="3583" y="3057"/>
                  <a:pt x="3497" y="3030"/>
                  <a:pt x="3466" y="2990"/>
                </a:cubicBezTo>
                <a:cubicBezTo>
                  <a:pt x="3437" y="2950"/>
                  <a:pt x="3402" y="2839"/>
                  <a:pt x="3361" y="2826"/>
                </a:cubicBezTo>
                <a:cubicBezTo>
                  <a:pt x="3321" y="2812"/>
                  <a:pt x="3257" y="2672"/>
                  <a:pt x="3222" y="2649"/>
                </a:cubicBezTo>
                <a:cubicBezTo>
                  <a:pt x="3187" y="2622"/>
                  <a:pt x="3181" y="2586"/>
                  <a:pt x="3172" y="2555"/>
                </a:cubicBezTo>
                <a:cubicBezTo>
                  <a:pt x="3165" y="2526"/>
                  <a:pt x="2793" y="1923"/>
                  <a:pt x="2741" y="1861"/>
                </a:cubicBezTo>
                <a:cubicBezTo>
                  <a:pt x="2691" y="1798"/>
                  <a:pt x="2544" y="1613"/>
                  <a:pt x="2525" y="1582"/>
                </a:cubicBezTo>
                <a:cubicBezTo>
                  <a:pt x="2506" y="1553"/>
                  <a:pt x="2473" y="1338"/>
                  <a:pt x="2343" y="1274"/>
                </a:cubicBezTo>
                <a:cubicBezTo>
                  <a:pt x="2214" y="1209"/>
                  <a:pt x="2120" y="1205"/>
                  <a:pt x="1994" y="1154"/>
                </a:cubicBezTo>
                <a:cubicBezTo>
                  <a:pt x="1909" y="1121"/>
                  <a:pt x="1753" y="1105"/>
                  <a:pt x="1740" y="1086"/>
                </a:cubicBezTo>
                <a:cubicBezTo>
                  <a:pt x="1726" y="1067"/>
                  <a:pt x="1561" y="995"/>
                  <a:pt x="1519" y="995"/>
                </a:cubicBezTo>
                <a:cubicBezTo>
                  <a:pt x="1475" y="995"/>
                  <a:pt x="1414" y="960"/>
                  <a:pt x="1398" y="941"/>
                </a:cubicBezTo>
                <a:cubicBezTo>
                  <a:pt x="1380" y="922"/>
                  <a:pt x="1417" y="886"/>
                  <a:pt x="1409" y="826"/>
                </a:cubicBezTo>
                <a:cubicBezTo>
                  <a:pt x="1405" y="767"/>
                  <a:pt x="1402" y="688"/>
                  <a:pt x="1399" y="649"/>
                </a:cubicBezTo>
                <a:cubicBezTo>
                  <a:pt x="1398" y="606"/>
                  <a:pt x="1398" y="282"/>
                  <a:pt x="1268" y="161"/>
                </a:cubicBezTo>
                <a:cubicBezTo>
                  <a:pt x="1165" y="64"/>
                  <a:pt x="1118" y="1"/>
                  <a:pt x="978" y="1"/>
                </a:cubicBezTo>
                <a:close/>
              </a:path>
            </a:pathLst>
          </a:custGeom>
          <a:solidFill>
            <a:srgbClr val="0D0A2C">
              <a:alpha val="74117"/>
            </a:srgbClr>
          </a:solidFill>
          <a:ln cap="flat" cmpd="sng" w="38100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8" name="Google Shape;1188;g1f7ba0f0511_0_175"/>
          <p:cNvGrpSpPr/>
          <p:nvPr/>
        </p:nvGrpSpPr>
        <p:grpSpPr>
          <a:xfrm>
            <a:off x="9141264" y="3222286"/>
            <a:ext cx="1019882" cy="2112576"/>
            <a:chOff x="1069475" y="1240800"/>
            <a:chExt cx="1621434" cy="3358626"/>
          </a:xfrm>
        </p:grpSpPr>
        <p:sp>
          <p:nvSpPr>
            <p:cNvPr id="1189" name="Google Shape;1189;g1f7ba0f0511_0_175"/>
            <p:cNvSpPr/>
            <p:nvPr/>
          </p:nvSpPr>
          <p:spPr>
            <a:xfrm>
              <a:off x="1112538" y="1240800"/>
              <a:ext cx="1578371" cy="3358626"/>
            </a:xfrm>
            <a:custGeom>
              <a:rect b="b" l="l" r="r" t="t"/>
              <a:pathLst>
                <a:path extrusionOk="0" h="8601" w="4042">
                  <a:moveTo>
                    <a:pt x="1338" y="2536"/>
                  </a:moveTo>
                  <a:cubicBezTo>
                    <a:pt x="1340" y="2566"/>
                    <a:pt x="1472" y="2688"/>
                    <a:pt x="1482" y="2698"/>
                  </a:cubicBezTo>
                  <a:cubicBezTo>
                    <a:pt x="1494" y="2710"/>
                    <a:pt x="1507" y="2742"/>
                    <a:pt x="1504" y="2796"/>
                  </a:cubicBezTo>
                  <a:cubicBezTo>
                    <a:pt x="1501" y="2850"/>
                    <a:pt x="1542" y="2957"/>
                    <a:pt x="1574" y="2990"/>
                  </a:cubicBezTo>
                  <a:cubicBezTo>
                    <a:pt x="1608" y="3023"/>
                    <a:pt x="1610" y="3151"/>
                    <a:pt x="1608" y="3185"/>
                  </a:cubicBezTo>
                  <a:cubicBezTo>
                    <a:pt x="1605" y="3217"/>
                    <a:pt x="1529" y="3230"/>
                    <a:pt x="1481" y="3249"/>
                  </a:cubicBezTo>
                  <a:cubicBezTo>
                    <a:pt x="1433" y="3268"/>
                    <a:pt x="1345" y="3341"/>
                    <a:pt x="1305" y="3362"/>
                  </a:cubicBezTo>
                  <a:cubicBezTo>
                    <a:pt x="1265" y="3383"/>
                    <a:pt x="1181" y="3389"/>
                    <a:pt x="1181" y="3389"/>
                  </a:cubicBezTo>
                  <a:cubicBezTo>
                    <a:pt x="1181" y="3389"/>
                    <a:pt x="1168" y="3335"/>
                    <a:pt x="1160" y="3262"/>
                  </a:cubicBezTo>
                  <a:cubicBezTo>
                    <a:pt x="1152" y="3189"/>
                    <a:pt x="1047" y="3024"/>
                    <a:pt x="1069" y="3024"/>
                  </a:cubicBezTo>
                  <a:cubicBezTo>
                    <a:pt x="1089" y="3024"/>
                    <a:pt x="1092" y="2920"/>
                    <a:pt x="1101" y="2879"/>
                  </a:cubicBezTo>
                  <a:cubicBezTo>
                    <a:pt x="1108" y="2838"/>
                    <a:pt x="1153" y="2758"/>
                    <a:pt x="1198" y="2720"/>
                  </a:cubicBezTo>
                  <a:cubicBezTo>
                    <a:pt x="1240" y="2682"/>
                    <a:pt x="1338" y="2536"/>
                    <a:pt x="1338" y="2536"/>
                  </a:cubicBezTo>
                  <a:close/>
                  <a:moveTo>
                    <a:pt x="978" y="1"/>
                  </a:moveTo>
                  <a:cubicBezTo>
                    <a:pt x="943" y="1"/>
                    <a:pt x="902" y="5"/>
                    <a:pt x="853" y="14"/>
                  </a:cubicBezTo>
                  <a:cubicBezTo>
                    <a:pt x="608" y="57"/>
                    <a:pt x="314" y="322"/>
                    <a:pt x="305" y="475"/>
                  </a:cubicBezTo>
                  <a:cubicBezTo>
                    <a:pt x="298" y="630"/>
                    <a:pt x="346" y="653"/>
                    <a:pt x="343" y="679"/>
                  </a:cubicBezTo>
                  <a:cubicBezTo>
                    <a:pt x="340" y="707"/>
                    <a:pt x="330" y="841"/>
                    <a:pt x="359" y="874"/>
                  </a:cubicBezTo>
                  <a:cubicBezTo>
                    <a:pt x="388" y="906"/>
                    <a:pt x="394" y="944"/>
                    <a:pt x="394" y="971"/>
                  </a:cubicBezTo>
                  <a:cubicBezTo>
                    <a:pt x="394" y="998"/>
                    <a:pt x="416" y="1113"/>
                    <a:pt x="442" y="1148"/>
                  </a:cubicBezTo>
                  <a:cubicBezTo>
                    <a:pt x="470" y="1185"/>
                    <a:pt x="540" y="1345"/>
                    <a:pt x="578" y="1408"/>
                  </a:cubicBezTo>
                  <a:cubicBezTo>
                    <a:pt x="616" y="1470"/>
                    <a:pt x="646" y="1524"/>
                    <a:pt x="653" y="1543"/>
                  </a:cubicBezTo>
                  <a:cubicBezTo>
                    <a:pt x="661" y="1562"/>
                    <a:pt x="694" y="1607"/>
                    <a:pt x="758" y="1610"/>
                  </a:cubicBezTo>
                  <a:cubicBezTo>
                    <a:pt x="771" y="1611"/>
                    <a:pt x="782" y="1611"/>
                    <a:pt x="792" y="1611"/>
                  </a:cubicBezTo>
                  <a:cubicBezTo>
                    <a:pt x="836" y="1611"/>
                    <a:pt x="862" y="1607"/>
                    <a:pt x="879" y="1604"/>
                  </a:cubicBezTo>
                  <a:cubicBezTo>
                    <a:pt x="880" y="1604"/>
                    <a:pt x="881" y="1604"/>
                    <a:pt x="882" y="1604"/>
                  </a:cubicBezTo>
                  <a:cubicBezTo>
                    <a:pt x="904" y="1604"/>
                    <a:pt x="937" y="1633"/>
                    <a:pt x="952" y="1664"/>
                  </a:cubicBezTo>
                  <a:cubicBezTo>
                    <a:pt x="968" y="1696"/>
                    <a:pt x="1006" y="1737"/>
                    <a:pt x="1018" y="1796"/>
                  </a:cubicBezTo>
                  <a:cubicBezTo>
                    <a:pt x="1028" y="1855"/>
                    <a:pt x="1037" y="1974"/>
                    <a:pt x="1069" y="2041"/>
                  </a:cubicBezTo>
                  <a:cubicBezTo>
                    <a:pt x="1101" y="2108"/>
                    <a:pt x="1146" y="2172"/>
                    <a:pt x="1138" y="2210"/>
                  </a:cubicBezTo>
                  <a:cubicBezTo>
                    <a:pt x="1130" y="2248"/>
                    <a:pt x="1006" y="2453"/>
                    <a:pt x="965" y="2516"/>
                  </a:cubicBezTo>
                  <a:cubicBezTo>
                    <a:pt x="926" y="2577"/>
                    <a:pt x="857" y="2675"/>
                    <a:pt x="853" y="2698"/>
                  </a:cubicBezTo>
                  <a:cubicBezTo>
                    <a:pt x="847" y="2723"/>
                    <a:pt x="782" y="2739"/>
                    <a:pt x="768" y="2739"/>
                  </a:cubicBezTo>
                  <a:cubicBezTo>
                    <a:pt x="755" y="2739"/>
                    <a:pt x="691" y="2771"/>
                    <a:pt x="661" y="2771"/>
                  </a:cubicBezTo>
                  <a:cubicBezTo>
                    <a:pt x="632" y="2771"/>
                    <a:pt x="429" y="2823"/>
                    <a:pt x="413" y="2850"/>
                  </a:cubicBezTo>
                  <a:cubicBezTo>
                    <a:pt x="397" y="2876"/>
                    <a:pt x="362" y="2895"/>
                    <a:pt x="355" y="2895"/>
                  </a:cubicBezTo>
                  <a:cubicBezTo>
                    <a:pt x="352" y="2895"/>
                    <a:pt x="346" y="2894"/>
                    <a:pt x="340" y="2894"/>
                  </a:cubicBezTo>
                  <a:cubicBezTo>
                    <a:pt x="330" y="2894"/>
                    <a:pt x="318" y="2896"/>
                    <a:pt x="318" y="2906"/>
                  </a:cubicBezTo>
                  <a:cubicBezTo>
                    <a:pt x="318" y="2923"/>
                    <a:pt x="299" y="2947"/>
                    <a:pt x="299" y="2947"/>
                  </a:cubicBezTo>
                  <a:cubicBezTo>
                    <a:pt x="299" y="2947"/>
                    <a:pt x="33" y="3097"/>
                    <a:pt x="17" y="3364"/>
                  </a:cubicBezTo>
                  <a:cubicBezTo>
                    <a:pt x="1" y="3632"/>
                    <a:pt x="106" y="3855"/>
                    <a:pt x="298" y="3960"/>
                  </a:cubicBezTo>
                  <a:cubicBezTo>
                    <a:pt x="399" y="4015"/>
                    <a:pt x="526" y="4057"/>
                    <a:pt x="648" y="4057"/>
                  </a:cubicBezTo>
                  <a:cubicBezTo>
                    <a:pt x="755" y="4057"/>
                    <a:pt x="859" y="4025"/>
                    <a:pt x="939" y="3941"/>
                  </a:cubicBezTo>
                  <a:cubicBezTo>
                    <a:pt x="1108" y="3763"/>
                    <a:pt x="1106" y="3731"/>
                    <a:pt x="1133" y="3719"/>
                  </a:cubicBezTo>
                  <a:cubicBezTo>
                    <a:pt x="1140" y="3717"/>
                    <a:pt x="1151" y="3716"/>
                    <a:pt x="1166" y="3716"/>
                  </a:cubicBezTo>
                  <a:cubicBezTo>
                    <a:pt x="1206" y="3716"/>
                    <a:pt x="1267" y="3725"/>
                    <a:pt x="1303" y="3731"/>
                  </a:cubicBezTo>
                  <a:cubicBezTo>
                    <a:pt x="1335" y="3736"/>
                    <a:pt x="1447" y="3745"/>
                    <a:pt x="1533" y="3745"/>
                  </a:cubicBezTo>
                  <a:cubicBezTo>
                    <a:pt x="1575" y="3745"/>
                    <a:pt x="1610" y="3743"/>
                    <a:pt x="1626" y="3737"/>
                  </a:cubicBezTo>
                  <a:cubicBezTo>
                    <a:pt x="1645" y="3730"/>
                    <a:pt x="1656" y="3726"/>
                    <a:pt x="1663" y="3726"/>
                  </a:cubicBezTo>
                  <a:cubicBezTo>
                    <a:pt x="1674" y="3726"/>
                    <a:pt x="1673" y="3736"/>
                    <a:pt x="1672" y="3757"/>
                  </a:cubicBezTo>
                  <a:cubicBezTo>
                    <a:pt x="1669" y="3792"/>
                    <a:pt x="1672" y="3804"/>
                    <a:pt x="1686" y="3804"/>
                  </a:cubicBezTo>
                  <a:cubicBezTo>
                    <a:pt x="1698" y="3804"/>
                    <a:pt x="1710" y="3810"/>
                    <a:pt x="1710" y="3810"/>
                  </a:cubicBezTo>
                  <a:cubicBezTo>
                    <a:pt x="1710" y="3810"/>
                    <a:pt x="1466" y="3992"/>
                    <a:pt x="1376" y="4197"/>
                  </a:cubicBezTo>
                  <a:cubicBezTo>
                    <a:pt x="1284" y="4403"/>
                    <a:pt x="1187" y="4574"/>
                    <a:pt x="1173" y="4599"/>
                  </a:cubicBezTo>
                  <a:cubicBezTo>
                    <a:pt x="1160" y="4622"/>
                    <a:pt x="1130" y="4729"/>
                    <a:pt x="1108" y="4765"/>
                  </a:cubicBezTo>
                  <a:cubicBezTo>
                    <a:pt x="1088" y="4803"/>
                    <a:pt x="955" y="4982"/>
                    <a:pt x="975" y="5065"/>
                  </a:cubicBezTo>
                  <a:cubicBezTo>
                    <a:pt x="997" y="5148"/>
                    <a:pt x="1088" y="5349"/>
                    <a:pt x="1122" y="5396"/>
                  </a:cubicBezTo>
                  <a:cubicBezTo>
                    <a:pt x="1157" y="5443"/>
                    <a:pt x="1187" y="5536"/>
                    <a:pt x="1210" y="5569"/>
                  </a:cubicBezTo>
                  <a:cubicBezTo>
                    <a:pt x="1236" y="5601"/>
                    <a:pt x="1407" y="5909"/>
                    <a:pt x="1443" y="5960"/>
                  </a:cubicBezTo>
                  <a:cubicBezTo>
                    <a:pt x="1478" y="6011"/>
                    <a:pt x="1465" y="6024"/>
                    <a:pt x="1478" y="6051"/>
                  </a:cubicBezTo>
                  <a:cubicBezTo>
                    <a:pt x="1491" y="6078"/>
                    <a:pt x="1535" y="6116"/>
                    <a:pt x="1555" y="6129"/>
                  </a:cubicBezTo>
                  <a:cubicBezTo>
                    <a:pt x="1577" y="6143"/>
                    <a:pt x="1602" y="6167"/>
                    <a:pt x="1605" y="6183"/>
                  </a:cubicBezTo>
                  <a:cubicBezTo>
                    <a:pt x="1608" y="6200"/>
                    <a:pt x="1715" y="6362"/>
                    <a:pt x="1726" y="6410"/>
                  </a:cubicBezTo>
                  <a:cubicBezTo>
                    <a:pt x="1736" y="6458"/>
                    <a:pt x="1779" y="6547"/>
                    <a:pt x="1782" y="6556"/>
                  </a:cubicBezTo>
                  <a:cubicBezTo>
                    <a:pt x="1785" y="6563"/>
                    <a:pt x="1809" y="6620"/>
                    <a:pt x="1817" y="6633"/>
                  </a:cubicBezTo>
                  <a:cubicBezTo>
                    <a:pt x="1826" y="6646"/>
                    <a:pt x="1798" y="6730"/>
                    <a:pt x="1777" y="6741"/>
                  </a:cubicBezTo>
                  <a:cubicBezTo>
                    <a:pt x="1755" y="6752"/>
                    <a:pt x="1418" y="6905"/>
                    <a:pt x="1370" y="6959"/>
                  </a:cubicBezTo>
                  <a:cubicBezTo>
                    <a:pt x="1322" y="7013"/>
                    <a:pt x="1198" y="7083"/>
                    <a:pt x="1168" y="7111"/>
                  </a:cubicBezTo>
                  <a:cubicBezTo>
                    <a:pt x="1138" y="7137"/>
                    <a:pt x="1066" y="7215"/>
                    <a:pt x="1108" y="7277"/>
                  </a:cubicBezTo>
                  <a:cubicBezTo>
                    <a:pt x="1144" y="7328"/>
                    <a:pt x="1327" y="7382"/>
                    <a:pt x="1452" y="7382"/>
                  </a:cubicBezTo>
                  <a:cubicBezTo>
                    <a:pt x="1479" y="7382"/>
                    <a:pt x="1504" y="7380"/>
                    <a:pt x="1523" y="7374"/>
                  </a:cubicBezTo>
                  <a:cubicBezTo>
                    <a:pt x="1634" y="7342"/>
                    <a:pt x="1747" y="7277"/>
                    <a:pt x="1791" y="7247"/>
                  </a:cubicBezTo>
                  <a:cubicBezTo>
                    <a:pt x="1833" y="7218"/>
                    <a:pt x="1944" y="7172"/>
                    <a:pt x="2001" y="7169"/>
                  </a:cubicBezTo>
                  <a:cubicBezTo>
                    <a:pt x="2058" y="7167"/>
                    <a:pt x="2416" y="7108"/>
                    <a:pt x="2435" y="7038"/>
                  </a:cubicBezTo>
                  <a:cubicBezTo>
                    <a:pt x="2454" y="6968"/>
                    <a:pt x="2423" y="6784"/>
                    <a:pt x="2420" y="6755"/>
                  </a:cubicBezTo>
                  <a:cubicBezTo>
                    <a:pt x="2419" y="6724"/>
                    <a:pt x="2410" y="6717"/>
                    <a:pt x="2410" y="6717"/>
                  </a:cubicBezTo>
                  <a:cubicBezTo>
                    <a:pt x="2410" y="6717"/>
                    <a:pt x="2364" y="6633"/>
                    <a:pt x="2346" y="6620"/>
                  </a:cubicBezTo>
                  <a:cubicBezTo>
                    <a:pt x="2326" y="6606"/>
                    <a:pt x="2302" y="6579"/>
                    <a:pt x="2299" y="6556"/>
                  </a:cubicBezTo>
                  <a:cubicBezTo>
                    <a:pt x="2298" y="6531"/>
                    <a:pt x="2298" y="6525"/>
                    <a:pt x="2286" y="6525"/>
                  </a:cubicBezTo>
                  <a:cubicBezTo>
                    <a:pt x="2276" y="6525"/>
                    <a:pt x="2246" y="6378"/>
                    <a:pt x="2219" y="6309"/>
                  </a:cubicBezTo>
                  <a:cubicBezTo>
                    <a:pt x="2192" y="6242"/>
                    <a:pt x="2103" y="6008"/>
                    <a:pt x="2098" y="5957"/>
                  </a:cubicBezTo>
                  <a:cubicBezTo>
                    <a:pt x="2093" y="5906"/>
                    <a:pt x="2084" y="5814"/>
                    <a:pt x="2074" y="5808"/>
                  </a:cubicBezTo>
                  <a:cubicBezTo>
                    <a:pt x="2068" y="5805"/>
                    <a:pt x="2061" y="5805"/>
                    <a:pt x="2055" y="5805"/>
                  </a:cubicBezTo>
                  <a:cubicBezTo>
                    <a:pt x="2050" y="5805"/>
                    <a:pt x="2046" y="5805"/>
                    <a:pt x="2046" y="5805"/>
                  </a:cubicBezTo>
                  <a:cubicBezTo>
                    <a:pt x="2046" y="5805"/>
                    <a:pt x="1976" y="5584"/>
                    <a:pt x="1902" y="5466"/>
                  </a:cubicBezTo>
                  <a:cubicBezTo>
                    <a:pt x="1826" y="5348"/>
                    <a:pt x="1723" y="5212"/>
                    <a:pt x="1702" y="5191"/>
                  </a:cubicBezTo>
                  <a:cubicBezTo>
                    <a:pt x="1680" y="5170"/>
                    <a:pt x="1710" y="5110"/>
                    <a:pt x="1739" y="5073"/>
                  </a:cubicBezTo>
                  <a:cubicBezTo>
                    <a:pt x="1769" y="5035"/>
                    <a:pt x="1947" y="4851"/>
                    <a:pt x="2001" y="4819"/>
                  </a:cubicBezTo>
                  <a:cubicBezTo>
                    <a:pt x="2055" y="4787"/>
                    <a:pt x="2318" y="4612"/>
                    <a:pt x="2397" y="4548"/>
                  </a:cubicBezTo>
                  <a:cubicBezTo>
                    <a:pt x="2476" y="4483"/>
                    <a:pt x="2629" y="4347"/>
                    <a:pt x="2651" y="4321"/>
                  </a:cubicBezTo>
                  <a:cubicBezTo>
                    <a:pt x="2657" y="4312"/>
                    <a:pt x="2662" y="4309"/>
                    <a:pt x="2666" y="4309"/>
                  </a:cubicBezTo>
                  <a:cubicBezTo>
                    <a:pt x="2674" y="4309"/>
                    <a:pt x="2677" y="4324"/>
                    <a:pt x="2688" y="4324"/>
                  </a:cubicBezTo>
                  <a:cubicBezTo>
                    <a:pt x="2704" y="4324"/>
                    <a:pt x="2683" y="4467"/>
                    <a:pt x="2683" y="4555"/>
                  </a:cubicBezTo>
                  <a:cubicBezTo>
                    <a:pt x="2683" y="4644"/>
                    <a:pt x="2639" y="4971"/>
                    <a:pt x="2620" y="5029"/>
                  </a:cubicBezTo>
                  <a:cubicBezTo>
                    <a:pt x="2601" y="5089"/>
                    <a:pt x="2556" y="5319"/>
                    <a:pt x="2578" y="5441"/>
                  </a:cubicBezTo>
                  <a:cubicBezTo>
                    <a:pt x="2600" y="5565"/>
                    <a:pt x="2658" y="5679"/>
                    <a:pt x="2729" y="5769"/>
                  </a:cubicBezTo>
                  <a:cubicBezTo>
                    <a:pt x="2798" y="5856"/>
                    <a:pt x="2939" y="6102"/>
                    <a:pt x="2961" y="6159"/>
                  </a:cubicBezTo>
                  <a:cubicBezTo>
                    <a:pt x="2983" y="6216"/>
                    <a:pt x="3120" y="6484"/>
                    <a:pt x="3179" y="6614"/>
                  </a:cubicBezTo>
                  <a:cubicBezTo>
                    <a:pt x="3238" y="6743"/>
                    <a:pt x="3265" y="6847"/>
                    <a:pt x="3262" y="6866"/>
                  </a:cubicBezTo>
                  <a:cubicBezTo>
                    <a:pt x="3259" y="6885"/>
                    <a:pt x="3248" y="6956"/>
                    <a:pt x="3259" y="7000"/>
                  </a:cubicBezTo>
                  <a:cubicBezTo>
                    <a:pt x="3270" y="7044"/>
                    <a:pt x="3310" y="7112"/>
                    <a:pt x="3342" y="7156"/>
                  </a:cubicBezTo>
                  <a:cubicBezTo>
                    <a:pt x="3376" y="7199"/>
                    <a:pt x="3386" y="7345"/>
                    <a:pt x="3395" y="7396"/>
                  </a:cubicBezTo>
                  <a:cubicBezTo>
                    <a:pt x="3402" y="7447"/>
                    <a:pt x="3386" y="7527"/>
                    <a:pt x="3405" y="7546"/>
                  </a:cubicBezTo>
                  <a:cubicBezTo>
                    <a:pt x="3424" y="7565"/>
                    <a:pt x="3424" y="7574"/>
                    <a:pt x="3424" y="7606"/>
                  </a:cubicBezTo>
                  <a:cubicBezTo>
                    <a:pt x="3424" y="7638"/>
                    <a:pt x="3424" y="7712"/>
                    <a:pt x="3395" y="7824"/>
                  </a:cubicBezTo>
                  <a:cubicBezTo>
                    <a:pt x="3364" y="7938"/>
                    <a:pt x="3236" y="8237"/>
                    <a:pt x="3216" y="8296"/>
                  </a:cubicBezTo>
                  <a:cubicBezTo>
                    <a:pt x="3198" y="8356"/>
                    <a:pt x="3163" y="8379"/>
                    <a:pt x="3160" y="8445"/>
                  </a:cubicBezTo>
                  <a:cubicBezTo>
                    <a:pt x="3157" y="8509"/>
                    <a:pt x="3160" y="8574"/>
                    <a:pt x="3338" y="8595"/>
                  </a:cubicBezTo>
                  <a:cubicBezTo>
                    <a:pt x="3368" y="8599"/>
                    <a:pt x="3403" y="8601"/>
                    <a:pt x="3440" y="8601"/>
                  </a:cubicBezTo>
                  <a:cubicBezTo>
                    <a:pt x="3620" y="8601"/>
                    <a:pt x="3853" y="8555"/>
                    <a:pt x="3877" y="8455"/>
                  </a:cubicBezTo>
                  <a:cubicBezTo>
                    <a:pt x="3906" y="8333"/>
                    <a:pt x="3950" y="8126"/>
                    <a:pt x="3972" y="8056"/>
                  </a:cubicBezTo>
                  <a:cubicBezTo>
                    <a:pt x="3992" y="7986"/>
                    <a:pt x="4042" y="7833"/>
                    <a:pt x="4039" y="7778"/>
                  </a:cubicBezTo>
                  <a:cubicBezTo>
                    <a:pt x="4034" y="7725"/>
                    <a:pt x="3985" y="7585"/>
                    <a:pt x="3967" y="7585"/>
                  </a:cubicBezTo>
                  <a:cubicBezTo>
                    <a:pt x="3951" y="7585"/>
                    <a:pt x="3960" y="7582"/>
                    <a:pt x="3960" y="7582"/>
                  </a:cubicBezTo>
                  <a:cubicBezTo>
                    <a:pt x="3960" y="7582"/>
                    <a:pt x="3879" y="7424"/>
                    <a:pt x="3874" y="7370"/>
                  </a:cubicBezTo>
                  <a:cubicBezTo>
                    <a:pt x="3868" y="7316"/>
                    <a:pt x="3809" y="6926"/>
                    <a:pt x="3809" y="6872"/>
                  </a:cubicBezTo>
                  <a:cubicBezTo>
                    <a:pt x="3809" y="6816"/>
                    <a:pt x="3830" y="6742"/>
                    <a:pt x="3804" y="6726"/>
                  </a:cubicBezTo>
                  <a:cubicBezTo>
                    <a:pt x="3777" y="6710"/>
                    <a:pt x="3774" y="6679"/>
                    <a:pt x="3774" y="6647"/>
                  </a:cubicBezTo>
                  <a:cubicBezTo>
                    <a:pt x="3774" y="6615"/>
                    <a:pt x="3758" y="6213"/>
                    <a:pt x="3621" y="5998"/>
                  </a:cubicBezTo>
                  <a:cubicBezTo>
                    <a:pt x="3482" y="5782"/>
                    <a:pt x="3312" y="5632"/>
                    <a:pt x="3302" y="5585"/>
                  </a:cubicBezTo>
                  <a:cubicBezTo>
                    <a:pt x="3291" y="5540"/>
                    <a:pt x="3267" y="5332"/>
                    <a:pt x="3319" y="5212"/>
                  </a:cubicBezTo>
                  <a:cubicBezTo>
                    <a:pt x="3369" y="5094"/>
                    <a:pt x="3472" y="4764"/>
                    <a:pt x="3497" y="4631"/>
                  </a:cubicBezTo>
                  <a:cubicBezTo>
                    <a:pt x="3520" y="4499"/>
                    <a:pt x="3577" y="4356"/>
                    <a:pt x="3577" y="4356"/>
                  </a:cubicBezTo>
                  <a:cubicBezTo>
                    <a:pt x="3577" y="4356"/>
                    <a:pt x="3648" y="4327"/>
                    <a:pt x="3648" y="4254"/>
                  </a:cubicBezTo>
                  <a:cubicBezTo>
                    <a:pt x="3648" y="4181"/>
                    <a:pt x="3618" y="4085"/>
                    <a:pt x="3644" y="4011"/>
                  </a:cubicBezTo>
                  <a:cubicBezTo>
                    <a:pt x="3672" y="3938"/>
                    <a:pt x="3771" y="3684"/>
                    <a:pt x="3742" y="3598"/>
                  </a:cubicBezTo>
                  <a:cubicBezTo>
                    <a:pt x="3712" y="3512"/>
                    <a:pt x="3734" y="3258"/>
                    <a:pt x="3659" y="3157"/>
                  </a:cubicBezTo>
                  <a:cubicBezTo>
                    <a:pt x="3583" y="3057"/>
                    <a:pt x="3497" y="3030"/>
                    <a:pt x="3466" y="2990"/>
                  </a:cubicBezTo>
                  <a:cubicBezTo>
                    <a:pt x="3437" y="2950"/>
                    <a:pt x="3402" y="2839"/>
                    <a:pt x="3361" y="2826"/>
                  </a:cubicBezTo>
                  <a:cubicBezTo>
                    <a:pt x="3321" y="2812"/>
                    <a:pt x="3257" y="2672"/>
                    <a:pt x="3222" y="2649"/>
                  </a:cubicBezTo>
                  <a:cubicBezTo>
                    <a:pt x="3187" y="2622"/>
                    <a:pt x="3181" y="2586"/>
                    <a:pt x="3172" y="2555"/>
                  </a:cubicBezTo>
                  <a:cubicBezTo>
                    <a:pt x="3165" y="2526"/>
                    <a:pt x="2793" y="1923"/>
                    <a:pt x="2741" y="1861"/>
                  </a:cubicBezTo>
                  <a:cubicBezTo>
                    <a:pt x="2691" y="1798"/>
                    <a:pt x="2544" y="1613"/>
                    <a:pt x="2525" y="1582"/>
                  </a:cubicBezTo>
                  <a:cubicBezTo>
                    <a:pt x="2506" y="1553"/>
                    <a:pt x="2473" y="1338"/>
                    <a:pt x="2343" y="1274"/>
                  </a:cubicBezTo>
                  <a:cubicBezTo>
                    <a:pt x="2214" y="1209"/>
                    <a:pt x="2120" y="1205"/>
                    <a:pt x="1994" y="1154"/>
                  </a:cubicBezTo>
                  <a:cubicBezTo>
                    <a:pt x="1909" y="1121"/>
                    <a:pt x="1753" y="1105"/>
                    <a:pt x="1740" y="1086"/>
                  </a:cubicBezTo>
                  <a:cubicBezTo>
                    <a:pt x="1726" y="1067"/>
                    <a:pt x="1561" y="995"/>
                    <a:pt x="1519" y="995"/>
                  </a:cubicBezTo>
                  <a:cubicBezTo>
                    <a:pt x="1475" y="995"/>
                    <a:pt x="1414" y="960"/>
                    <a:pt x="1398" y="941"/>
                  </a:cubicBezTo>
                  <a:cubicBezTo>
                    <a:pt x="1380" y="922"/>
                    <a:pt x="1417" y="886"/>
                    <a:pt x="1409" y="826"/>
                  </a:cubicBezTo>
                  <a:cubicBezTo>
                    <a:pt x="1405" y="767"/>
                    <a:pt x="1402" y="688"/>
                    <a:pt x="1399" y="649"/>
                  </a:cubicBezTo>
                  <a:cubicBezTo>
                    <a:pt x="1398" y="606"/>
                    <a:pt x="1398" y="282"/>
                    <a:pt x="1268" y="161"/>
                  </a:cubicBezTo>
                  <a:cubicBezTo>
                    <a:pt x="1165" y="64"/>
                    <a:pt x="1118" y="1"/>
                    <a:pt x="978" y="1"/>
                  </a:cubicBezTo>
                  <a:close/>
                </a:path>
              </a:pathLst>
            </a:custGeom>
            <a:solidFill>
              <a:srgbClr val="0D0A2C">
                <a:alpha val="74117"/>
              </a:srgbClr>
            </a:solidFill>
            <a:ln cap="flat" cmpd="sng" w="38100">
              <a:solidFill>
                <a:srgbClr val="DA7BB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t/>
              </a:r>
              <a:endPara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g1f7ba0f0511_0_175"/>
            <p:cNvSpPr/>
            <p:nvPr/>
          </p:nvSpPr>
          <p:spPr>
            <a:xfrm>
              <a:off x="1069475" y="2332650"/>
              <a:ext cx="521400" cy="521400"/>
            </a:xfrm>
            <a:prstGeom prst="ellipse">
              <a:avLst/>
            </a:prstGeom>
            <a:solidFill>
              <a:srgbClr val="0D0A2C">
                <a:alpha val="74117"/>
              </a:srgbClr>
            </a:solidFill>
            <a:ln cap="flat" cmpd="sng" w="38100">
              <a:solidFill>
                <a:srgbClr val="DA7BB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1" name="Google Shape;1191;g1f7ba0f0511_0_175"/>
          <p:cNvSpPr/>
          <p:nvPr/>
        </p:nvSpPr>
        <p:spPr>
          <a:xfrm>
            <a:off x="11846950" y="2284875"/>
            <a:ext cx="1391024" cy="3659855"/>
          </a:xfrm>
          <a:custGeom>
            <a:rect b="b" l="l" r="r" t="t"/>
            <a:pathLst>
              <a:path extrusionOk="0" h="8601" w="4042">
                <a:moveTo>
                  <a:pt x="1338" y="2536"/>
                </a:moveTo>
                <a:cubicBezTo>
                  <a:pt x="1340" y="2566"/>
                  <a:pt x="1472" y="2688"/>
                  <a:pt x="1482" y="2698"/>
                </a:cubicBezTo>
                <a:cubicBezTo>
                  <a:pt x="1494" y="2710"/>
                  <a:pt x="1507" y="2742"/>
                  <a:pt x="1504" y="2796"/>
                </a:cubicBezTo>
                <a:cubicBezTo>
                  <a:pt x="1501" y="2850"/>
                  <a:pt x="1542" y="2957"/>
                  <a:pt x="1574" y="2990"/>
                </a:cubicBezTo>
                <a:cubicBezTo>
                  <a:pt x="1608" y="3023"/>
                  <a:pt x="1610" y="3151"/>
                  <a:pt x="1608" y="3185"/>
                </a:cubicBezTo>
                <a:cubicBezTo>
                  <a:pt x="1605" y="3217"/>
                  <a:pt x="1529" y="3230"/>
                  <a:pt x="1481" y="3249"/>
                </a:cubicBezTo>
                <a:cubicBezTo>
                  <a:pt x="1433" y="3268"/>
                  <a:pt x="1345" y="3341"/>
                  <a:pt x="1305" y="3362"/>
                </a:cubicBezTo>
                <a:cubicBezTo>
                  <a:pt x="1265" y="3383"/>
                  <a:pt x="1181" y="3389"/>
                  <a:pt x="1181" y="3389"/>
                </a:cubicBezTo>
                <a:cubicBezTo>
                  <a:pt x="1181" y="3389"/>
                  <a:pt x="1168" y="3335"/>
                  <a:pt x="1160" y="3262"/>
                </a:cubicBezTo>
                <a:cubicBezTo>
                  <a:pt x="1152" y="3189"/>
                  <a:pt x="1047" y="3024"/>
                  <a:pt x="1069" y="3024"/>
                </a:cubicBezTo>
                <a:cubicBezTo>
                  <a:pt x="1089" y="3024"/>
                  <a:pt x="1092" y="2920"/>
                  <a:pt x="1101" y="2879"/>
                </a:cubicBezTo>
                <a:cubicBezTo>
                  <a:pt x="1108" y="2838"/>
                  <a:pt x="1153" y="2758"/>
                  <a:pt x="1198" y="2720"/>
                </a:cubicBezTo>
                <a:cubicBezTo>
                  <a:pt x="1240" y="2682"/>
                  <a:pt x="1338" y="2536"/>
                  <a:pt x="1338" y="2536"/>
                </a:cubicBezTo>
                <a:close/>
                <a:moveTo>
                  <a:pt x="978" y="1"/>
                </a:moveTo>
                <a:cubicBezTo>
                  <a:pt x="943" y="1"/>
                  <a:pt x="902" y="5"/>
                  <a:pt x="853" y="14"/>
                </a:cubicBezTo>
                <a:cubicBezTo>
                  <a:pt x="608" y="57"/>
                  <a:pt x="314" y="322"/>
                  <a:pt x="305" y="475"/>
                </a:cubicBezTo>
                <a:cubicBezTo>
                  <a:pt x="298" y="630"/>
                  <a:pt x="346" y="653"/>
                  <a:pt x="343" y="679"/>
                </a:cubicBezTo>
                <a:cubicBezTo>
                  <a:pt x="340" y="707"/>
                  <a:pt x="330" y="841"/>
                  <a:pt x="359" y="874"/>
                </a:cubicBezTo>
                <a:cubicBezTo>
                  <a:pt x="388" y="906"/>
                  <a:pt x="394" y="944"/>
                  <a:pt x="394" y="971"/>
                </a:cubicBezTo>
                <a:cubicBezTo>
                  <a:pt x="394" y="998"/>
                  <a:pt x="416" y="1113"/>
                  <a:pt x="442" y="1148"/>
                </a:cubicBezTo>
                <a:cubicBezTo>
                  <a:pt x="470" y="1185"/>
                  <a:pt x="540" y="1345"/>
                  <a:pt x="578" y="1408"/>
                </a:cubicBezTo>
                <a:cubicBezTo>
                  <a:pt x="616" y="1470"/>
                  <a:pt x="646" y="1524"/>
                  <a:pt x="653" y="1543"/>
                </a:cubicBezTo>
                <a:cubicBezTo>
                  <a:pt x="661" y="1562"/>
                  <a:pt x="694" y="1607"/>
                  <a:pt x="758" y="1610"/>
                </a:cubicBezTo>
                <a:cubicBezTo>
                  <a:pt x="771" y="1611"/>
                  <a:pt x="782" y="1611"/>
                  <a:pt x="792" y="1611"/>
                </a:cubicBezTo>
                <a:cubicBezTo>
                  <a:pt x="836" y="1611"/>
                  <a:pt x="862" y="1607"/>
                  <a:pt x="879" y="1604"/>
                </a:cubicBezTo>
                <a:cubicBezTo>
                  <a:pt x="880" y="1604"/>
                  <a:pt x="881" y="1604"/>
                  <a:pt x="882" y="1604"/>
                </a:cubicBezTo>
                <a:cubicBezTo>
                  <a:pt x="904" y="1604"/>
                  <a:pt x="937" y="1633"/>
                  <a:pt x="952" y="1664"/>
                </a:cubicBezTo>
                <a:cubicBezTo>
                  <a:pt x="968" y="1696"/>
                  <a:pt x="1006" y="1737"/>
                  <a:pt x="1018" y="1796"/>
                </a:cubicBezTo>
                <a:cubicBezTo>
                  <a:pt x="1028" y="1855"/>
                  <a:pt x="1037" y="1974"/>
                  <a:pt x="1069" y="2041"/>
                </a:cubicBezTo>
                <a:cubicBezTo>
                  <a:pt x="1101" y="2108"/>
                  <a:pt x="1146" y="2172"/>
                  <a:pt x="1138" y="2210"/>
                </a:cubicBezTo>
                <a:cubicBezTo>
                  <a:pt x="1130" y="2248"/>
                  <a:pt x="1006" y="2453"/>
                  <a:pt x="965" y="2516"/>
                </a:cubicBezTo>
                <a:cubicBezTo>
                  <a:pt x="926" y="2577"/>
                  <a:pt x="857" y="2675"/>
                  <a:pt x="853" y="2698"/>
                </a:cubicBezTo>
                <a:cubicBezTo>
                  <a:pt x="847" y="2723"/>
                  <a:pt x="782" y="2739"/>
                  <a:pt x="768" y="2739"/>
                </a:cubicBezTo>
                <a:cubicBezTo>
                  <a:pt x="755" y="2739"/>
                  <a:pt x="691" y="2771"/>
                  <a:pt x="661" y="2771"/>
                </a:cubicBezTo>
                <a:cubicBezTo>
                  <a:pt x="632" y="2771"/>
                  <a:pt x="429" y="2823"/>
                  <a:pt x="413" y="2850"/>
                </a:cubicBezTo>
                <a:cubicBezTo>
                  <a:pt x="397" y="2876"/>
                  <a:pt x="362" y="2895"/>
                  <a:pt x="355" y="2895"/>
                </a:cubicBezTo>
                <a:cubicBezTo>
                  <a:pt x="352" y="2895"/>
                  <a:pt x="346" y="2894"/>
                  <a:pt x="340" y="2894"/>
                </a:cubicBezTo>
                <a:cubicBezTo>
                  <a:pt x="330" y="2894"/>
                  <a:pt x="318" y="2896"/>
                  <a:pt x="318" y="2906"/>
                </a:cubicBezTo>
                <a:cubicBezTo>
                  <a:pt x="318" y="2923"/>
                  <a:pt x="299" y="2947"/>
                  <a:pt x="299" y="2947"/>
                </a:cubicBezTo>
                <a:cubicBezTo>
                  <a:pt x="299" y="2947"/>
                  <a:pt x="33" y="3097"/>
                  <a:pt x="17" y="3364"/>
                </a:cubicBezTo>
                <a:cubicBezTo>
                  <a:pt x="1" y="3632"/>
                  <a:pt x="106" y="3855"/>
                  <a:pt x="298" y="3960"/>
                </a:cubicBezTo>
                <a:cubicBezTo>
                  <a:pt x="399" y="4015"/>
                  <a:pt x="526" y="4057"/>
                  <a:pt x="648" y="4057"/>
                </a:cubicBezTo>
                <a:cubicBezTo>
                  <a:pt x="755" y="4057"/>
                  <a:pt x="859" y="4025"/>
                  <a:pt x="939" y="3941"/>
                </a:cubicBezTo>
                <a:cubicBezTo>
                  <a:pt x="1108" y="3763"/>
                  <a:pt x="1106" y="3731"/>
                  <a:pt x="1133" y="3719"/>
                </a:cubicBezTo>
                <a:cubicBezTo>
                  <a:pt x="1140" y="3717"/>
                  <a:pt x="1151" y="3716"/>
                  <a:pt x="1166" y="3716"/>
                </a:cubicBezTo>
                <a:cubicBezTo>
                  <a:pt x="1206" y="3716"/>
                  <a:pt x="1267" y="3725"/>
                  <a:pt x="1303" y="3731"/>
                </a:cubicBezTo>
                <a:cubicBezTo>
                  <a:pt x="1335" y="3736"/>
                  <a:pt x="1447" y="3745"/>
                  <a:pt x="1533" y="3745"/>
                </a:cubicBezTo>
                <a:cubicBezTo>
                  <a:pt x="1575" y="3745"/>
                  <a:pt x="1610" y="3743"/>
                  <a:pt x="1626" y="3737"/>
                </a:cubicBezTo>
                <a:cubicBezTo>
                  <a:pt x="1645" y="3730"/>
                  <a:pt x="1656" y="3726"/>
                  <a:pt x="1663" y="3726"/>
                </a:cubicBezTo>
                <a:cubicBezTo>
                  <a:pt x="1674" y="3726"/>
                  <a:pt x="1673" y="3736"/>
                  <a:pt x="1672" y="3757"/>
                </a:cubicBezTo>
                <a:cubicBezTo>
                  <a:pt x="1669" y="3792"/>
                  <a:pt x="1672" y="3804"/>
                  <a:pt x="1686" y="3804"/>
                </a:cubicBezTo>
                <a:cubicBezTo>
                  <a:pt x="1698" y="3804"/>
                  <a:pt x="1710" y="3810"/>
                  <a:pt x="1710" y="3810"/>
                </a:cubicBezTo>
                <a:cubicBezTo>
                  <a:pt x="1710" y="3810"/>
                  <a:pt x="1466" y="3992"/>
                  <a:pt x="1376" y="4197"/>
                </a:cubicBezTo>
                <a:cubicBezTo>
                  <a:pt x="1284" y="4403"/>
                  <a:pt x="1187" y="4574"/>
                  <a:pt x="1173" y="4599"/>
                </a:cubicBezTo>
                <a:cubicBezTo>
                  <a:pt x="1160" y="4622"/>
                  <a:pt x="1130" y="4729"/>
                  <a:pt x="1108" y="4765"/>
                </a:cubicBezTo>
                <a:cubicBezTo>
                  <a:pt x="1088" y="4803"/>
                  <a:pt x="955" y="4982"/>
                  <a:pt x="975" y="5065"/>
                </a:cubicBezTo>
                <a:cubicBezTo>
                  <a:pt x="997" y="5148"/>
                  <a:pt x="1088" y="5349"/>
                  <a:pt x="1122" y="5396"/>
                </a:cubicBezTo>
                <a:cubicBezTo>
                  <a:pt x="1157" y="5443"/>
                  <a:pt x="1187" y="5536"/>
                  <a:pt x="1210" y="5569"/>
                </a:cubicBezTo>
                <a:cubicBezTo>
                  <a:pt x="1236" y="5601"/>
                  <a:pt x="1407" y="5909"/>
                  <a:pt x="1443" y="5960"/>
                </a:cubicBezTo>
                <a:cubicBezTo>
                  <a:pt x="1478" y="6011"/>
                  <a:pt x="1465" y="6024"/>
                  <a:pt x="1478" y="6051"/>
                </a:cubicBezTo>
                <a:cubicBezTo>
                  <a:pt x="1491" y="6078"/>
                  <a:pt x="1535" y="6116"/>
                  <a:pt x="1555" y="6129"/>
                </a:cubicBezTo>
                <a:cubicBezTo>
                  <a:pt x="1577" y="6143"/>
                  <a:pt x="1602" y="6167"/>
                  <a:pt x="1605" y="6183"/>
                </a:cubicBezTo>
                <a:cubicBezTo>
                  <a:pt x="1608" y="6200"/>
                  <a:pt x="1715" y="6362"/>
                  <a:pt x="1726" y="6410"/>
                </a:cubicBezTo>
                <a:cubicBezTo>
                  <a:pt x="1736" y="6458"/>
                  <a:pt x="1779" y="6547"/>
                  <a:pt x="1782" y="6556"/>
                </a:cubicBezTo>
                <a:cubicBezTo>
                  <a:pt x="1785" y="6563"/>
                  <a:pt x="1809" y="6620"/>
                  <a:pt x="1817" y="6633"/>
                </a:cubicBezTo>
                <a:cubicBezTo>
                  <a:pt x="1826" y="6646"/>
                  <a:pt x="1798" y="6730"/>
                  <a:pt x="1777" y="6741"/>
                </a:cubicBezTo>
                <a:cubicBezTo>
                  <a:pt x="1755" y="6752"/>
                  <a:pt x="1418" y="6905"/>
                  <a:pt x="1370" y="6959"/>
                </a:cubicBezTo>
                <a:cubicBezTo>
                  <a:pt x="1322" y="7013"/>
                  <a:pt x="1198" y="7083"/>
                  <a:pt x="1168" y="7111"/>
                </a:cubicBezTo>
                <a:cubicBezTo>
                  <a:pt x="1138" y="7137"/>
                  <a:pt x="1066" y="7215"/>
                  <a:pt x="1108" y="7277"/>
                </a:cubicBezTo>
                <a:cubicBezTo>
                  <a:pt x="1144" y="7328"/>
                  <a:pt x="1327" y="7382"/>
                  <a:pt x="1452" y="7382"/>
                </a:cubicBezTo>
                <a:cubicBezTo>
                  <a:pt x="1479" y="7382"/>
                  <a:pt x="1504" y="7380"/>
                  <a:pt x="1523" y="7374"/>
                </a:cubicBezTo>
                <a:cubicBezTo>
                  <a:pt x="1634" y="7342"/>
                  <a:pt x="1747" y="7277"/>
                  <a:pt x="1791" y="7247"/>
                </a:cubicBezTo>
                <a:cubicBezTo>
                  <a:pt x="1833" y="7218"/>
                  <a:pt x="1944" y="7172"/>
                  <a:pt x="2001" y="7169"/>
                </a:cubicBezTo>
                <a:cubicBezTo>
                  <a:pt x="2058" y="7167"/>
                  <a:pt x="2416" y="7108"/>
                  <a:pt x="2435" y="7038"/>
                </a:cubicBezTo>
                <a:cubicBezTo>
                  <a:pt x="2454" y="6968"/>
                  <a:pt x="2423" y="6784"/>
                  <a:pt x="2420" y="6755"/>
                </a:cubicBezTo>
                <a:cubicBezTo>
                  <a:pt x="2419" y="6724"/>
                  <a:pt x="2410" y="6717"/>
                  <a:pt x="2410" y="6717"/>
                </a:cubicBezTo>
                <a:cubicBezTo>
                  <a:pt x="2410" y="6717"/>
                  <a:pt x="2364" y="6633"/>
                  <a:pt x="2346" y="6620"/>
                </a:cubicBezTo>
                <a:cubicBezTo>
                  <a:pt x="2326" y="6606"/>
                  <a:pt x="2302" y="6579"/>
                  <a:pt x="2299" y="6556"/>
                </a:cubicBezTo>
                <a:cubicBezTo>
                  <a:pt x="2298" y="6531"/>
                  <a:pt x="2298" y="6525"/>
                  <a:pt x="2286" y="6525"/>
                </a:cubicBezTo>
                <a:cubicBezTo>
                  <a:pt x="2276" y="6525"/>
                  <a:pt x="2246" y="6378"/>
                  <a:pt x="2219" y="6309"/>
                </a:cubicBezTo>
                <a:cubicBezTo>
                  <a:pt x="2192" y="6242"/>
                  <a:pt x="2103" y="6008"/>
                  <a:pt x="2098" y="5957"/>
                </a:cubicBezTo>
                <a:cubicBezTo>
                  <a:pt x="2093" y="5906"/>
                  <a:pt x="2084" y="5814"/>
                  <a:pt x="2074" y="5808"/>
                </a:cubicBezTo>
                <a:cubicBezTo>
                  <a:pt x="2068" y="5805"/>
                  <a:pt x="2061" y="5805"/>
                  <a:pt x="2055" y="5805"/>
                </a:cubicBezTo>
                <a:cubicBezTo>
                  <a:pt x="2050" y="5805"/>
                  <a:pt x="2046" y="5805"/>
                  <a:pt x="2046" y="5805"/>
                </a:cubicBezTo>
                <a:cubicBezTo>
                  <a:pt x="2046" y="5805"/>
                  <a:pt x="1976" y="5584"/>
                  <a:pt x="1902" y="5466"/>
                </a:cubicBezTo>
                <a:cubicBezTo>
                  <a:pt x="1826" y="5348"/>
                  <a:pt x="1723" y="5212"/>
                  <a:pt x="1702" y="5191"/>
                </a:cubicBezTo>
                <a:cubicBezTo>
                  <a:pt x="1680" y="5170"/>
                  <a:pt x="1710" y="5110"/>
                  <a:pt x="1739" y="5073"/>
                </a:cubicBezTo>
                <a:cubicBezTo>
                  <a:pt x="1769" y="5035"/>
                  <a:pt x="1947" y="4851"/>
                  <a:pt x="2001" y="4819"/>
                </a:cubicBezTo>
                <a:cubicBezTo>
                  <a:pt x="2055" y="4787"/>
                  <a:pt x="2318" y="4612"/>
                  <a:pt x="2397" y="4548"/>
                </a:cubicBezTo>
                <a:cubicBezTo>
                  <a:pt x="2476" y="4483"/>
                  <a:pt x="2629" y="4347"/>
                  <a:pt x="2651" y="4321"/>
                </a:cubicBezTo>
                <a:cubicBezTo>
                  <a:pt x="2657" y="4312"/>
                  <a:pt x="2662" y="4309"/>
                  <a:pt x="2666" y="4309"/>
                </a:cubicBezTo>
                <a:cubicBezTo>
                  <a:pt x="2674" y="4309"/>
                  <a:pt x="2677" y="4324"/>
                  <a:pt x="2688" y="4324"/>
                </a:cubicBezTo>
                <a:cubicBezTo>
                  <a:pt x="2704" y="4324"/>
                  <a:pt x="2683" y="4467"/>
                  <a:pt x="2683" y="4555"/>
                </a:cubicBezTo>
                <a:cubicBezTo>
                  <a:pt x="2683" y="4644"/>
                  <a:pt x="2639" y="4971"/>
                  <a:pt x="2620" y="5029"/>
                </a:cubicBezTo>
                <a:cubicBezTo>
                  <a:pt x="2601" y="5089"/>
                  <a:pt x="2556" y="5319"/>
                  <a:pt x="2578" y="5441"/>
                </a:cubicBezTo>
                <a:cubicBezTo>
                  <a:pt x="2600" y="5565"/>
                  <a:pt x="2658" y="5679"/>
                  <a:pt x="2729" y="5769"/>
                </a:cubicBezTo>
                <a:cubicBezTo>
                  <a:pt x="2798" y="5856"/>
                  <a:pt x="2939" y="6102"/>
                  <a:pt x="2961" y="6159"/>
                </a:cubicBezTo>
                <a:cubicBezTo>
                  <a:pt x="2983" y="6216"/>
                  <a:pt x="3120" y="6484"/>
                  <a:pt x="3179" y="6614"/>
                </a:cubicBezTo>
                <a:cubicBezTo>
                  <a:pt x="3238" y="6743"/>
                  <a:pt x="3265" y="6847"/>
                  <a:pt x="3262" y="6866"/>
                </a:cubicBezTo>
                <a:cubicBezTo>
                  <a:pt x="3259" y="6885"/>
                  <a:pt x="3248" y="6956"/>
                  <a:pt x="3259" y="7000"/>
                </a:cubicBezTo>
                <a:cubicBezTo>
                  <a:pt x="3270" y="7044"/>
                  <a:pt x="3310" y="7112"/>
                  <a:pt x="3342" y="7156"/>
                </a:cubicBezTo>
                <a:cubicBezTo>
                  <a:pt x="3376" y="7199"/>
                  <a:pt x="3386" y="7345"/>
                  <a:pt x="3395" y="7396"/>
                </a:cubicBezTo>
                <a:cubicBezTo>
                  <a:pt x="3402" y="7447"/>
                  <a:pt x="3386" y="7527"/>
                  <a:pt x="3405" y="7546"/>
                </a:cubicBezTo>
                <a:cubicBezTo>
                  <a:pt x="3424" y="7565"/>
                  <a:pt x="3424" y="7574"/>
                  <a:pt x="3424" y="7606"/>
                </a:cubicBezTo>
                <a:cubicBezTo>
                  <a:pt x="3424" y="7638"/>
                  <a:pt x="3424" y="7712"/>
                  <a:pt x="3395" y="7824"/>
                </a:cubicBezTo>
                <a:cubicBezTo>
                  <a:pt x="3364" y="7938"/>
                  <a:pt x="3236" y="8237"/>
                  <a:pt x="3216" y="8296"/>
                </a:cubicBezTo>
                <a:cubicBezTo>
                  <a:pt x="3198" y="8356"/>
                  <a:pt x="3163" y="8379"/>
                  <a:pt x="3160" y="8445"/>
                </a:cubicBezTo>
                <a:cubicBezTo>
                  <a:pt x="3157" y="8509"/>
                  <a:pt x="3160" y="8574"/>
                  <a:pt x="3338" y="8595"/>
                </a:cubicBezTo>
                <a:cubicBezTo>
                  <a:pt x="3368" y="8599"/>
                  <a:pt x="3403" y="8601"/>
                  <a:pt x="3440" y="8601"/>
                </a:cubicBezTo>
                <a:cubicBezTo>
                  <a:pt x="3620" y="8601"/>
                  <a:pt x="3853" y="8555"/>
                  <a:pt x="3877" y="8455"/>
                </a:cubicBezTo>
                <a:cubicBezTo>
                  <a:pt x="3906" y="8333"/>
                  <a:pt x="3950" y="8126"/>
                  <a:pt x="3972" y="8056"/>
                </a:cubicBezTo>
                <a:cubicBezTo>
                  <a:pt x="3992" y="7986"/>
                  <a:pt x="4042" y="7833"/>
                  <a:pt x="4039" y="7778"/>
                </a:cubicBezTo>
                <a:cubicBezTo>
                  <a:pt x="4034" y="7725"/>
                  <a:pt x="3985" y="7585"/>
                  <a:pt x="3967" y="7585"/>
                </a:cubicBezTo>
                <a:cubicBezTo>
                  <a:pt x="3951" y="7585"/>
                  <a:pt x="3960" y="7582"/>
                  <a:pt x="3960" y="7582"/>
                </a:cubicBezTo>
                <a:cubicBezTo>
                  <a:pt x="3960" y="7582"/>
                  <a:pt x="3879" y="7424"/>
                  <a:pt x="3874" y="7370"/>
                </a:cubicBezTo>
                <a:cubicBezTo>
                  <a:pt x="3868" y="7316"/>
                  <a:pt x="3809" y="6926"/>
                  <a:pt x="3809" y="6872"/>
                </a:cubicBezTo>
                <a:cubicBezTo>
                  <a:pt x="3809" y="6816"/>
                  <a:pt x="3830" y="6742"/>
                  <a:pt x="3804" y="6726"/>
                </a:cubicBezTo>
                <a:cubicBezTo>
                  <a:pt x="3777" y="6710"/>
                  <a:pt x="3774" y="6679"/>
                  <a:pt x="3774" y="6647"/>
                </a:cubicBezTo>
                <a:cubicBezTo>
                  <a:pt x="3774" y="6615"/>
                  <a:pt x="3758" y="6213"/>
                  <a:pt x="3621" y="5998"/>
                </a:cubicBezTo>
                <a:cubicBezTo>
                  <a:pt x="3482" y="5782"/>
                  <a:pt x="3312" y="5632"/>
                  <a:pt x="3302" y="5585"/>
                </a:cubicBezTo>
                <a:cubicBezTo>
                  <a:pt x="3291" y="5540"/>
                  <a:pt x="3267" y="5332"/>
                  <a:pt x="3319" y="5212"/>
                </a:cubicBezTo>
                <a:cubicBezTo>
                  <a:pt x="3369" y="5094"/>
                  <a:pt x="3472" y="4764"/>
                  <a:pt x="3497" y="4631"/>
                </a:cubicBezTo>
                <a:cubicBezTo>
                  <a:pt x="3520" y="4499"/>
                  <a:pt x="3577" y="4356"/>
                  <a:pt x="3577" y="4356"/>
                </a:cubicBezTo>
                <a:cubicBezTo>
                  <a:pt x="3577" y="4356"/>
                  <a:pt x="3648" y="4327"/>
                  <a:pt x="3648" y="4254"/>
                </a:cubicBezTo>
                <a:cubicBezTo>
                  <a:pt x="3648" y="4181"/>
                  <a:pt x="3618" y="4085"/>
                  <a:pt x="3644" y="4011"/>
                </a:cubicBezTo>
                <a:cubicBezTo>
                  <a:pt x="3672" y="3938"/>
                  <a:pt x="3771" y="3684"/>
                  <a:pt x="3742" y="3598"/>
                </a:cubicBezTo>
                <a:cubicBezTo>
                  <a:pt x="3712" y="3512"/>
                  <a:pt x="3734" y="3258"/>
                  <a:pt x="3659" y="3157"/>
                </a:cubicBezTo>
                <a:cubicBezTo>
                  <a:pt x="3583" y="3057"/>
                  <a:pt x="3497" y="3030"/>
                  <a:pt x="3466" y="2990"/>
                </a:cubicBezTo>
                <a:cubicBezTo>
                  <a:pt x="3437" y="2950"/>
                  <a:pt x="3402" y="2839"/>
                  <a:pt x="3361" y="2826"/>
                </a:cubicBezTo>
                <a:cubicBezTo>
                  <a:pt x="3321" y="2812"/>
                  <a:pt x="3257" y="2672"/>
                  <a:pt x="3222" y="2649"/>
                </a:cubicBezTo>
                <a:cubicBezTo>
                  <a:pt x="3187" y="2622"/>
                  <a:pt x="3181" y="2586"/>
                  <a:pt x="3172" y="2555"/>
                </a:cubicBezTo>
                <a:cubicBezTo>
                  <a:pt x="3165" y="2526"/>
                  <a:pt x="2793" y="1923"/>
                  <a:pt x="2741" y="1861"/>
                </a:cubicBezTo>
                <a:cubicBezTo>
                  <a:pt x="2691" y="1798"/>
                  <a:pt x="2544" y="1613"/>
                  <a:pt x="2525" y="1582"/>
                </a:cubicBezTo>
                <a:cubicBezTo>
                  <a:pt x="2506" y="1553"/>
                  <a:pt x="2473" y="1338"/>
                  <a:pt x="2343" y="1274"/>
                </a:cubicBezTo>
                <a:cubicBezTo>
                  <a:pt x="2214" y="1209"/>
                  <a:pt x="2120" y="1205"/>
                  <a:pt x="1994" y="1154"/>
                </a:cubicBezTo>
                <a:cubicBezTo>
                  <a:pt x="1909" y="1121"/>
                  <a:pt x="1753" y="1105"/>
                  <a:pt x="1740" y="1086"/>
                </a:cubicBezTo>
                <a:cubicBezTo>
                  <a:pt x="1726" y="1067"/>
                  <a:pt x="1561" y="995"/>
                  <a:pt x="1519" y="995"/>
                </a:cubicBezTo>
                <a:cubicBezTo>
                  <a:pt x="1475" y="995"/>
                  <a:pt x="1414" y="960"/>
                  <a:pt x="1398" y="941"/>
                </a:cubicBezTo>
                <a:cubicBezTo>
                  <a:pt x="1380" y="922"/>
                  <a:pt x="1417" y="886"/>
                  <a:pt x="1409" y="826"/>
                </a:cubicBezTo>
                <a:cubicBezTo>
                  <a:pt x="1405" y="767"/>
                  <a:pt x="1402" y="688"/>
                  <a:pt x="1399" y="649"/>
                </a:cubicBezTo>
                <a:cubicBezTo>
                  <a:pt x="1398" y="606"/>
                  <a:pt x="1398" y="282"/>
                  <a:pt x="1268" y="161"/>
                </a:cubicBezTo>
                <a:cubicBezTo>
                  <a:pt x="1165" y="64"/>
                  <a:pt x="1118" y="1"/>
                  <a:pt x="978" y="1"/>
                </a:cubicBezTo>
                <a:close/>
              </a:path>
            </a:pathLst>
          </a:custGeom>
          <a:solidFill>
            <a:srgbClr val="0D0A2C">
              <a:alpha val="74117"/>
            </a:srgbClr>
          </a:solidFill>
          <a:ln cap="flat" cmpd="sng" w="38100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2" name="Google Shape;312;g1f7b5ef0b07_0_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g1f7b5ef0b07_0_8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1f7b5ef0b07_0_85"/>
          <p:cNvSpPr/>
          <p:nvPr/>
        </p:nvSpPr>
        <p:spPr>
          <a:xfrm>
            <a:off x="1296710" y="1953101"/>
            <a:ext cx="44400" cy="53511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1f7b5ef0b07_0_85"/>
          <p:cNvSpPr/>
          <p:nvPr/>
        </p:nvSpPr>
        <p:spPr>
          <a:xfrm>
            <a:off x="1568827" y="235440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1f7b5ef0b07_0_85"/>
          <p:cNvSpPr/>
          <p:nvPr/>
        </p:nvSpPr>
        <p:spPr>
          <a:xfrm>
            <a:off x="1068884" y="212669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1f7b5ef0b07_0_85"/>
          <p:cNvSpPr/>
          <p:nvPr/>
        </p:nvSpPr>
        <p:spPr>
          <a:xfrm>
            <a:off x="1258669" y="2168366"/>
            <a:ext cx="120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g1f7b5ef0b07_0_85"/>
          <p:cNvSpPr/>
          <p:nvPr/>
        </p:nvSpPr>
        <p:spPr>
          <a:xfrm>
            <a:off x="2540913" y="2175272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Intro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19" name="Google Shape;319;g1f7b5ef0b07_0_85"/>
          <p:cNvSpPr/>
          <p:nvPr/>
        </p:nvSpPr>
        <p:spPr>
          <a:xfrm>
            <a:off x="2540913" y="2655689"/>
            <a:ext cx="77511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Defining client and project scope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g1f7b5ef0b07_0_85"/>
          <p:cNvSpPr/>
          <p:nvPr/>
        </p:nvSpPr>
        <p:spPr>
          <a:xfrm>
            <a:off x="1568827" y="4593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g1f7b5ef0b07_0_85"/>
          <p:cNvSpPr/>
          <p:nvPr/>
        </p:nvSpPr>
        <p:spPr>
          <a:xfrm>
            <a:off x="1068884" y="4365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g1f7b5ef0b07_0_85"/>
          <p:cNvSpPr/>
          <p:nvPr/>
        </p:nvSpPr>
        <p:spPr>
          <a:xfrm>
            <a:off x="1224141" y="4407098"/>
            <a:ext cx="189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g1f7b5ef0b07_0_85"/>
          <p:cNvSpPr/>
          <p:nvPr/>
        </p:nvSpPr>
        <p:spPr>
          <a:xfrm>
            <a:off x="1568827" y="5765066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g1f7b5ef0b07_0_85"/>
          <p:cNvSpPr/>
          <p:nvPr/>
        </p:nvSpPr>
        <p:spPr>
          <a:xfrm>
            <a:off x="1068884" y="5537359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1f7b5ef0b07_0_85"/>
          <p:cNvSpPr/>
          <p:nvPr/>
        </p:nvSpPr>
        <p:spPr>
          <a:xfrm>
            <a:off x="1224855" y="5579031"/>
            <a:ext cx="188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326" name="Google Shape;326;g1f7b5ef0b07_0_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0" y="0"/>
            <a:ext cx="36576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1f7b5ef0b07_0_85"/>
          <p:cNvSpPr/>
          <p:nvPr/>
        </p:nvSpPr>
        <p:spPr>
          <a:xfrm>
            <a:off x="1127672" y="1028700"/>
            <a:ext cx="58821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4374" u="none" cap="none" strike="noStrike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g1f7b5ef0b07_0_85"/>
          <p:cNvSpPr/>
          <p:nvPr/>
        </p:nvSpPr>
        <p:spPr>
          <a:xfrm>
            <a:off x="1568827" y="3450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g1f7b5ef0b07_0_85"/>
          <p:cNvSpPr/>
          <p:nvPr/>
        </p:nvSpPr>
        <p:spPr>
          <a:xfrm>
            <a:off x="1068884" y="3222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g1f7b5ef0b07_0_85"/>
          <p:cNvSpPr/>
          <p:nvPr/>
        </p:nvSpPr>
        <p:spPr>
          <a:xfrm>
            <a:off x="1224141" y="3264098"/>
            <a:ext cx="189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g1f7b5ef0b07_0_85"/>
          <p:cNvSpPr/>
          <p:nvPr/>
        </p:nvSpPr>
        <p:spPr>
          <a:xfrm>
            <a:off x="2574138" y="3287597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Our product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32" name="Google Shape;332;g1f7b5ef0b07_0_85"/>
          <p:cNvSpPr/>
          <p:nvPr/>
        </p:nvSpPr>
        <p:spPr>
          <a:xfrm>
            <a:off x="2574150" y="3768020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What is the data source and how can we utilize it for you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g1f7b5ef0b07_0_85"/>
          <p:cNvSpPr/>
          <p:nvPr/>
        </p:nvSpPr>
        <p:spPr>
          <a:xfrm>
            <a:off x="2574153" y="4396075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The analytical approach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34" name="Google Shape;334;g1f7b5ef0b07_0_85"/>
          <p:cNvSpPr/>
          <p:nvPr/>
        </p:nvSpPr>
        <p:spPr>
          <a:xfrm>
            <a:off x="2574150" y="4876495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Defining metrics to find the ideal players for the NBA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g1f7b5ef0b07_0_85"/>
          <p:cNvSpPr/>
          <p:nvPr/>
        </p:nvSpPr>
        <p:spPr>
          <a:xfrm>
            <a:off x="2574153" y="5537350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Advanced metrics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36" name="Google Shape;336;g1f7b5ef0b07_0_85"/>
          <p:cNvSpPr/>
          <p:nvPr/>
        </p:nvSpPr>
        <p:spPr>
          <a:xfrm>
            <a:off x="2574150" y="6017770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Deep-dive into advanced undervalued metrics and stats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g1f7b5ef0b07_0_85"/>
          <p:cNvSpPr/>
          <p:nvPr/>
        </p:nvSpPr>
        <p:spPr>
          <a:xfrm>
            <a:off x="1551427" y="686079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g1f7b5ef0b07_0_85"/>
          <p:cNvSpPr/>
          <p:nvPr/>
        </p:nvSpPr>
        <p:spPr>
          <a:xfrm>
            <a:off x="1051484" y="663308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g1f7b5ef0b07_0_85"/>
          <p:cNvSpPr/>
          <p:nvPr/>
        </p:nvSpPr>
        <p:spPr>
          <a:xfrm>
            <a:off x="1207455" y="6674756"/>
            <a:ext cx="188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g1f7b5ef0b07_0_85"/>
          <p:cNvSpPr/>
          <p:nvPr/>
        </p:nvSpPr>
        <p:spPr>
          <a:xfrm>
            <a:off x="2556753" y="6633075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Scouting report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41" name="Google Shape;341;g1f7b5ef0b07_0_85"/>
          <p:cNvSpPr/>
          <p:nvPr/>
        </p:nvSpPr>
        <p:spPr>
          <a:xfrm>
            <a:off x="2556750" y="7113495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Proposal for prospect countries and players to watch out for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97" name="Google Shape;1197;g1f7c9977b03_2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8" name="Google Shape;1198;g1f7c9977b03_2_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9" name="Google Shape;1199;g1f7c9977b03_2_22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0" name="Google Shape;1200;g1f7c9977b03_2_22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t/>
            </a:r>
            <a:endParaRPr b="1" i="0" sz="4374" u="none" cap="none" strike="noStrike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01" name="Google Shape;1201;g1f7c9977b03_2_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8900" y="1911375"/>
            <a:ext cx="3906652" cy="260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2" name="Google Shape;1202;g1f7c9977b03_2_22"/>
          <p:cNvSpPr txBox="1"/>
          <p:nvPr/>
        </p:nvSpPr>
        <p:spPr>
          <a:xfrm rot="-627">
            <a:off x="1529473" y="4517220"/>
            <a:ext cx="16455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Wingspan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3" name="Google Shape;1203;g1f7c9977b03_2_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93739" y="2053788"/>
            <a:ext cx="3254961" cy="2441224"/>
          </a:xfrm>
          <a:prstGeom prst="rect">
            <a:avLst/>
          </a:prstGeom>
          <a:noFill/>
          <a:ln>
            <a:noFill/>
          </a:ln>
        </p:spPr>
      </p:pic>
      <p:sp>
        <p:nvSpPr>
          <p:cNvPr id="1204" name="Google Shape;1204;g1f7c9977b03_2_22"/>
          <p:cNvSpPr txBox="1"/>
          <p:nvPr/>
        </p:nvSpPr>
        <p:spPr>
          <a:xfrm rot="-1254">
            <a:off x="5998475" y="4517230"/>
            <a:ext cx="16455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Hand size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5" name="Google Shape;1205;g1f7c9977b03_2_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025550" y="5109575"/>
            <a:ext cx="3317575" cy="221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6" name="Google Shape;1206;g1f7c9977b03_2_22"/>
          <p:cNvSpPr txBox="1"/>
          <p:nvPr/>
        </p:nvSpPr>
        <p:spPr>
          <a:xfrm rot="-1396">
            <a:off x="3945600" y="7376121"/>
            <a:ext cx="14775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Weight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7" name="Google Shape;1207;g1f7c9977b03_2_22"/>
          <p:cNvSpPr txBox="1"/>
          <p:nvPr/>
        </p:nvSpPr>
        <p:spPr>
          <a:xfrm>
            <a:off x="9068125" y="2190775"/>
            <a:ext cx="4959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Data on NBA.com earliest from 2013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8" name="Google Shape;1208;g1f7c9977b03_2_22"/>
          <p:cNvSpPr txBox="1"/>
          <p:nvPr/>
        </p:nvSpPr>
        <p:spPr>
          <a:xfrm>
            <a:off x="9068125" y="3162475"/>
            <a:ext cx="4623900" cy="5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Dealing with missing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g1f7c9977b03_2_22"/>
          <p:cNvSpPr txBox="1"/>
          <p:nvPr/>
        </p:nvSpPr>
        <p:spPr>
          <a:xfrm>
            <a:off x="9068125" y="4053800"/>
            <a:ext cx="4815600" cy="12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Using smaller sample for inferring, however no data availability in the European dataset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0" name="Google Shape;1210;g1f7c9977b03_2_22"/>
          <p:cNvSpPr txBox="1"/>
          <p:nvPr/>
        </p:nvSpPr>
        <p:spPr>
          <a:xfrm>
            <a:off x="9068125" y="5651925"/>
            <a:ext cx="4959300" cy="11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Upon instructions from clients we will investigate further European data sets for biometrical data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g1f7c9977b03_2_22"/>
          <p:cNvSpPr/>
          <p:nvPr/>
        </p:nvSpPr>
        <p:spPr>
          <a:xfrm>
            <a:off x="1127678" y="1028700"/>
            <a:ext cx="12564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Expectations to derive further findings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t/>
            </a:r>
            <a:endParaRPr b="1" i="0" sz="4374" u="none" cap="none" strike="noStrike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17" name="Google Shape;1217;g1f7b5ef0b07_0_10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8" name="Google Shape;1218;g1f7b5ef0b07_0_109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9" name="Google Shape;1219;g1f7b5ef0b07_0_1092"/>
          <p:cNvSpPr/>
          <p:nvPr/>
        </p:nvSpPr>
        <p:spPr>
          <a:xfrm>
            <a:off x="1296710" y="1953101"/>
            <a:ext cx="44400" cy="53511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0" name="Google Shape;1220;g1f7b5ef0b07_0_1092"/>
          <p:cNvSpPr/>
          <p:nvPr/>
        </p:nvSpPr>
        <p:spPr>
          <a:xfrm>
            <a:off x="1568827" y="235440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1" name="Google Shape;1221;g1f7b5ef0b07_0_1092"/>
          <p:cNvSpPr/>
          <p:nvPr/>
        </p:nvSpPr>
        <p:spPr>
          <a:xfrm>
            <a:off x="1068884" y="212669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2" name="Google Shape;1222;g1f7b5ef0b07_0_1092"/>
          <p:cNvSpPr/>
          <p:nvPr/>
        </p:nvSpPr>
        <p:spPr>
          <a:xfrm>
            <a:off x="1258669" y="2168366"/>
            <a:ext cx="120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3" name="Google Shape;1223;g1f7b5ef0b07_0_1092"/>
          <p:cNvSpPr/>
          <p:nvPr/>
        </p:nvSpPr>
        <p:spPr>
          <a:xfrm>
            <a:off x="2540913" y="2175272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Intro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224" name="Google Shape;1224;g1f7b5ef0b07_0_1092"/>
          <p:cNvSpPr/>
          <p:nvPr/>
        </p:nvSpPr>
        <p:spPr>
          <a:xfrm>
            <a:off x="2540913" y="2655689"/>
            <a:ext cx="77511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Who is Neat Scouting data and what can we offer to you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5" name="Google Shape;1225;g1f7b5ef0b07_0_1092"/>
          <p:cNvSpPr/>
          <p:nvPr/>
        </p:nvSpPr>
        <p:spPr>
          <a:xfrm>
            <a:off x="1568827" y="4593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6" name="Google Shape;1226;g1f7b5ef0b07_0_1092"/>
          <p:cNvSpPr/>
          <p:nvPr/>
        </p:nvSpPr>
        <p:spPr>
          <a:xfrm>
            <a:off x="1068884" y="4365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7" name="Google Shape;1227;g1f7b5ef0b07_0_1092"/>
          <p:cNvSpPr/>
          <p:nvPr/>
        </p:nvSpPr>
        <p:spPr>
          <a:xfrm>
            <a:off x="1224141" y="4407098"/>
            <a:ext cx="189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8" name="Google Shape;1228;g1f7b5ef0b07_0_1092"/>
          <p:cNvSpPr/>
          <p:nvPr/>
        </p:nvSpPr>
        <p:spPr>
          <a:xfrm>
            <a:off x="1568827" y="5765066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9" name="Google Shape;1229;g1f7b5ef0b07_0_1092"/>
          <p:cNvSpPr/>
          <p:nvPr/>
        </p:nvSpPr>
        <p:spPr>
          <a:xfrm>
            <a:off x="1068884" y="5537359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0" name="Google Shape;1230;g1f7b5ef0b07_0_1092"/>
          <p:cNvSpPr/>
          <p:nvPr/>
        </p:nvSpPr>
        <p:spPr>
          <a:xfrm>
            <a:off x="1224855" y="5579031"/>
            <a:ext cx="188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31" name="Google Shape;1231;g1f7b5ef0b07_0_109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0" y="0"/>
            <a:ext cx="36576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2" name="Google Shape;1232;g1f7b5ef0b07_0_1092"/>
          <p:cNvSpPr/>
          <p:nvPr/>
        </p:nvSpPr>
        <p:spPr>
          <a:xfrm>
            <a:off x="1127672" y="1028700"/>
            <a:ext cx="58821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Scouting report</a:t>
            </a:r>
            <a:endParaRPr b="1" i="0" sz="4374" u="none" cap="none" strike="noStrike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3" name="Google Shape;1233;g1f7b5ef0b07_0_1092"/>
          <p:cNvSpPr/>
          <p:nvPr/>
        </p:nvSpPr>
        <p:spPr>
          <a:xfrm>
            <a:off x="1568827" y="3450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" name="Google Shape;1234;g1f7b5ef0b07_0_1092"/>
          <p:cNvSpPr/>
          <p:nvPr/>
        </p:nvSpPr>
        <p:spPr>
          <a:xfrm>
            <a:off x="1068884" y="3222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5" name="Google Shape;1235;g1f7b5ef0b07_0_1092"/>
          <p:cNvSpPr/>
          <p:nvPr/>
        </p:nvSpPr>
        <p:spPr>
          <a:xfrm>
            <a:off x="1224141" y="3264098"/>
            <a:ext cx="189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6" name="Google Shape;1236;g1f7b5ef0b07_0_1092"/>
          <p:cNvSpPr/>
          <p:nvPr/>
        </p:nvSpPr>
        <p:spPr>
          <a:xfrm>
            <a:off x="2574138" y="3287597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Our product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237" name="Google Shape;1237;g1f7b5ef0b07_0_1092"/>
          <p:cNvSpPr/>
          <p:nvPr/>
        </p:nvSpPr>
        <p:spPr>
          <a:xfrm>
            <a:off x="2574150" y="3768020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What is the data source and how can we utilize it for you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8" name="Google Shape;1238;g1f7b5ef0b07_0_1092"/>
          <p:cNvSpPr/>
          <p:nvPr/>
        </p:nvSpPr>
        <p:spPr>
          <a:xfrm>
            <a:off x="2574153" y="4396075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The analytical approach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239" name="Google Shape;1239;g1f7b5ef0b07_0_1092"/>
          <p:cNvSpPr/>
          <p:nvPr/>
        </p:nvSpPr>
        <p:spPr>
          <a:xfrm>
            <a:off x="2574150" y="4876495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Defining metrics to find the ideal players for the NBA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0" name="Google Shape;1240;g1f7b5ef0b07_0_1092"/>
          <p:cNvSpPr/>
          <p:nvPr/>
        </p:nvSpPr>
        <p:spPr>
          <a:xfrm>
            <a:off x="2574153" y="5537350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Advanced metrics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241" name="Google Shape;1241;g1f7b5ef0b07_0_1092"/>
          <p:cNvSpPr/>
          <p:nvPr/>
        </p:nvSpPr>
        <p:spPr>
          <a:xfrm>
            <a:off x="2574150" y="6017770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Deep-dive into advanced undervalued metrics and stats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2" name="Google Shape;1242;g1f7b5ef0b07_0_1092"/>
          <p:cNvSpPr/>
          <p:nvPr/>
        </p:nvSpPr>
        <p:spPr>
          <a:xfrm>
            <a:off x="1551427" y="686079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" name="Google Shape;1243;g1f7b5ef0b07_0_1092"/>
          <p:cNvSpPr/>
          <p:nvPr/>
        </p:nvSpPr>
        <p:spPr>
          <a:xfrm>
            <a:off x="1051484" y="663308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4" name="Google Shape;1244;g1f7b5ef0b07_0_1092"/>
          <p:cNvSpPr/>
          <p:nvPr/>
        </p:nvSpPr>
        <p:spPr>
          <a:xfrm>
            <a:off x="1207455" y="6674756"/>
            <a:ext cx="188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A7BBA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0" i="0" sz="2624" u="none" cap="none" strike="noStrike">
              <a:solidFill>
                <a:srgbClr val="DA7B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5" name="Google Shape;1245;g1f7b5ef0b07_0_1092"/>
          <p:cNvSpPr/>
          <p:nvPr/>
        </p:nvSpPr>
        <p:spPr>
          <a:xfrm>
            <a:off x="2556753" y="6633075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Scouting report</a:t>
            </a:r>
            <a:endParaRPr b="1" i="0" sz="2187" u="none" cap="none" strike="noStrike">
              <a:solidFill>
                <a:srgbClr val="DA7BBA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246" name="Google Shape;1246;g1f7b5ef0b07_0_1092"/>
          <p:cNvSpPr/>
          <p:nvPr/>
        </p:nvSpPr>
        <p:spPr>
          <a:xfrm>
            <a:off x="2556750" y="7113495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Proposal for prospect countries and players to watch out for</a:t>
            </a:r>
            <a:endParaRPr b="0" i="0" sz="1750" u="none" cap="none" strike="noStrike">
              <a:solidFill>
                <a:srgbClr val="DA7B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52" name="Google Shape;1252;g2cedc5e88ea_3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3" name="Google Shape;1253;g2cedc5e88ea_3_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4" name="Google Shape;1254;g2cedc5e88ea_3_0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5" name="Google Shape;1255;g2cedc5e88ea_3_0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t/>
            </a:r>
            <a:endParaRPr b="1" i="0" sz="4374" u="none" cap="none" strike="noStrike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6" name="Google Shape;1256;g2cedc5e88ea_3_0"/>
          <p:cNvSpPr/>
          <p:nvPr/>
        </p:nvSpPr>
        <p:spPr>
          <a:xfrm>
            <a:off x="1127675" y="448200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Scouting Report 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7" name="Google Shape;1257;g2cedc5e88ea_3_0" title="Screen Recording 2024-04-23 at 11.46.53.mov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325" y="0"/>
            <a:ext cx="14630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63" name="Google Shape;1263;g2cb2ff06e60_5_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4" name="Google Shape;1264;g2cb2ff06e60_5_3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5" name="Google Shape;1265;g2cb2ff06e60_5_34"/>
          <p:cNvSpPr/>
          <p:nvPr/>
        </p:nvSpPr>
        <p:spPr>
          <a:xfrm>
            <a:off x="7480578" y="4147526"/>
            <a:ext cx="50730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5210"/>
              <a:buFont typeface="Montserrat"/>
              <a:buNone/>
            </a:pPr>
            <a:r>
              <a:rPr b="0" i="0" lang="en-US" sz="521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100+</a:t>
            </a:r>
            <a:endParaRPr b="0" i="0" sz="521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6" name="Google Shape;1266;g2cb2ff06e60_5_34"/>
          <p:cNvSpPr/>
          <p:nvPr/>
        </p:nvSpPr>
        <p:spPr>
          <a:xfrm>
            <a:off x="8638580" y="5133261"/>
            <a:ext cx="27570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71"/>
              <a:buFont typeface="Montserrat"/>
              <a:buNone/>
            </a:pPr>
            <a:r>
              <a:rPr b="0" i="0" lang="en-US" sz="2171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xxxxx</a:t>
            </a:r>
            <a:endParaRPr b="0" i="0" sz="217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7" name="Google Shape;1267;g2cb2ff06e60_5_34"/>
          <p:cNvSpPr/>
          <p:nvPr/>
        </p:nvSpPr>
        <p:spPr>
          <a:xfrm>
            <a:off x="7480578" y="5610225"/>
            <a:ext cx="50730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998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37"/>
              <a:buFont typeface="Heebo"/>
              <a:buNone/>
            </a:pPr>
            <a:r>
              <a:rPr b="0" i="0" lang="en-US" sz="173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xxxxxx</a:t>
            </a:r>
            <a:endParaRPr b="0" i="0" sz="173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68" name="Google Shape;1268;g2cb2ff06e60_5_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9" name="Google Shape;1269;g2cb2ff06e60_5_34"/>
          <p:cNvPicPr preferRelativeResize="0"/>
          <p:nvPr/>
        </p:nvPicPr>
        <p:blipFill rotWithShape="1">
          <a:blip r:embed="rId5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0" name="Google Shape;1270;g2cb2ff06e60_5_34"/>
          <p:cNvSpPr/>
          <p:nvPr/>
        </p:nvSpPr>
        <p:spPr>
          <a:xfrm>
            <a:off x="3261275" y="3674875"/>
            <a:ext cx="41301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50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b="1" i="0" sz="50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47" name="Google Shape;347;g1f7c9977b03_5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g1f7c9977b03_5_0"/>
          <p:cNvSpPr/>
          <p:nvPr/>
        </p:nvSpPr>
        <p:spPr>
          <a:xfrm>
            <a:off x="-7175" y="11025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1f7c9977b03_5_0"/>
          <p:cNvSpPr/>
          <p:nvPr/>
        </p:nvSpPr>
        <p:spPr>
          <a:xfrm>
            <a:off x="1127668" y="977643"/>
            <a:ext cx="96612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Our client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g1f7c9977b03_5_0"/>
          <p:cNvSpPr/>
          <p:nvPr/>
        </p:nvSpPr>
        <p:spPr>
          <a:xfrm>
            <a:off x="3667625" y="2893575"/>
            <a:ext cx="68514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rPr b="0" i="0" lang="en-US" sz="23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Agency in the field of player scouting</a:t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t/>
            </a:r>
            <a:endParaRPr b="0" i="0" sz="21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id="351" name="Google Shape;351;g1f7c9977b03_5_0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223962" y="7057050"/>
            <a:ext cx="1653475" cy="826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2" name="Google Shape;352;g1f7c9977b03_5_0"/>
          <p:cNvGrpSpPr/>
          <p:nvPr/>
        </p:nvGrpSpPr>
        <p:grpSpPr>
          <a:xfrm>
            <a:off x="2162825" y="2625924"/>
            <a:ext cx="1081737" cy="962150"/>
            <a:chOff x="1642725" y="2530349"/>
            <a:chExt cx="1081737" cy="962150"/>
          </a:xfrm>
        </p:grpSpPr>
        <p:pic>
          <p:nvPicPr>
            <p:cNvPr id="353" name="Google Shape;353;g1f7c9977b03_5_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642725" y="2530349"/>
              <a:ext cx="962152" cy="9621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54" name="Google Shape;354;g1f7c9977b03_5_0"/>
            <p:cNvGrpSpPr/>
            <p:nvPr/>
          </p:nvGrpSpPr>
          <p:grpSpPr>
            <a:xfrm>
              <a:off x="2069037" y="2828164"/>
              <a:ext cx="655425" cy="649020"/>
              <a:chOff x="-37385100" y="3949908"/>
              <a:chExt cx="321350" cy="318225"/>
            </a:xfrm>
          </p:grpSpPr>
          <p:sp>
            <p:nvSpPr>
              <p:cNvPr id="355" name="Google Shape;355;g1f7c9977b03_5_0"/>
              <p:cNvSpPr/>
              <p:nvPr/>
            </p:nvSpPr>
            <p:spPr>
              <a:xfrm>
                <a:off x="-37190575" y="4145233"/>
                <a:ext cx="126825" cy="122900"/>
              </a:xfrm>
              <a:custGeom>
                <a:rect b="b" l="l" r="r" t="t"/>
                <a:pathLst>
                  <a:path extrusionOk="0" h="4916" w="5073">
                    <a:moveTo>
                      <a:pt x="2238" y="1"/>
                    </a:moveTo>
                    <a:cubicBezTo>
                      <a:pt x="1986" y="442"/>
                      <a:pt x="1671" y="820"/>
                      <a:pt x="1324" y="1229"/>
                    </a:cubicBezTo>
                    <a:cubicBezTo>
                      <a:pt x="946" y="1671"/>
                      <a:pt x="473" y="1986"/>
                      <a:pt x="1" y="2238"/>
                    </a:cubicBezTo>
                    <a:lnTo>
                      <a:pt x="2206" y="4443"/>
                    </a:lnTo>
                    <a:cubicBezTo>
                      <a:pt x="2521" y="4758"/>
                      <a:pt x="2923" y="4916"/>
                      <a:pt x="3325" y="4916"/>
                    </a:cubicBezTo>
                    <a:cubicBezTo>
                      <a:pt x="3726" y="4916"/>
                      <a:pt x="4128" y="4758"/>
                      <a:pt x="4443" y="4443"/>
                    </a:cubicBezTo>
                    <a:cubicBezTo>
                      <a:pt x="5073" y="3813"/>
                      <a:pt x="5073" y="2836"/>
                      <a:pt x="4443" y="2206"/>
                    </a:cubicBez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ED75AA"/>
              </a:solidFill>
              <a:ln>
                <a:noFill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g1f7c9977b03_5_0"/>
              <p:cNvSpPr/>
              <p:nvPr/>
            </p:nvSpPr>
            <p:spPr>
              <a:xfrm>
                <a:off x="-37385100" y="3949908"/>
                <a:ext cx="248125" cy="248950"/>
              </a:xfrm>
              <a:custGeom>
                <a:rect b="b" l="l" r="r" t="t"/>
                <a:pathLst>
                  <a:path extrusionOk="0" h="9958" w="9925">
                    <a:moveTo>
                      <a:pt x="4978" y="1702"/>
                    </a:moveTo>
                    <a:cubicBezTo>
                      <a:pt x="6774" y="1702"/>
                      <a:pt x="8286" y="3214"/>
                      <a:pt x="8286" y="5010"/>
                    </a:cubicBezTo>
                    <a:cubicBezTo>
                      <a:pt x="8254" y="5892"/>
                      <a:pt x="7939" y="6711"/>
                      <a:pt x="7341" y="7310"/>
                    </a:cubicBezTo>
                    <a:cubicBezTo>
                      <a:pt x="6742" y="7908"/>
                      <a:pt x="5923" y="8318"/>
                      <a:pt x="4978" y="8318"/>
                    </a:cubicBezTo>
                    <a:cubicBezTo>
                      <a:pt x="3151" y="8318"/>
                      <a:pt x="1670" y="6837"/>
                      <a:pt x="1670" y="5010"/>
                    </a:cubicBezTo>
                    <a:cubicBezTo>
                      <a:pt x="1670" y="3214"/>
                      <a:pt x="3151" y="1702"/>
                      <a:pt x="4978" y="1702"/>
                    </a:cubicBezTo>
                    <a:close/>
                    <a:moveTo>
                      <a:pt x="4978" y="1"/>
                    </a:moveTo>
                    <a:cubicBezTo>
                      <a:pt x="2268" y="1"/>
                      <a:pt x="0" y="2269"/>
                      <a:pt x="0" y="4978"/>
                    </a:cubicBezTo>
                    <a:cubicBezTo>
                      <a:pt x="0" y="7688"/>
                      <a:pt x="2268" y="9956"/>
                      <a:pt x="4978" y="9956"/>
                    </a:cubicBezTo>
                    <a:cubicBezTo>
                      <a:pt x="5013" y="9957"/>
                      <a:pt x="5048" y="9957"/>
                      <a:pt x="5083" y="9957"/>
                    </a:cubicBezTo>
                    <a:cubicBezTo>
                      <a:pt x="6367" y="9957"/>
                      <a:pt x="7586" y="9395"/>
                      <a:pt x="8506" y="8444"/>
                    </a:cubicBezTo>
                    <a:cubicBezTo>
                      <a:pt x="9420" y="7499"/>
                      <a:pt x="9924" y="6270"/>
                      <a:pt x="9924" y="4978"/>
                    </a:cubicBezTo>
                    <a:cubicBezTo>
                      <a:pt x="9924" y="2269"/>
                      <a:pt x="7687" y="1"/>
                      <a:pt x="4978" y="1"/>
                    </a:cubicBezTo>
                    <a:close/>
                  </a:path>
                </a:pathLst>
              </a:custGeom>
              <a:solidFill>
                <a:srgbClr val="ED75AA"/>
              </a:solidFill>
              <a:ln cap="flat" cmpd="sng" w="9525">
                <a:solidFill>
                  <a:srgbClr val="9F1E7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146275" lIns="146275" spcFirstLastPara="1" rIns="146275" wrap="square" tIns="146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57" name="Google Shape;357;g1f7c9977b03_5_0"/>
          <p:cNvGrpSpPr/>
          <p:nvPr/>
        </p:nvGrpSpPr>
        <p:grpSpPr>
          <a:xfrm>
            <a:off x="2310047" y="5363333"/>
            <a:ext cx="787289" cy="783455"/>
            <a:chOff x="-63679950" y="3360375"/>
            <a:chExt cx="318225" cy="316650"/>
          </a:xfrm>
        </p:grpSpPr>
        <p:sp>
          <p:nvSpPr>
            <p:cNvPr id="358" name="Google Shape;358;g1f7c9977b03_5_0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ED75AA"/>
            </a:solidFill>
            <a:ln cap="flat" cmpd="sng" w="9525">
              <a:solidFill>
                <a:srgbClr val="ED75A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g1f7c9977b03_5_0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ED75AA"/>
            </a:solidFill>
            <a:ln cap="flat" cmpd="sng" w="9525">
              <a:solidFill>
                <a:srgbClr val="ED75A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g1f7c9977b03_5_0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ED75AA"/>
            </a:solidFill>
            <a:ln cap="flat" cmpd="sng" w="9525">
              <a:solidFill>
                <a:srgbClr val="ED75A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g1f7c9977b03_5_0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ED75AA"/>
            </a:solidFill>
            <a:ln cap="flat" cmpd="sng" w="9525">
              <a:solidFill>
                <a:srgbClr val="ED75A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2" name="Google Shape;362;g1f7c9977b03_5_0"/>
          <p:cNvSpPr/>
          <p:nvPr/>
        </p:nvSpPr>
        <p:spPr>
          <a:xfrm>
            <a:off x="3667625" y="4164100"/>
            <a:ext cx="68514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rPr b="0" i="0" lang="en-US" sz="23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Aims to identify European players for the NBA</a:t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t/>
            </a:r>
            <a:endParaRPr b="0" i="0" sz="21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grpSp>
        <p:nvGrpSpPr>
          <p:cNvPr id="363" name="Google Shape;363;g1f7c9977b03_5_0"/>
          <p:cNvGrpSpPr/>
          <p:nvPr/>
        </p:nvGrpSpPr>
        <p:grpSpPr>
          <a:xfrm>
            <a:off x="2340328" y="4072802"/>
            <a:ext cx="726731" cy="726837"/>
            <a:chOff x="-9523700" y="3614000"/>
            <a:chExt cx="353675" cy="353675"/>
          </a:xfrm>
        </p:grpSpPr>
        <p:sp>
          <p:nvSpPr>
            <p:cNvPr id="364" name="Google Shape;364;g1f7c9977b03_5_0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1f7c9977b03_5_0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1f7c9977b03_5_0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1f7c9977b03_5_0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g1f7c9977b03_5_0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g1f7c9977b03_5_0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g1f7c9977b03_5_0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g1f7c9977b03_5_0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g1f7c9977b03_5_0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3" name="Google Shape;373;g1f7c9977b03_5_0"/>
          <p:cNvSpPr/>
          <p:nvPr/>
        </p:nvSpPr>
        <p:spPr>
          <a:xfrm>
            <a:off x="3667625" y="5434625"/>
            <a:ext cx="109629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rPr b="0" i="0" lang="en-US" sz="23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Asked for information on potential countries &amp; players in Europe to look at</a:t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t/>
            </a:r>
            <a:endParaRPr b="0" i="0" sz="21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79" name="Google Shape;379;g1f7cd4089fc_0_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g1f7cd4089fc_0_31"/>
          <p:cNvSpPr/>
          <p:nvPr/>
        </p:nvSpPr>
        <p:spPr>
          <a:xfrm>
            <a:off x="8385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g1f7cd4089fc_0_31"/>
          <p:cNvSpPr/>
          <p:nvPr/>
        </p:nvSpPr>
        <p:spPr>
          <a:xfrm>
            <a:off x="1127679" y="1065025"/>
            <a:ext cx="108708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Why focus on European players?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g1f7cd4089fc_0_31"/>
          <p:cNvSpPr/>
          <p:nvPr/>
        </p:nvSpPr>
        <p:spPr>
          <a:xfrm>
            <a:off x="7290975" y="2284500"/>
            <a:ext cx="60759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Europeans help NBA teams win games</a:t>
            </a:r>
            <a:endParaRPr b="1" i="0" sz="190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id="383" name="Google Shape;383;g1f7cd4089fc_0_31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223962" y="7057050"/>
            <a:ext cx="1653475" cy="82675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g1f7cd4089fc_0_31"/>
          <p:cNvSpPr/>
          <p:nvPr/>
        </p:nvSpPr>
        <p:spPr>
          <a:xfrm>
            <a:off x="1127675" y="2662700"/>
            <a:ext cx="5886600" cy="20100"/>
          </a:xfrm>
          <a:prstGeom prst="roundRect">
            <a:avLst>
              <a:gd fmla="val 450302" name="adj"/>
            </a:avLst>
          </a:prstGeom>
          <a:solidFill>
            <a:srgbClr val="9F1E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g1f7cd4089fc_0_31"/>
          <p:cNvSpPr/>
          <p:nvPr/>
        </p:nvSpPr>
        <p:spPr>
          <a:xfrm>
            <a:off x="7385625" y="2662700"/>
            <a:ext cx="5616300" cy="20100"/>
          </a:xfrm>
          <a:prstGeom prst="roundRect">
            <a:avLst>
              <a:gd fmla="val 0" name="adj"/>
            </a:avLst>
          </a:prstGeom>
          <a:solidFill>
            <a:srgbClr val="9F1E7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6" name="Google Shape;386;g1f7cd4089fc_0_31"/>
          <p:cNvPicPr preferRelativeResize="0"/>
          <p:nvPr/>
        </p:nvPicPr>
        <p:blipFill rotWithShape="1">
          <a:blip r:embed="rId5">
            <a:alphaModFix/>
          </a:blip>
          <a:srcRect b="0" l="4589" r="0" t="0"/>
          <a:stretch/>
        </p:blipFill>
        <p:spPr>
          <a:xfrm>
            <a:off x="1127675" y="2878000"/>
            <a:ext cx="5886600" cy="384355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</p:pic>
      <p:sp>
        <p:nvSpPr>
          <p:cNvPr id="387" name="Google Shape;387;g1f7cd4089fc_0_31"/>
          <p:cNvSpPr/>
          <p:nvPr/>
        </p:nvSpPr>
        <p:spPr>
          <a:xfrm>
            <a:off x="1083725" y="2284500"/>
            <a:ext cx="59745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The number of European players grew over the years</a:t>
            </a:r>
            <a:endParaRPr b="1" i="0" sz="1900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88" name="Google Shape;388;g1f7cd4089fc_0_31"/>
          <p:cNvSpPr txBox="1"/>
          <p:nvPr/>
        </p:nvSpPr>
        <p:spPr>
          <a:xfrm>
            <a:off x="4542125" y="4703800"/>
            <a:ext cx="7371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US" sz="15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x6</a:t>
            </a:r>
            <a:endParaRPr b="1" i="0" sz="15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9" name="Google Shape;389;g1f7cd4089fc_0_31"/>
          <p:cNvCxnSpPr/>
          <p:nvPr/>
        </p:nvCxnSpPr>
        <p:spPr>
          <a:xfrm flipH="1" rot="10800000">
            <a:off x="3735225" y="4413175"/>
            <a:ext cx="2030700" cy="1172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390" name="Google Shape;390;g1f7cd4089fc_0_31"/>
          <p:cNvPicPr preferRelativeResize="0"/>
          <p:nvPr/>
        </p:nvPicPr>
        <p:blipFill rotWithShape="1">
          <a:blip r:embed="rId6">
            <a:alphaModFix/>
          </a:blip>
          <a:srcRect b="0" l="5731" r="0" t="0"/>
          <a:stretch/>
        </p:blipFill>
        <p:spPr>
          <a:xfrm>
            <a:off x="7445350" y="2878000"/>
            <a:ext cx="5826874" cy="384355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g1f7cd4089fc_0_31"/>
          <p:cNvSpPr/>
          <p:nvPr/>
        </p:nvSpPr>
        <p:spPr>
          <a:xfrm>
            <a:off x="9348725" y="3156575"/>
            <a:ext cx="521400" cy="220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1f7cd4089fc_0_31"/>
          <p:cNvSpPr/>
          <p:nvPr/>
        </p:nvSpPr>
        <p:spPr>
          <a:xfrm>
            <a:off x="958850" y="2298700"/>
            <a:ext cx="6075900" cy="4597400"/>
          </a:xfrm>
          <a:prstGeom prst="flowChartProcess">
            <a:avLst/>
          </a:prstGeom>
          <a:solidFill>
            <a:srgbClr val="0D0A2C">
              <a:alpha val="74117"/>
            </a:srgbClr>
          </a:solidFill>
          <a:ln>
            <a:noFill/>
          </a:ln>
          <a:effectLst>
            <a:outerShdw blurRad="57150" rotWithShape="0" algn="bl" dir="5400000" dist="19050">
              <a:srgbClr val="000000">
                <a:alpha val="549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8" name="Google Shape;398;g1f7b5ef0b07_0_9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g1f7b5ef0b07_0_990"/>
          <p:cNvSpPr/>
          <p:nvPr/>
        </p:nvSpPr>
        <p:spPr>
          <a:xfrm>
            <a:off x="13575" y="-4405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1f7b5ef0b07_0_990"/>
          <p:cNvSpPr/>
          <p:nvPr/>
        </p:nvSpPr>
        <p:spPr>
          <a:xfrm>
            <a:off x="1296710" y="1953101"/>
            <a:ext cx="44400" cy="53511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g1f7b5ef0b07_0_990"/>
          <p:cNvSpPr/>
          <p:nvPr/>
        </p:nvSpPr>
        <p:spPr>
          <a:xfrm>
            <a:off x="1568827" y="235440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g1f7b5ef0b07_0_990"/>
          <p:cNvSpPr/>
          <p:nvPr/>
        </p:nvSpPr>
        <p:spPr>
          <a:xfrm>
            <a:off x="1068884" y="212669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g1f7b5ef0b07_0_990"/>
          <p:cNvSpPr/>
          <p:nvPr/>
        </p:nvSpPr>
        <p:spPr>
          <a:xfrm>
            <a:off x="1258669" y="2168366"/>
            <a:ext cx="120300" cy="41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g1f7b5ef0b07_0_990"/>
          <p:cNvSpPr/>
          <p:nvPr/>
        </p:nvSpPr>
        <p:spPr>
          <a:xfrm>
            <a:off x="2536263" y="2175272"/>
            <a:ext cx="2777400" cy="34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Intro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405" name="Google Shape;405;g1f7b5ef0b07_0_990"/>
          <p:cNvSpPr/>
          <p:nvPr/>
        </p:nvSpPr>
        <p:spPr>
          <a:xfrm>
            <a:off x="2536263" y="2655689"/>
            <a:ext cx="7751100" cy="710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Who is Neat Scouting data and what can we offer to you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g1f7b5ef0b07_0_990"/>
          <p:cNvSpPr/>
          <p:nvPr/>
        </p:nvSpPr>
        <p:spPr>
          <a:xfrm>
            <a:off x="1568827" y="4593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1f7b5ef0b07_0_990"/>
          <p:cNvSpPr/>
          <p:nvPr/>
        </p:nvSpPr>
        <p:spPr>
          <a:xfrm>
            <a:off x="1068884" y="4365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1f7b5ef0b07_0_990"/>
          <p:cNvSpPr/>
          <p:nvPr/>
        </p:nvSpPr>
        <p:spPr>
          <a:xfrm>
            <a:off x="1224141" y="4407098"/>
            <a:ext cx="189300" cy="41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g1f7b5ef0b07_0_990"/>
          <p:cNvSpPr/>
          <p:nvPr/>
        </p:nvSpPr>
        <p:spPr>
          <a:xfrm>
            <a:off x="1568827" y="5765066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1f7b5ef0b07_0_990"/>
          <p:cNvSpPr/>
          <p:nvPr/>
        </p:nvSpPr>
        <p:spPr>
          <a:xfrm>
            <a:off x="1068884" y="5537359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g1f7b5ef0b07_0_990"/>
          <p:cNvSpPr/>
          <p:nvPr/>
        </p:nvSpPr>
        <p:spPr>
          <a:xfrm>
            <a:off x="1224855" y="5579031"/>
            <a:ext cx="188100" cy="41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412" name="Google Shape;412;g1f7b5ef0b07_0_9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0" y="0"/>
            <a:ext cx="36576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g1f7b5ef0b07_0_990"/>
          <p:cNvSpPr/>
          <p:nvPr/>
        </p:nvSpPr>
        <p:spPr>
          <a:xfrm>
            <a:off x="1127672" y="1028700"/>
            <a:ext cx="58821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Our product</a:t>
            </a:r>
            <a:endParaRPr b="1" i="0" sz="4374" u="none" cap="none" strike="noStrike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4" name="Google Shape;414;g1f7b5ef0b07_0_990"/>
          <p:cNvSpPr/>
          <p:nvPr/>
        </p:nvSpPr>
        <p:spPr>
          <a:xfrm>
            <a:off x="1568827" y="3450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f7b5ef0b07_0_990"/>
          <p:cNvSpPr/>
          <p:nvPr/>
        </p:nvSpPr>
        <p:spPr>
          <a:xfrm>
            <a:off x="1068884" y="3222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1f7b5ef0b07_0_990"/>
          <p:cNvSpPr/>
          <p:nvPr/>
        </p:nvSpPr>
        <p:spPr>
          <a:xfrm>
            <a:off x="1224141" y="3264098"/>
            <a:ext cx="189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A7BBA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24" u="none" cap="none" strike="noStrike">
              <a:solidFill>
                <a:srgbClr val="DA7B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g1f7b5ef0b07_0_990"/>
          <p:cNvSpPr/>
          <p:nvPr/>
        </p:nvSpPr>
        <p:spPr>
          <a:xfrm>
            <a:off x="2574138" y="3287597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Our product</a:t>
            </a:r>
            <a:endParaRPr b="1" i="0" sz="2187" u="none" cap="none" strike="noStrike">
              <a:solidFill>
                <a:srgbClr val="DA7BBA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418" name="Google Shape;418;g1f7b5ef0b07_0_990"/>
          <p:cNvSpPr/>
          <p:nvPr/>
        </p:nvSpPr>
        <p:spPr>
          <a:xfrm>
            <a:off x="2574150" y="3768020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What is the data source and how can we utilize it for you</a:t>
            </a:r>
            <a:endParaRPr b="0" i="0" sz="1750" u="none" cap="none" strike="noStrike">
              <a:solidFill>
                <a:srgbClr val="DA7B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g1f7b5ef0b07_0_990"/>
          <p:cNvSpPr/>
          <p:nvPr/>
        </p:nvSpPr>
        <p:spPr>
          <a:xfrm>
            <a:off x="2574153" y="4396075"/>
            <a:ext cx="3452400" cy="34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The analytical approach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420" name="Google Shape;420;g1f7b5ef0b07_0_990"/>
          <p:cNvSpPr/>
          <p:nvPr/>
        </p:nvSpPr>
        <p:spPr>
          <a:xfrm>
            <a:off x="2574150" y="4876495"/>
            <a:ext cx="7751100" cy="41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Defining metrics to find the ideal players for the NBA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g1f7b5ef0b07_0_990"/>
          <p:cNvSpPr/>
          <p:nvPr/>
        </p:nvSpPr>
        <p:spPr>
          <a:xfrm>
            <a:off x="2574153" y="5537350"/>
            <a:ext cx="3452400" cy="34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Advanced metrics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422" name="Google Shape;422;g1f7b5ef0b07_0_990"/>
          <p:cNvSpPr/>
          <p:nvPr/>
        </p:nvSpPr>
        <p:spPr>
          <a:xfrm>
            <a:off x="2574150" y="6017770"/>
            <a:ext cx="7751100" cy="41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Deep-dive into advanced undervalued metrics and stats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g1f7b5ef0b07_0_990"/>
          <p:cNvSpPr/>
          <p:nvPr/>
        </p:nvSpPr>
        <p:spPr>
          <a:xfrm>
            <a:off x="1551427" y="686079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1f7b5ef0b07_0_990"/>
          <p:cNvSpPr/>
          <p:nvPr/>
        </p:nvSpPr>
        <p:spPr>
          <a:xfrm>
            <a:off x="1051484" y="663308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g1f7b5ef0b07_0_990"/>
          <p:cNvSpPr/>
          <p:nvPr/>
        </p:nvSpPr>
        <p:spPr>
          <a:xfrm>
            <a:off x="1207455" y="6674756"/>
            <a:ext cx="188100" cy="41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g1f7b5ef0b07_0_990"/>
          <p:cNvSpPr/>
          <p:nvPr/>
        </p:nvSpPr>
        <p:spPr>
          <a:xfrm>
            <a:off x="2556753" y="6633075"/>
            <a:ext cx="3452400" cy="347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Scouting report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427" name="Google Shape;427;g1f7b5ef0b07_0_990"/>
          <p:cNvSpPr/>
          <p:nvPr/>
        </p:nvSpPr>
        <p:spPr>
          <a:xfrm>
            <a:off x="2556750" y="7113495"/>
            <a:ext cx="7751100" cy="41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4509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Proposal for prospect countries and players to watch out for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3" name="Google Shape;433;g1f7cd4089fc_2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1f7cd4089fc_2_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1f7cd4089fc_2_1"/>
          <p:cNvSpPr/>
          <p:nvPr/>
        </p:nvSpPr>
        <p:spPr>
          <a:xfrm>
            <a:off x="1127668" y="1028693"/>
            <a:ext cx="96612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Our product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6" name="Google Shape;436;g1f7cd4089fc_2_1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223962" y="7057050"/>
            <a:ext cx="1653475" cy="826750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g1f7cd4089fc_2_1"/>
          <p:cNvSpPr/>
          <p:nvPr/>
        </p:nvSpPr>
        <p:spPr>
          <a:xfrm>
            <a:off x="3667625" y="2893575"/>
            <a:ext cx="10095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rPr b="0" i="0" lang="en-US" sz="23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Highlights statistical differences where Europeans players stand </a:t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t/>
            </a:r>
            <a:endParaRPr b="0" i="0" sz="21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438" name="Google Shape;438;g1f7cd4089fc_2_1"/>
          <p:cNvSpPr/>
          <p:nvPr/>
        </p:nvSpPr>
        <p:spPr>
          <a:xfrm>
            <a:off x="3667625" y="4164100"/>
            <a:ext cx="75828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rPr b="0" i="0" lang="en-US" sz="23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Identifies geographical areas in Europe to look out for</a:t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t/>
            </a:r>
            <a:endParaRPr b="0" i="0" sz="21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439" name="Google Shape;439;g1f7cd4089fc_2_1"/>
          <p:cNvSpPr/>
          <p:nvPr/>
        </p:nvSpPr>
        <p:spPr>
          <a:xfrm>
            <a:off x="3667625" y="5434625"/>
            <a:ext cx="109629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rPr b="0" i="0" lang="en-US" sz="23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Provides an easy to use dashboard to identify prospect players</a:t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50"/>
              <a:buFont typeface="Arial"/>
              <a:buNone/>
            </a:pPr>
            <a:r>
              <a:t/>
            </a:r>
            <a:endParaRPr b="0" i="0" sz="23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t/>
            </a:r>
            <a:endParaRPr b="0" i="0" sz="2150" u="none" cap="none" strike="noStrike">
              <a:solidFill>
                <a:srgbClr val="DCD7E5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grpSp>
        <p:nvGrpSpPr>
          <p:cNvPr id="440" name="Google Shape;440;g1f7cd4089fc_2_1"/>
          <p:cNvGrpSpPr/>
          <p:nvPr/>
        </p:nvGrpSpPr>
        <p:grpSpPr>
          <a:xfrm>
            <a:off x="2356084" y="5363321"/>
            <a:ext cx="717630" cy="717630"/>
            <a:chOff x="1492675" y="2027925"/>
            <a:chExt cx="481825" cy="481825"/>
          </a:xfrm>
        </p:grpSpPr>
        <p:sp>
          <p:nvSpPr>
            <p:cNvPr id="441" name="Google Shape;441;g1f7cd4089fc_2_1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t/>
              </a:r>
              <a:endParaRPr b="0" i="0" sz="22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g1f7cd4089fc_2_1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t/>
              </a:r>
              <a:endParaRPr b="0" i="0" sz="22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g1f7cd4089fc_2_1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t/>
              </a:r>
              <a:endParaRPr b="0" i="0" sz="22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g1f7cd4089fc_2_1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t/>
              </a:r>
              <a:endParaRPr b="0" i="0" sz="22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g1f7cd4089fc_2_1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t/>
              </a:r>
              <a:endParaRPr b="0" i="0" sz="22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" name="Google Shape;446;g1f7cd4089fc_2_1"/>
          <p:cNvGrpSpPr/>
          <p:nvPr/>
        </p:nvGrpSpPr>
        <p:grpSpPr>
          <a:xfrm>
            <a:off x="2338600" y="2695677"/>
            <a:ext cx="778760" cy="774906"/>
            <a:chOff x="-62151950" y="4111775"/>
            <a:chExt cx="318225" cy="316650"/>
          </a:xfrm>
        </p:grpSpPr>
        <p:sp>
          <p:nvSpPr>
            <p:cNvPr id="447" name="Google Shape;447;g1f7cd4089fc_2_1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g1f7cd4089fc_2_1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g1f7cd4089fc_2_1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g1f7cd4089fc_2_1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1" name="Google Shape;451;g1f7cd4089fc_2_1"/>
          <p:cNvGrpSpPr/>
          <p:nvPr/>
        </p:nvGrpSpPr>
        <p:grpSpPr>
          <a:xfrm>
            <a:off x="2388991" y="4048320"/>
            <a:ext cx="651813" cy="737250"/>
            <a:chOff x="2786075" y="3591800"/>
            <a:chExt cx="260725" cy="294900"/>
          </a:xfrm>
        </p:grpSpPr>
        <p:sp>
          <p:nvSpPr>
            <p:cNvPr id="452" name="Google Shape;452;g1f7cd4089fc_2_1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g1f7cd4089fc_2_1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g1f7cd4089fc_2_1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g1f7cd4089fc_2_1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g1f7cd4089fc_2_1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ED75A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2" name="Google Shape;462;g1f7c9977b03_1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g1f7c9977b03_1_12"/>
          <p:cNvSpPr/>
          <p:nvPr/>
        </p:nvSpPr>
        <p:spPr>
          <a:xfrm>
            <a:off x="1700" y="41025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g1f7c9977b03_1_12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Our data set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g1f7c9977b03_1_12"/>
          <p:cNvSpPr/>
          <p:nvPr/>
        </p:nvSpPr>
        <p:spPr>
          <a:xfrm>
            <a:off x="288300" y="5319676"/>
            <a:ext cx="15153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3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nba.com</a:t>
            </a:r>
            <a:endParaRPr b="1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6" name="Google Shape;466;g1f7c9977b03_1_12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223962" y="7057050"/>
            <a:ext cx="1653475" cy="82675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g1f7c9977b03_1_12"/>
          <p:cNvSpPr/>
          <p:nvPr/>
        </p:nvSpPr>
        <p:spPr>
          <a:xfrm>
            <a:off x="12334700" y="5254175"/>
            <a:ext cx="22062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3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basketball.realgm.com</a:t>
            </a:r>
            <a:endParaRPr b="1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8" name="Google Shape;468;g1f7c9977b03_1_12"/>
          <p:cNvGrpSpPr/>
          <p:nvPr/>
        </p:nvGrpSpPr>
        <p:grpSpPr>
          <a:xfrm>
            <a:off x="2442252" y="2377367"/>
            <a:ext cx="557672" cy="554799"/>
            <a:chOff x="-47155575" y="3200500"/>
            <a:chExt cx="300875" cy="299325"/>
          </a:xfrm>
        </p:grpSpPr>
        <p:sp>
          <p:nvSpPr>
            <p:cNvPr id="469" name="Google Shape;469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5" name="Google Shape;475;g1f7c9977b03_1_12"/>
          <p:cNvGrpSpPr/>
          <p:nvPr/>
        </p:nvGrpSpPr>
        <p:grpSpPr>
          <a:xfrm>
            <a:off x="2442252" y="4030826"/>
            <a:ext cx="557672" cy="554799"/>
            <a:chOff x="-47155575" y="3200500"/>
            <a:chExt cx="300875" cy="299325"/>
          </a:xfrm>
        </p:grpSpPr>
        <p:sp>
          <p:nvSpPr>
            <p:cNvPr id="476" name="Google Shape;476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" name="Google Shape;482;g1f7c9977b03_1_12"/>
          <p:cNvGrpSpPr/>
          <p:nvPr/>
        </p:nvGrpSpPr>
        <p:grpSpPr>
          <a:xfrm>
            <a:off x="2442252" y="5707636"/>
            <a:ext cx="557672" cy="554799"/>
            <a:chOff x="-47155575" y="3200500"/>
            <a:chExt cx="300875" cy="299325"/>
          </a:xfrm>
        </p:grpSpPr>
        <p:sp>
          <p:nvSpPr>
            <p:cNvPr id="483" name="Google Shape;483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9" name="Google Shape;489;g1f7c9977b03_1_12"/>
          <p:cNvSpPr/>
          <p:nvPr/>
        </p:nvSpPr>
        <p:spPr>
          <a:xfrm>
            <a:off x="2008150" y="3019100"/>
            <a:ext cx="15153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Player Stats</a:t>
            </a:r>
            <a:endParaRPr b="1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g1f7c9977b03_1_12"/>
          <p:cNvSpPr/>
          <p:nvPr/>
        </p:nvSpPr>
        <p:spPr>
          <a:xfrm>
            <a:off x="2059325" y="4669050"/>
            <a:ext cx="15342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Player Profile</a:t>
            </a:r>
            <a:endParaRPr b="1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g1f7c9977b03_1_12"/>
          <p:cNvSpPr/>
          <p:nvPr/>
        </p:nvSpPr>
        <p:spPr>
          <a:xfrm>
            <a:off x="2084350" y="6338000"/>
            <a:ext cx="1329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Index data</a:t>
            </a:r>
            <a:endParaRPr b="1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2" name="Google Shape;492;g1f7c9977b03_1_12"/>
          <p:cNvGrpSpPr/>
          <p:nvPr/>
        </p:nvGrpSpPr>
        <p:grpSpPr>
          <a:xfrm>
            <a:off x="11312836" y="1578005"/>
            <a:ext cx="479625" cy="477154"/>
            <a:chOff x="-47155575" y="3200500"/>
            <a:chExt cx="300875" cy="299325"/>
          </a:xfrm>
        </p:grpSpPr>
        <p:sp>
          <p:nvSpPr>
            <p:cNvPr id="493" name="Google Shape;493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9" name="Google Shape;499;g1f7c9977b03_1_12"/>
          <p:cNvSpPr/>
          <p:nvPr/>
        </p:nvSpPr>
        <p:spPr>
          <a:xfrm>
            <a:off x="10833275" y="2169025"/>
            <a:ext cx="15873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Player Stats X</a:t>
            </a:r>
            <a:endParaRPr b="1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g1f7c9977b03_1_12"/>
          <p:cNvSpPr/>
          <p:nvPr/>
        </p:nvSpPr>
        <p:spPr>
          <a:xfrm>
            <a:off x="10833275" y="3321275"/>
            <a:ext cx="17142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Player Profile X</a:t>
            </a:r>
            <a:endParaRPr b="1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g1f7c9977b03_1_12"/>
          <p:cNvSpPr/>
          <p:nvPr/>
        </p:nvSpPr>
        <p:spPr>
          <a:xfrm>
            <a:off x="4857825" y="4669050"/>
            <a:ext cx="15153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7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NBA Stats</a:t>
            </a:r>
            <a:endParaRPr b="1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g1f7c9977b03_1_12"/>
          <p:cNvSpPr/>
          <p:nvPr/>
        </p:nvSpPr>
        <p:spPr>
          <a:xfrm>
            <a:off x="6785950" y="4669350"/>
            <a:ext cx="15153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7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Euro Stats</a:t>
            </a:r>
            <a:endParaRPr b="1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03" name="Google Shape;503;g1f7c9977b03_1_12"/>
          <p:cNvGrpSpPr/>
          <p:nvPr/>
        </p:nvGrpSpPr>
        <p:grpSpPr>
          <a:xfrm>
            <a:off x="4797134" y="6518779"/>
            <a:ext cx="397727" cy="395678"/>
            <a:chOff x="-47155575" y="3200500"/>
            <a:chExt cx="300875" cy="299325"/>
          </a:xfrm>
        </p:grpSpPr>
        <p:sp>
          <p:nvSpPr>
            <p:cNvPr id="504" name="Google Shape;504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0" name="Google Shape;510;g1f7c9977b03_1_12"/>
          <p:cNvSpPr/>
          <p:nvPr/>
        </p:nvSpPr>
        <p:spPr>
          <a:xfrm>
            <a:off x="4160325" y="6968700"/>
            <a:ext cx="1515300" cy="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Advanced </a:t>
            </a:r>
            <a:br>
              <a:rPr b="1" i="0" lang="en-US" sz="1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i="0" lang="en-US" sz="1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rebounds</a:t>
            </a:r>
            <a:endParaRPr b="1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1" name="Google Shape;511;g1f7c9977b03_1_12"/>
          <p:cNvGrpSpPr/>
          <p:nvPr/>
        </p:nvGrpSpPr>
        <p:grpSpPr>
          <a:xfrm>
            <a:off x="5983203" y="6533172"/>
            <a:ext cx="397727" cy="395678"/>
            <a:chOff x="-47155575" y="3200500"/>
            <a:chExt cx="300875" cy="299325"/>
          </a:xfrm>
        </p:grpSpPr>
        <p:sp>
          <p:nvSpPr>
            <p:cNvPr id="512" name="Google Shape;512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8" name="Google Shape;518;g1f7c9977b03_1_12"/>
          <p:cNvSpPr/>
          <p:nvPr/>
        </p:nvSpPr>
        <p:spPr>
          <a:xfrm>
            <a:off x="5481157" y="7017975"/>
            <a:ext cx="14439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Biometrical</a:t>
            </a:r>
            <a:br>
              <a:rPr b="1" i="0" lang="en-US" sz="1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i="0" lang="en-US" sz="1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index</a:t>
            </a:r>
            <a:endParaRPr b="1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9" name="Google Shape;519;g1f7c9977b03_1_12"/>
          <p:cNvGrpSpPr/>
          <p:nvPr/>
        </p:nvGrpSpPr>
        <p:grpSpPr>
          <a:xfrm>
            <a:off x="11312836" y="2711843"/>
            <a:ext cx="479625" cy="477154"/>
            <a:chOff x="-47155575" y="3200500"/>
            <a:chExt cx="300875" cy="299325"/>
          </a:xfrm>
        </p:grpSpPr>
        <p:sp>
          <p:nvSpPr>
            <p:cNvPr id="520" name="Google Shape;520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6" name="Google Shape;526;g1f7c9977b03_1_12"/>
          <p:cNvGrpSpPr/>
          <p:nvPr/>
        </p:nvGrpSpPr>
        <p:grpSpPr>
          <a:xfrm>
            <a:off x="9441375" y="2162105"/>
            <a:ext cx="557672" cy="554799"/>
            <a:chOff x="-47155575" y="3200500"/>
            <a:chExt cx="300875" cy="299325"/>
          </a:xfrm>
        </p:grpSpPr>
        <p:sp>
          <p:nvSpPr>
            <p:cNvPr id="527" name="Google Shape;527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3" name="Google Shape;533;g1f7c9977b03_1_12"/>
          <p:cNvSpPr/>
          <p:nvPr/>
        </p:nvSpPr>
        <p:spPr>
          <a:xfrm>
            <a:off x="9249450" y="2800350"/>
            <a:ext cx="12129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League X</a:t>
            </a:r>
            <a:endParaRPr b="1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4" name="Google Shape;534;g1f7c9977b03_1_12"/>
          <p:cNvGrpSpPr/>
          <p:nvPr/>
        </p:nvGrpSpPr>
        <p:grpSpPr>
          <a:xfrm>
            <a:off x="9456500" y="5600205"/>
            <a:ext cx="557672" cy="554799"/>
            <a:chOff x="-47155575" y="3200500"/>
            <a:chExt cx="300875" cy="299325"/>
          </a:xfrm>
        </p:grpSpPr>
        <p:sp>
          <p:nvSpPr>
            <p:cNvPr id="535" name="Google Shape;535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1" name="Google Shape;541;g1f7c9977b03_1_12"/>
          <p:cNvSpPr/>
          <p:nvPr/>
        </p:nvSpPr>
        <p:spPr>
          <a:xfrm>
            <a:off x="9147475" y="6260750"/>
            <a:ext cx="11655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League Z</a:t>
            </a:r>
            <a:endParaRPr b="1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2" name="Google Shape;542;g1f7c9977b03_1_12"/>
          <p:cNvGrpSpPr/>
          <p:nvPr/>
        </p:nvGrpSpPr>
        <p:grpSpPr>
          <a:xfrm>
            <a:off x="5185316" y="3682588"/>
            <a:ext cx="854645" cy="856685"/>
            <a:chOff x="-3771675" y="3971775"/>
            <a:chExt cx="291300" cy="292025"/>
          </a:xfrm>
        </p:grpSpPr>
        <p:sp>
          <p:nvSpPr>
            <p:cNvPr id="543" name="Google Shape;543;g1f7c9977b03_1_12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g1f7c9977b03_1_12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g1f7c9977b03_1_12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g1f7c9977b03_1_12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g1f7c9977b03_1_12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8" name="Google Shape;548;g1f7c9977b03_1_12"/>
          <p:cNvGrpSpPr/>
          <p:nvPr/>
        </p:nvGrpSpPr>
        <p:grpSpPr>
          <a:xfrm>
            <a:off x="7165908" y="3715356"/>
            <a:ext cx="854645" cy="856685"/>
            <a:chOff x="-3771675" y="3971775"/>
            <a:chExt cx="291300" cy="292025"/>
          </a:xfrm>
        </p:grpSpPr>
        <p:sp>
          <p:nvSpPr>
            <p:cNvPr id="549" name="Google Shape;549;g1f7c9977b03_1_12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g1f7c9977b03_1_12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g1f7c9977b03_1_12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g1f7c9977b03_1_12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g1f7c9977b03_1_12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54" name="Google Shape;554;g1f7c9977b03_1_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100" y="3728763"/>
            <a:ext cx="1534075" cy="153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g1f7c9977b03_1_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679850" y="3648113"/>
            <a:ext cx="1534075" cy="153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6" name="Google Shape;556;g1f7c9977b03_1_12"/>
          <p:cNvGrpSpPr/>
          <p:nvPr/>
        </p:nvGrpSpPr>
        <p:grpSpPr>
          <a:xfrm>
            <a:off x="11312836" y="5901868"/>
            <a:ext cx="479625" cy="477154"/>
            <a:chOff x="-47155575" y="3200500"/>
            <a:chExt cx="300875" cy="299325"/>
          </a:xfrm>
        </p:grpSpPr>
        <p:sp>
          <p:nvSpPr>
            <p:cNvPr id="557" name="Google Shape;557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3" name="Google Shape;563;g1f7c9977b03_1_12"/>
          <p:cNvSpPr/>
          <p:nvPr/>
        </p:nvSpPr>
        <p:spPr>
          <a:xfrm>
            <a:off x="10833275" y="6492900"/>
            <a:ext cx="17778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Player Stats Y</a:t>
            </a:r>
            <a:endParaRPr b="1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g1f7c9977b03_1_12"/>
          <p:cNvSpPr/>
          <p:nvPr/>
        </p:nvSpPr>
        <p:spPr>
          <a:xfrm>
            <a:off x="10833275" y="7645125"/>
            <a:ext cx="17778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Player Profile Y</a:t>
            </a:r>
            <a:endParaRPr b="1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65" name="Google Shape;565;g1f7c9977b03_1_12"/>
          <p:cNvGrpSpPr/>
          <p:nvPr/>
        </p:nvGrpSpPr>
        <p:grpSpPr>
          <a:xfrm>
            <a:off x="11312836" y="7035705"/>
            <a:ext cx="479625" cy="477154"/>
            <a:chOff x="-47155575" y="3200500"/>
            <a:chExt cx="300875" cy="299325"/>
          </a:xfrm>
        </p:grpSpPr>
        <p:sp>
          <p:nvSpPr>
            <p:cNvPr id="566" name="Google Shape;566;g1f7c9977b03_1_12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g1f7c9977b03_1_12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g1f7c9977b03_1_12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g1f7c9977b03_1_12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g1f7c9977b03_1_12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g1f7c9977b03_1_12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C92684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72" name="Google Shape;572;g1f7c9977b03_1_12"/>
          <p:cNvCxnSpPr>
            <a:stCxn id="554" idx="0"/>
            <a:endCxn id="489" idx="1"/>
          </p:cNvCxnSpPr>
          <p:nvPr/>
        </p:nvCxnSpPr>
        <p:spPr>
          <a:xfrm rot="-5400000">
            <a:off x="1297038" y="3017763"/>
            <a:ext cx="536100" cy="885900"/>
          </a:xfrm>
          <a:prstGeom prst="bentConnector2">
            <a:avLst/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73" name="Google Shape;573;g1f7c9977b03_1_12"/>
          <p:cNvCxnSpPr>
            <a:stCxn id="465" idx="2"/>
            <a:endCxn id="491" idx="1"/>
          </p:cNvCxnSpPr>
          <p:nvPr/>
        </p:nvCxnSpPr>
        <p:spPr>
          <a:xfrm flipH="1" rot="-5400000">
            <a:off x="1137150" y="5564476"/>
            <a:ext cx="855900" cy="1038300"/>
          </a:xfrm>
          <a:prstGeom prst="bentConnector2">
            <a:avLst/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74" name="Google Shape;574;g1f7c9977b03_1_12"/>
          <p:cNvCxnSpPr>
            <a:stCxn id="501" idx="1"/>
            <a:endCxn id="489" idx="3"/>
          </p:cNvCxnSpPr>
          <p:nvPr/>
        </p:nvCxnSpPr>
        <p:spPr>
          <a:xfrm rot="10800000">
            <a:off x="3523425" y="3192600"/>
            <a:ext cx="1334400" cy="1650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5" name="Google Shape;575;g1f7c9977b03_1_12"/>
          <p:cNvCxnSpPr>
            <a:stCxn id="501" idx="1"/>
            <a:endCxn id="491" idx="3"/>
          </p:cNvCxnSpPr>
          <p:nvPr/>
        </p:nvCxnSpPr>
        <p:spPr>
          <a:xfrm flipH="1">
            <a:off x="3413925" y="4842600"/>
            <a:ext cx="1443900" cy="1668900"/>
          </a:xfrm>
          <a:prstGeom prst="bentConnector3">
            <a:avLst>
              <a:gd fmla="val 46182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6" name="Google Shape;576;g1f7c9977b03_1_12"/>
          <p:cNvCxnSpPr>
            <a:stCxn id="501" idx="1"/>
            <a:endCxn id="490" idx="3"/>
          </p:cNvCxnSpPr>
          <p:nvPr/>
        </p:nvCxnSpPr>
        <p:spPr>
          <a:xfrm flipH="1">
            <a:off x="3593625" y="4842600"/>
            <a:ext cx="1264200" cy="6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77" name="Google Shape;577;g1f7c9977b03_1_12"/>
          <p:cNvCxnSpPr>
            <a:stCxn id="501" idx="2"/>
          </p:cNvCxnSpPr>
          <p:nvPr/>
        </p:nvCxnSpPr>
        <p:spPr>
          <a:xfrm flipH="1" rot="-5400000">
            <a:off x="5217525" y="5414100"/>
            <a:ext cx="1364100" cy="568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8" name="Google Shape;578;g1f7c9977b03_1_12"/>
          <p:cNvCxnSpPr>
            <a:stCxn id="501" idx="2"/>
          </p:cNvCxnSpPr>
          <p:nvPr/>
        </p:nvCxnSpPr>
        <p:spPr>
          <a:xfrm rot="5400000">
            <a:off x="4629525" y="5377200"/>
            <a:ext cx="1347000" cy="624900"/>
          </a:xfrm>
          <a:prstGeom prst="bentConnector3">
            <a:avLst>
              <a:gd fmla="val 50822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79" name="Google Shape;579;g1f7c9977b03_1_12"/>
          <p:cNvCxnSpPr/>
          <p:nvPr/>
        </p:nvCxnSpPr>
        <p:spPr>
          <a:xfrm>
            <a:off x="1874750" y="4838100"/>
            <a:ext cx="209700" cy="4800"/>
          </a:xfrm>
          <a:prstGeom prst="straightConnector1">
            <a:avLst/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0" name="Google Shape;580;g1f7c9977b03_1_12"/>
          <p:cNvCxnSpPr>
            <a:stCxn id="502" idx="3"/>
            <a:endCxn id="533" idx="1"/>
          </p:cNvCxnSpPr>
          <p:nvPr/>
        </p:nvCxnSpPr>
        <p:spPr>
          <a:xfrm flipH="1" rot="10800000">
            <a:off x="8301250" y="2973900"/>
            <a:ext cx="948300" cy="1869000"/>
          </a:xfrm>
          <a:prstGeom prst="bentConnector3">
            <a:avLst>
              <a:gd fmla="val 51532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1" name="Google Shape;581;g1f7c9977b03_1_12"/>
          <p:cNvCxnSpPr>
            <a:stCxn id="541" idx="1"/>
            <a:endCxn id="502" idx="3"/>
          </p:cNvCxnSpPr>
          <p:nvPr/>
        </p:nvCxnSpPr>
        <p:spPr>
          <a:xfrm rot="10800000">
            <a:off x="8301175" y="4842800"/>
            <a:ext cx="846300" cy="1591500"/>
          </a:xfrm>
          <a:prstGeom prst="bentConnector3">
            <a:avLst>
              <a:gd fmla="val 42054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2" name="Google Shape;582;g1f7c9977b03_1_12"/>
          <p:cNvCxnSpPr>
            <a:stCxn id="533" idx="3"/>
            <a:endCxn id="499" idx="1"/>
          </p:cNvCxnSpPr>
          <p:nvPr/>
        </p:nvCxnSpPr>
        <p:spPr>
          <a:xfrm flipH="1" rot="10800000">
            <a:off x="10462350" y="2342700"/>
            <a:ext cx="370800" cy="631200"/>
          </a:xfrm>
          <a:prstGeom prst="bentConnector3">
            <a:avLst>
              <a:gd fmla="val 50017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3" name="Google Shape;583;g1f7c9977b03_1_12"/>
          <p:cNvCxnSpPr>
            <a:stCxn id="500" idx="1"/>
            <a:endCxn id="533" idx="3"/>
          </p:cNvCxnSpPr>
          <p:nvPr/>
        </p:nvCxnSpPr>
        <p:spPr>
          <a:xfrm rot="10800000">
            <a:off x="10462475" y="2973875"/>
            <a:ext cx="370800" cy="515400"/>
          </a:xfrm>
          <a:prstGeom prst="bentConnector3">
            <a:avLst>
              <a:gd fmla="val 50017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4" name="Google Shape;584;g1f7c9977b03_1_12"/>
          <p:cNvCxnSpPr>
            <a:stCxn id="541" idx="3"/>
            <a:endCxn id="563" idx="1"/>
          </p:cNvCxnSpPr>
          <p:nvPr/>
        </p:nvCxnSpPr>
        <p:spPr>
          <a:xfrm>
            <a:off x="10312975" y="6434300"/>
            <a:ext cx="520200" cy="2322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5" name="Google Shape;585;g1f7c9977b03_1_12"/>
          <p:cNvCxnSpPr>
            <a:stCxn id="564" idx="1"/>
            <a:endCxn id="541" idx="3"/>
          </p:cNvCxnSpPr>
          <p:nvPr/>
        </p:nvCxnSpPr>
        <p:spPr>
          <a:xfrm rot="10800000">
            <a:off x="10313075" y="6434325"/>
            <a:ext cx="520200" cy="13788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6" name="Google Shape;586;g1f7c9977b03_1_12"/>
          <p:cNvCxnSpPr>
            <a:stCxn id="555" idx="0"/>
            <a:endCxn id="499" idx="3"/>
          </p:cNvCxnSpPr>
          <p:nvPr/>
        </p:nvCxnSpPr>
        <p:spPr>
          <a:xfrm flipH="1" rot="5400000">
            <a:off x="12280938" y="2482163"/>
            <a:ext cx="1305600" cy="1026300"/>
          </a:xfrm>
          <a:prstGeom prst="bentConnector2">
            <a:avLst/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87" name="Google Shape;587;g1f7c9977b03_1_12"/>
          <p:cNvCxnSpPr>
            <a:stCxn id="564" idx="3"/>
            <a:endCxn id="467" idx="2"/>
          </p:cNvCxnSpPr>
          <p:nvPr/>
        </p:nvCxnSpPr>
        <p:spPr>
          <a:xfrm flipH="1" rot="10800000">
            <a:off x="12611075" y="5601225"/>
            <a:ext cx="826800" cy="2211900"/>
          </a:xfrm>
          <a:prstGeom prst="bentConnector2">
            <a:avLst/>
          </a:prstGeom>
          <a:noFill/>
          <a:ln cap="flat" cmpd="sng" w="9525">
            <a:solidFill>
              <a:srgbClr val="DA7BBA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88" name="Google Shape;588;g1f7c9977b03_1_12"/>
          <p:cNvCxnSpPr>
            <a:stCxn id="563" idx="3"/>
            <a:endCxn id="467" idx="2"/>
          </p:cNvCxnSpPr>
          <p:nvPr/>
        </p:nvCxnSpPr>
        <p:spPr>
          <a:xfrm flipH="1" rot="10800000">
            <a:off x="12611075" y="5601150"/>
            <a:ext cx="826800" cy="1065300"/>
          </a:xfrm>
          <a:prstGeom prst="bentConnector2">
            <a:avLst/>
          </a:prstGeom>
          <a:noFill/>
          <a:ln cap="flat" cmpd="sng" w="9525">
            <a:solidFill>
              <a:srgbClr val="DA7BBA"/>
            </a:solidFill>
            <a:prstDash val="solid"/>
            <a:round/>
            <a:headEnd len="med" w="med" type="triangle"/>
            <a:tailEnd len="sm" w="sm" type="none"/>
          </a:ln>
        </p:spPr>
      </p:cxnSp>
      <p:cxnSp>
        <p:nvCxnSpPr>
          <p:cNvPr id="589" name="Google Shape;589;g1f7c9977b03_1_12"/>
          <p:cNvCxnSpPr>
            <a:stCxn id="555" idx="0"/>
            <a:endCxn id="500" idx="3"/>
          </p:cNvCxnSpPr>
          <p:nvPr/>
        </p:nvCxnSpPr>
        <p:spPr>
          <a:xfrm flipH="1" rot="5400000">
            <a:off x="12917838" y="3119063"/>
            <a:ext cx="158700" cy="899400"/>
          </a:xfrm>
          <a:prstGeom prst="bentConnector2">
            <a:avLst/>
          </a:prstGeom>
          <a:noFill/>
          <a:ln cap="flat" cmpd="sng" w="9525">
            <a:solidFill>
              <a:srgbClr val="DA7BBA"/>
            </a:solidFill>
            <a:prstDash val="solid"/>
            <a:round/>
            <a:headEnd len="sm" w="sm" type="none"/>
            <a:tailEnd len="med" w="med" type="triangle"/>
          </a:ln>
        </p:spPr>
      </p:cxnSp>
      <p:grpSp>
        <p:nvGrpSpPr>
          <p:cNvPr id="590" name="Google Shape;590;g1f7c9977b03_1_12"/>
          <p:cNvGrpSpPr/>
          <p:nvPr/>
        </p:nvGrpSpPr>
        <p:grpSpPr>
          <a:xfrm>
            <a:off x="6155027" y="2000408"/>
            <a:ext cx="669687" cy="662612"/>
            <a:chOff x="-1182750" y="3962900"/>
            <a:chExt cx="294575" cy="291450"/>
          </a:xfrm>
        </p:grpSpPr>
        <p:sp>
          <p:nvSpPr>
            <p:cNvPr id="591" name="Google Shape;591;g1f7c9977b03_1_12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g1f7c9977b03_1_12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g1f7c9977b03_1_12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g1f7c9977b03_1_12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g1f7c9977b03_1_12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g1f7c9977b03_1_12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g1f7c9977b03_1_12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00FF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8" name="Google Shape;598;g1f7c9977b03_1_12"/>
          <p:cNvSpPr/>
          <p:nvPr/>
        </p:nvSpPr>
        <p:spPr>
          <a:xfrm>
            <a:off x="5907975" y="2728750"/>
            <a:ext cx="12129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Standout </a:t>
            </a:r>
            <a:endParaRPr b="1" i="0" sz="1500" u="none" cap="none" strike="noStrike">
              <a:solidFill>
                <a:srgbClr val="DCD7E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15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metrics</a:t>
            </a:r>
            <a:endParaRPr b="1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99" name="Google Shape;599;g1f7c9977b03_1_12"/>
          <p:cNvCxnSpPr>
            <a:endCxn id="598" idx="1"/>
          </p:cNvCxnSpPr>
          <p:nvPr/>
        </p:nvCxnSpPr>
        <p:spPr>
          <a:xfrm rot="-5400000">
            <a:off x="5495325" y="3073600"/>
            <a:ext cx="441900" cy="383400"/>
          </a:xfrm>
          <a:prstGeom prst="bentConnector2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00" name="Google Shape;600;g1f7c9977b03_1_12"/>
          <p:cNvCxnSpPr>
            <a:stCxn id="598" idx="3"/>
          </p:cNvCxnSpPr>
          <p:nvPr/>
        </p:nvCxnSpPr>
        <p:spPr>
          <a:xfrm>
            <a:off x="7120875" y="3044350"/>
            <a:ext cx="365700" cy="537000"/>
          </a:xfrm>
          <a:prstGeom prst="bentConnector2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06" name="Google Shape;606;g1f7b5ef0b07_0_10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g1f7b5ef0b07_0_10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g1f7b5ef0b07_0_1024"/>
          <p:cNvSpPr/>
          <p:nvPr/>
        </p:nvSpPr>
        <p:spPr>
          <a:xfrm>
            <a:off x="1296710" y="1953101"/>
            <a:ext cx="44400" cy="53511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g1f7b5ef0b07_0_1024"/>
          <p:cNvSpPr/>
          <p:nvPr/>
        </p:nvSpPr>
        <p:spPr>
          <a:xfrm>
            <a:off x="1568827" y="235440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g1f7b5ef0b07_0_1024"/>
          <p:cNvSpPr/>
          <p:nvPr/>
        </p:nvSpPr>
        <p:spPr>
          <a:xfrm>
            <a:off x="1068884" y="212669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g1f7b5ef0b07_0_1024"/>
          <p:cNvSpPr/>
          <p:nvPr/>
        </p:nvSpPr>
        <p:spPr>
          <a:xfrm>
            <a:off x="1258669" y="2168366"/>
            <a:ext cx="120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g1f7b5ef0b07_0_1024"/>
          <p:cNvSpPr/>
          <p:nvPr/>
        </p:nvSpPr>
        <p:spPr>
          <a:xfrm>
            <a:off x="2540913" y="2175272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Intro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613" name="Google Shape;613;g1f7b5ef0b07_0_1024"/>
          <p:cNvSpPr/>
          <p:nvPr/>
        </p:nvSpPr>
        <p:spPr>
          <a:xfrm>
            <a:off x="2540913" y="2655689"/>
            <a:ext cx="77511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Who is Neat Scouting data and what can we offer to you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g1f7b5ef0b07_0_1024"/>
          <p:cNvSpPr/>
          <p:nvPr/>
        </p:nvSpPr>
        <p:spPr>
          <a:xfrm>
            <a:off x="1568827" y="4593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g1f7b5ef0b07_0_1024"/>
          <p:cNvSpPr/>
          <p:nvPr/>
        </p:nvSpPr>
        <p:spPr>
          <a:xfrm>
            <a:off x="1068884" y="4365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g1f7b5ef0b07_0_1024"/>
          <p:cNvSpPr/>
          <p:nvPr/>
        </p:nvSpPr>
        <p:spPr>
          <a:xfrm>
            <a:off x="1224141" y="4407098"/>
            <a:ext cx="189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A7BBA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24" u="none" cap="none" strike="noStrike">
              <a:solidFill>
                <a:srgbClr val="DA7B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g1f7b5ef0b07_0_1024"/>
          <p:cNvSpPr/>
          <p:nvPr/>
        </p:nvSpPr>
        <p:spPr>
          <a:xfrm>
            <a:off x="1568827" y="5765066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g1f7b5ef0b07_0_1024"/>
          <p:cNvSpPr/>
          <p:nvPr/>
        </p:nvSpPr>
        <p:spPr>
          <a:xfrm>
            <a:off x="1068884" y="5537359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g1f7b5ef0b07_0_1024"/>
          <p:cNvSpPr/>
          <p:nvPr/>
        </p:nvSpPr>
        <p:spPr>
          <a:xfrm>
            <a:off x="1224855" y="5579031"/>
            <a:ext cx="188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620" name="Google Shape;620;g1f7b5ef0b07_0_10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72800" y="0"/>
            <a:ext cx="36576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1" name="Google Shape;621;g1f7b5ef0b07_0_1024"/>
          <p:cNvSpPr/>
          <p:nvPr/>
        </p:nvSpPr>
        <p:spPr>
          <a:xfrm>
            <a:off x="1127676" y="1028700"/>
            <a:ext cx="78705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The analytical approach</a:t>
            </a:r>
            <a:endParaRPr b="1" i="0" sz="4374" u="none" cap="none" strike="noStrike">
              <a:solidFill>
                <a:srgbClr val="F2F0F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2" name="Google Shape;622;g1f7b5ef0b07_0_1024"/>
          <p:cNvSpPr/>
          <p:nvPr/>
        </p:nvSpPr>
        <p:spPr>
          <a:xfrm>
            <a:off x="1568827" y="3450134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g1f7b5ef0b07_0_1024"/>
          <p:cNvSpPr/>
          <p:nvPr/>
        </p:nvSpPr>
        <p:spPr>
          <a:xfrm>
            <a:off x="1068884" y="3222427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g1f7b5ef0b07_0_1024"/>
          <p:cNvSpPr/>
          <p:nvPr/>
        </p:nvSpPr>
        <p:spPr>
          <a:xfrm>
            <a:off x="1224141" y="3264098"/>
            <a:ext cx="1893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g1f7b5ef0b07_0_1024"/>
          <p:cNvSpPr/>
          <p:nvPr/>
        </p:nvSpPr>
        <p:spPr>
          <a:xfrm>
            <a:off x="2574138" y="3287597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Our product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626" name="Google Shape;626;g1f7b5ef0b07_0_1024"/>
          <p:cNvSpPr/>
          <p:nvPr/>
        </p:nvSpPr>
        <p:spPr>
          <a:xfrm>
            <a:off x="2574150" y="3768020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What is the data source and how can we utilize it for you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g1f7b5ef0b07_0_1024"/>
          <p:cNvSpPr/>
          <p:nvPr/>
        </p:nvSpPr>
        <p:spPr>
          <a:xfrm>
            <a:off x="2574153" y="4396075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The analytical approach</a:t>
            </a:r>
            <a:endParaRPr b="1" i="0" sz="2187" u="none" cap="none" strike="noStrike">
              <a:solidFill>
                <a:srgbClr val="DA7BBA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628" name="Google Shape;628;g1f7b5ef0b07_0_1024"/>
          <p:cNvSpPr/>
          <p:nvPr/>
        </p:nvSpPr>
        <p:spPr>
          <a:xfrm>
            <a:off x="2574150" y="4876495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A7BBA"/>
                </a:solidFill>
                <a:latin typeface="Heebo"/>
                <a:ea typeface="Heebo"/>
                <a:cs typeface="Heebo"/>
                <a:sym typeface="Heebo"/>
              </a:rPr>
              <a:t>Defining metrics to find the ideal players for the NBA</a:t>
            </a:r>
            <a:endParaRPr b="0" i="0" sz="1750" u="none" cap="none" strike="noStrike">
              <a:solidFill>
                <a:srgbClr val="DA7BB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g1f7b5ef0b07_0_1024"/>
          <p:cNvSpPr/>
          <p:nvPr/>
        </p:nvSpPr>
        <p:spPr>
          <a:xfrm>
            <a:off x="2574153" y="5537350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Advanced metrics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630" name="Google Shape;630;g1f7b5ef0b07_0_1024"/>
          <p:cNvSpPr/>
          <p:nvPr/>
        </p:nvSpPr>
        <p:spPr>
          <a:xfrm>
            <a:off x="2574150" y="6017770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Deep-dive into advanced undervalued metrics and stats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g1f7b5ef0b07_0_1024"/>
          <p:cNvSpPr/>
          <p:nvPr/>
        </p:nvSpPr>
        <p:spPr>
          <a:xfrm>
            <a:off x="1551427" y="6860791"/>
            <a:ext cx="777600" cy="44400"/>
          </a:xfrm>
          <a:prstGeom prst="roundRect">
            <a:avLst>
              <a:gd fmla="val 225151" name="adj"/>
            </a:avLst>
          </a:prstGeom>
          <a:solidFill>
            <a:srgbClr val="552C8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g1f7b5ef0b07_0_1024"/>
          <p:cNvSpPr/>
          <p:nvPr/>
        </p:nvSpPr>
        <p:spPr>
          <a:xfrm>
            <a:off x="1051484" y="6633084"/>
            <a:ext cx="499800" cy="499800"/>
          </a:xfrm>
          <a:prstGeom prst="roundRect">
            <a:avLst>
              <a:gd fmla="val 20000" name="adj"/>
            </a:avLst>
          </a:prstGeom>
          <a:noFill/>
          <a:ln cap="flat" cmpd="sng" w="9525">
            <a:solidFill>
              <a:srgbClr val="552C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g1f7b5ef0b07_0_1024"/>
          <p:cNvSpPr/>
          <p:nvPr/>
        </p:nvSpPr>
        <p:spPr>
          <a:xfrm>
            <a:off x="1207455" y="6674756"/>
            <a:ext cx="188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24"/>
              <a:buFont typeface="Montserrat"/>
              <a:buNone/>
            </a:pPr>
            <a:r>
              <a:rPr b="0" i="0" lang="en-US" sz="2624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g1f7b5ef0b07_0_1024"/>
          <p:cNvSpPr/>
          <p:nvPr/>
        </p:nvSpPr>
        <p:spPr>
          <a:xfrm>
            <a:off x="2556753" y="6633075"/>
            <a:ext cx="34524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87"/>
              <a:buFont typeface="Montserrat"/>
              <a:buNone/>
            </a:pPr>
            <a:r>
              <a:rPr b="1" i="0" lang="en-US" sz="2187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Scouting report</a:t>
            </a:r>
            <a:endParaRPr b="1" i="0" sz="2187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635" name="Google Shape;635;g1f7b5ef0b07_0_1024"/>
          <p:cNvSpPr/>
          <p:nvPr/>
        </p:nvSpPr>
        <p:spPr>
          <a:xfrm>
            <a:off x="2556750" y="7113495"/>
            <a:ext cx="77511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Proposal for prospect countries and players to watch out for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41" name="Google Shape;641;g2cd557fac69_0_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g2cd557fac69_0_9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g2cd557fac69_0_90"/>
          <p:cNvSpPr/>
          <p:nvPr/>
        </p:nvSpPr>
        <p:spPr>
          <a:xfrm>
            <a:off x="1692107" y="2589264"/>
            <a:ext cx="50730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5210"/>
              <a:buFont typeface="Montserrat"/>
              <a:buNone/>
            </a:pPr>
            <a:r>
              <a:rPr b="1" i="0" lang="en-US" sz="3509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Guard</a:t>
            </a:r>
            <a:endParaRPr b="1" i="0" sz="350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4" name="Google Shape;644;g2cd557fac69_0_90"/>
          <p:cNvPicPr preferRelativeResize="0"/>
          <p:nvPr/>
        </p:nvPicPr>
        <p:blipFill rotWithShape="1">
          <a:blip r:embed="rId4">
            <a:alphaModFix amt="55000"/>
          </a:blip>
          <a:srcRect b="0" l="0" r="0" t="0"/>
          <a:stretch/>
        </p:blipFill>
        <p:spPr>
          <a:xfrm>
            <a:off x="322698" y="7007825"/>
            <a:ext cx="1815574" cy="9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g2cd557fac69_0_90"/>
          <p:cNvSpPr/>
          <p:nvPr/>
        </p:nvSpPr>
        <p:spPr>
          <a:xfrm>
            <a:off x="1127675" y="1065025"/>
            <a:ext cx="11234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74"/>
              <a:buFont typeface="Montserrat"/>
              <a:buNone/>
            </a:pPr>
            <a:r>
              <a:rPr b="1" i="0" lang="en-US" sz="4374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Player Profiles</a:t>
            </a:r>
            <a:endParaRPr b="1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g2cd557fac69_0_90"/>
          <p:cNvSpPr/>
          <p:nvPr/>
        </p:nvSpPr>
        <p:spPr>
          <a:xfrm>
            <a:off x="1692107" y="4080526"/>
            <a:ext cx="50730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5210"/>
              <a:buFont typeface="Montserrat"/>
              <a:buNone/>
            </a:pPr>
            <a:r>
              <a:rPr b="1" i="0" lang="en-US" sz="3509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Forward</a:t>
            </a:r>
            <a:endParaRPr b="1" i="0" sz="350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7" name="Google Shape;647;g2cd557fac69_0_90"/>
          <p:cNvSpPr/>
          <p:nvPr/>
        </p:nvSpPr>
        <p:spPr>
          <a:xfrm>
            <a:off x="1692107" y="5619288"/>
            <a:ext cx="50730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5210"/>
              <a:buFont typeface="Montserrat"/>
              <a:buNone/>
            </a:pPr>
            <a:r>
              <a:rPr b="1" i="0" lang="en-US" sz="3509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Center</a:t>
            </a:r>
            <a:endParaRPr b="1" i="0" sz="350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8" name="Google Shape;648;g2cd557fac69_0_90"/>
          <p:cNvGrpSpPr/>
          <p:nvPr/>
        </p:nvGrpSpPr>
        <p:grpSpPr>
          <a:xfrm>
            <a:off x="8153597" y="1850969"/>
            <a:ext cx="5545957" cy="4930460"/>
            <a:chOff x="5944675" y="2963775"/>
            <a:chExt cx="3951801" cy="3513225"/>
          </a:xfrm>
        </p:grpSpPr>
        <p:pic>
          <p:nvPicPr>
            <p:cNvPr id="649" name="Google Shape;649;g2cd557fac69_0_90"/>
            <p:cNvPicPr preferRelativeResize="0"/>
            <p:nvPr/>
          </p:nvPicPr>
          <p:blipFill rotWithShape="1">
            <a:blip r:embed="rId5">
              <a:alphaModFix/>
            </a:blip>
            <a:srcRect b="0" l="0" r="0" t="2856"/>
            <a:stretch/>
          </p:blipFill>
          <p:spPr>
            <a:xfrm>
              <a:off x="5944675" y="2963775"/>
              <a:ext cx="3951801" cy="3513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0" name="Google Shape;650;g2cd557fac69_0_90"/>
            <p:cNvSpPr/>
            <p:nvPr/>
          </p:nvSpPr>
          <p:spPr>
            <a:xfrm>
              <a:off x="7740727" y="3680287"/>
              <a:ext cx="359700" cy="359700"/>
            </a:xfrm>
            <a:prstGeom prst="flowChartConnector">
              <a:avLst/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g2cd557fac69_0_90"/>
            <p:cNvSpPr/>
            <p:nvPr/>
          </p:nvSpPr>
          <p:spPr>
            <a:xfrm>
              <a:off x="8713630" y="4889015"/>
              <a:ext cx="359700" cy="359700"/>
            </a:xfrm>
            <a:prstGeom prst="flowChartConnector">
              <a:avLst/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g2cd557fac69_0_90"/>
            <p:cNvSpPr/>
            <p:nvPr/>
          </p:nvSpPr>
          <p:spPr>
            <a:xfrm>
              <a:off x="6210275" y="4192764"/>
              <a:ext cx="359700" cy="359700"/>
            </a:xfrm>
            <a:prstGeom prst="flowChartConnector">
              <a:avLst/>
            </a:prstGeom>
            <a:solidFill>
              <a:srgbClr val="EAD1D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g2cd557fac69_0_90"/>
            <p:cNvSpPr txBox="1"/>
            <p:nvPr/>
          </p:nvSpPr>
          <p:spPr>
            <a:xfrm>
              <a:off x="9037541" y="4926361"/>
              <a:ext cx="537000" cy="2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EAD1DC"/>
                  </a:solidFill>
                  <a:latin typeface="Arial"/>
                  <a:ea typeface="Arial"/>
                  <a:cs typeface="Arial"/>
                  <a:sym typeface="Arial"/>
                </a:rPr>
                <a:t>Guard</a:t>
              </a:r>
              <a:endParaRPr b="0" i="0" sz="1400" u="none" cap="none" strike="noStrike">
                <a:solidFill>
                  <a:srgbClr val="EAD1DC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g2cd557fac69_0_90"/>
            <p:cNvSpPr txBox="1"/>
            <p:nvPr/>
          </p:nvSpPr>
          <p:spPr>
            <a:xfrm>
              <a:off x="7652081" y="4039996"/>
              <a:ext cx="537000" cy="2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EAD1DC"/>
                  </a:solidFill>
                  <a:latin typeface="Arial"/>
                  <a:ea typeface="Arial"/>
                  <a:cs typeface="Arial"/>
                  <a:sym typeface="Arial"/>
                </a:rPr>
                <a:t>Center</a:t>
              </a:r>
              <a:endParaRPr b="0" i="0" sz="1400" u="none" cap="none" strike="noStrike">
                <a:solidFill>
                  <a:srgbClr val="EAD1DC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g2cd557fac69_0_90"/>
            <p:cNvSpPr txBox="1"/>
            <p:nvPr/>
          </p:nvSpPr>
          <p:spPr>
            <a:xfrm>
              <a:off x="6497228" y="3961214"/>
              <a:ext cx="654000" cy="2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EAD1DC"/>
                  </a:solidFill>
                  <a:latin typeface="Arial"/>
                  <a:ea typeface="Arial"/>
                  <a:cs typeface="Arial"/>
                  <a:sym typeface="Arial"/>
                </a:rPr>
                <a:t>Forward</a:t>
              </a:r>
              <a:endParaRPr b="0" i="0" sz="1400" u="none" cap="none" strike="noStrike">
                <a:solidFill>
                  <a:srgbClr val="EAD1DC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6" name="Google Shape;656;g2cd557fac69_0_90"/>
          <p:cNvGrpSpPr/>
          <p:nvPr/>
        </p:nvGrpSpPr>
        <p:grpSpPr>
          <a:xfrm>
            <a:off x="1808202" y="2297419"/>
            <a:ext cx="828916" cy="1188863"/>
            <a:chOff x="4423208" y="1636618"/>
            <a:chExt cx="394328" cy="565533"/>
          </a:xfrm>
        </p:grpSpPr>
        <p:sp>
          <p:nvSpPr>
            <p:cNvPr id="657" name="Google Shape;657;g2cd557fac69_0_90"/>
            <p:cNvSpPr/>
            <p:nvPr/>
          </p:nvSpPr>
          <p:spPr>
            <a:xfrm>
              <a:off x="4423208" y="1636618"/>
              <a:ext cx="394328" cy="565533"/>
            </a:xfrm>
            <a:custGeom>
              <a:rect b="b" l="l" r="r" t="t"/>
              <a:pathLst>
                <a:path extrusionOk="0" h="7429" w="5180">
                  <a:moveTo>
                    <a:pt x="2840" y="1"/>
                  </a:moveTo>
                  <a:cubicBezTo>
                    <a:pt x="2740" y="1"/>
                    <a:pt x="2588" y="41"/>
                    <a:pt x="2419" y="103"/>
                  </a:cubicBezTo>
                  <a:cubicBezTo>
                    <a:pt x="2206" y="181"/>
                    <a:pt x="2238" y="588"/>
                    <a:pt x="2247" y="622"/>
                  </a:cubicBezTo>
                  <a:cubicBezTo>
                    <a:pt x="2257" y="657"/>
                    <a:pt x="2266" y="752"/>
                    <a:pt x="2266" y="800"/>
                  </a:cubicBezTo>
                  <a:cubicBezTo>
                    <a:pt x="2266" y="848"/>
                    <a:pt x="2320" y="899"/>
                    <a:pt x="2319" y="937"/>
                  </a:cubicBezTo>
                  <a:cubicBezTo>
                    <a:pt x="2316" y="976"/>
                    <a:pt x="2375" y="972"/>
                    <a:pt x="2389" y="976"/>
                  </a:cubicBezTo>
                  <a:cubicBezTo>
                    <a:pt x="2403" y="980"/>
                    <a:pt x="2389" y="1041"/>
                    <a:pt x="2375" y="1041"/>
                  </a:cubicBezTo>
                  <a:cubicBezTo>
                    <a:pt x="2361" y="1041"/>
                    <a:pt x="2355" y="1053"/>
                    <a:pt x="2316" y="1066"/>
                  </a:cubicBezTo>
                  <a:cubicBezTo>
                    <a:pt x="2302" y="1071"/>
                    <a:pt x="2287" y="1072"/>
                    <a:pt x="2271" y="1072"/>
                  </a:cubicBezTo>
                  <a:cubicBezTo>
                    <a:pt x="2265" y="1072"/>
                    <a:pt x="2258" y="1072"/>
                    <a:pt x="2252" y="1072"/>
                  </a:cubicBezTo>
                  <a:cubicBezTo>
                    <a:pt x="2229" y="1072"/>
                    <a:pt x="2207" y="1074"/>
                    <a:pt x="2189" y="1087"/>
                  </a:cubicBezTo>
                  <a:cubicBezTo>
                    <a:pt x="2153" y="1114"/>
                    <a:pt x="2157" y="1145"/>
                    <a:pt x="2129" y="1162"/>
                  </a:cubicBezTo>
                  <a:cubicBezTo>
                    <a:pt x="2102" y="1181"/>
                    <a:pt x="2037" y="1251"/>
                    <a:pt x="2033" y="1267"/>
                  </a:cubicBezTo>
                  <a:cubicBezTo>
                    <a:pt x="2029" y="1283"/>
                    <a:pt x="1952" y="1324"/>
                    <a:pt x="1870" y="1375"/>
                  </a:cubicBezTo>
                  <a:cubicBezTo>
                    <a:pt x="1787" y="1425"/>
                    <a:pt x="1694" y="1566"/>
                    <a:pt x="1672" y="1646"/>
                  </a:cubicBezTo>
                  <a:cubicBezTo>
                    <a:pt x="1649" y="1725"/>
                    <a:pt x="1685" y="1929"/>
                    <a:pt x="1685" y="1950"/>
                  </a:cubicBezTo>
                  <a:cubicBezTo>
                    <a:pt x="1685" y="1974"/>
                    <a:pt x="1660" y="2016"/>
                    <a:pt x="1637" y="2068"/>
                  </a:cubicBezTo>
                  <a:cubicBezTo>
                    <a:pt x="1615" y="2121"/>
                    <a:pt x="1548" y="2240"/>
                    <a:pt x="1532" y="2269"/>
                  </a:cubicBezTo>
                  <a:cubicBezTo>
                    <a:pt x="1516" y="2299"/>
                    <a:pt x="1450" y="2331"/>
                    <a:pt x="1407" y="2357"/>
                  </a:cubicBezTo>
                  <a:cubicBezTo>
                    <a:pt x="1364" y="2382"/>
                    <a:pt x="1293" y="2475"/>
                    <a:pt x="1228" y="2555"/>
                  </a:cubicBezTo>
                  <a:cubicBezTo>
                    <a:pt x="1161" y="2634"/>
                    <a:pt x="946" y="2851"/>
                    <a:pt x="910" y="2883"/>
                  </a:cubicBezTo>
                  <a:cubicBezTo>
                    <a:pt x="874" y="2915"/>
                    <a:pt x="793" y="2980"/>
                    <a:pt x="792" y="2999"/>
                  </a:cubicBezTo>
                  <a:cubicBezTo>
                    <a:pt x="789" y="3017"/>
                    <a:pt x="763" y="3026"/>
                    <a:pt x="731" y="3047"/>
                  </a:cubicBezTo>
                  <a:cubicBezTo>
                    <a:pt x="699" y="3068"/>
                    <a:pt x="721" y="3110"/>
                    <a:pt x="712" y="3129"/>
                  </a:cubicBezTo>
                  <a:cubicBezTo>
                    <a:pt x="703" y="3148"/>
                    <a:pt x="671" y="3211"/>
                    <a:pt x="642" y="3245"/>
                  </a:cubicBezTo>
                  <a:cubicBezTo>
                    <a:pt x="611" y="3279"/>
                    <a:pt x="601" y="3346"/>
                    <a:pt x="601" y="3379"/>
                  </a:cubicBezTo>
                  <a:cubicBezTo>
                    <a:pt x="601" y="3414"/>
                    <a:pt x="595" y="3497"/>
                    <a:pt x="591" y="3516"/>
                  </a:cubicBezTo>
                  <a:cubicBezTo>
                    <a:pt x="587" y="3534"/>
                    <a:pt x="627" y="3541"/>
                    <a:pt x="646" y="3562"/>
                  </a:cubicBezTo>
                  <a:cubicBezTo>
                    <a:pt x="664" y="3582"/>
                    <a:pt x="651" y="3613"/>
                    <a:pt x="651" y="3650"/>
                  </a:cubicBezTo>
                  <a:cubicBezTo>
                    <a:pt x="651" y="3690"/>
                    <a:pt x="680" y="3703"/>
                    <a:pt x="694" y="3703"/>
                  </a:cubicBezTo>
                  <a:cubicBezTo>
                    <a:pt x="707" y="3703"/>
                    <a:pt x="716" y="3710"/>
                    <a:pt x="740" y="3726"/>
                  </a:cubicBezTo>
                  <a:cubicBezTo>
                    <a:pt x="746" y="3730"/>
                    <a:pt x="752" y="3732"/>
                    <a:pt x="758" y="3732"/>
                  </a:cubicBezTo>
                  <a:cubicBezTo>
                    <a:pt x="769" y="3732"/>
                    <a:pt x="779" y="3727"/>
                    <a:pt x="785" y="3723"/>
                  </a:cubicBezTo>
                  <a:cubicBezTo>
                    <a:pt x="865" y="3851"/>
                    <a:pt x="1008" y="3936"/>
                    <a:pt x="1169" y="3936"/>
                  </a:cubicBezTo>
                  <a:cubicBezTo>
                    <a:pt x="1421" y="3936"/>
                    <a:pt x="1625" y="3732"/>
                    <a:pt x="1625" y="3480"/>
                  </a:cubicBezTo>
                  <a:cubicBezTo>
                    <a:pt x="1625" y="3264"/>
                    <a:pt x="1477" y="3084"/>
                    <a:pt x="1276" y="3036"/>
                  </a:cubicBezTo>
                  <a:cubicBezTo>
                    <a:pt x="1279" y="3030"/>
                    <a:pt x="1280" y="3027"/>
                    <a:pt x="1280" y="3027"/>
                  </a:cubicBezTo>
                  <a:cubicBezTo>
                    <a:pt x="1264" y="3027"/>
                    <a:pt x="1245" y="2999"/>
                    <a:pt x="1265" y="2976"/>
                  </a:cubicBezTo>
                  <a:cubicBezTo>
                    <a:pt x="1286" y="2954"/>
                    <a:pt x="1427" y="2875"/>
                    <a:pt x="1474" y="2849"/>
                  </a:cubicBezTo>
                  <a:cubicBezTo>
                    <a:pt x="1519" y="2822"/>
                    <a:pt x="1641" y="2714"/>
                    <a:pt x="1665" y="2692"/>
                  </a:cubicBezTo>
                  <a:cubicBezTo>
                    <a:pt x="1688" y="2669"/>
                    <a:pt x="1704" y="2656"/>
                    <a:pt x="1724" y="2637"/>
                  </a:cubicBezTo>
                  <a:cubicBezTo>
                    <a:pt x="1745" y="2619"/>
                    <a:pt x="1806" y="2562"/>
                    <a:pt x="1850" y="2526"/>
                  </a:cubicBezTo>
                  <a:cubicBezTo>
                    <a:pt x="1893" y="2489"/>
                    <a:pt x="1978" y="2269"/>
                    <a:pt x="1994" y="2223"/>
                  </a:cubicBezTo>
                  <a:cubicBezTo>
                    <a:pt x="2004" y="2189"/>
                    <a:pt x="2012" y="2165"/>
                    <a:pt x="2021" y="2165"/>
                  </a:cubicBezTo>
                  <a:cubicBezTo>
                    <a:pt x="2024" y="2165"/>
                    <a:pt x="2028" y="2170"/>
                    <a:pt x="2032" y="2179"/>
                  </a:cubicBezTo>
                  <a:cubicBezTo>
                    <a:pt x="2045" y="2211"/>
                    <a:pt x="2125" y="2338"/>
                    <a:pt x="2153" y="2361"/>
                  </a:cubicBezTo>
                  <a:cubicBezTo>
                    <a:pt x="2180" y="2385"/>
                    <a:pt x="2243" y="2463"/>
                    <a:pt x="2265" y="2535"/>
                  </a:cubicBezTo>
                  <a:cubicBezTo>
                    <a:pt x="2285" y="2605"/>
                    <a:pt x="2253" y="2765"/>
                    <a:pt x="2225" y="2826"/>
                  </a:cubicBezTo>
                  <a:cubicBezTo>
                    <a:pt x="2198" y="2887"/>
                    <a:pt x="2266" y="2956"/>
                    <a:pt x="2278" y="3012"/>
                  </a:cubicBezTo>
                  <a:cubicBezTo>
                    <a:pt x="2289" y="3069"/>
                    <a:pt x="2278" y="3120"/>
                    <a:pt x="2234" y="3149"/>
                  </a:cubicBezTo>
                  <a:cubicBezTo>
                    <a:pt x="2192" y="3178"/>
                    <a:pt x="2244" y="3314"/>
                    <a:pt x="2246" y="3342"/>
                  </a:cubicBezTo>
                  <a:cubicBezTo>
                    <a:pt x="2249" y="3368"/>
                    <a:pt x="2234" y="3375"/>
                    <a:pt x="2176" y="3410"/>
                  </a:cubicBezTo>
                  <a:cubicBezTo>
                    <a:pt x="2116" y="3444"/>
                    <a:pt x="2048" y="3576"/>
                    <a:pt x="2011" y="3613"/>
                  </a:cubicBezTo>
                  <a:cubicBezTo>
                    <a:pt x="1975" y="3649"/>
                    <a:pt x="1991" y="3808"/>
                    <a:pt x="1986" y="3856"/>
                  </a:cubicBezTo>
                  <a:cubicBezTo>
                    <a:pt x="1982" y="3904"/>
                    <a:pt x="1952" y="3917"/>
                    <a:pt x="1909" y="3965"/>
                  </a:cubicBezTo>
                  <a:cubicBezTo>
                    <a:pt x="1866" y="4013"/>
                    <a:pt x="1765" y="4271"/>
                    <a:pt x="1732" y="4325"/>
                  </a:cubicBezTo>
                  <a:cubicBezTo>
                    <a:pt x="1697" y="4380"/>
                    <a:pt x="1681" y="4497"/>
                    <a:pt x="1681" y="4504"/>
                  </a:cubicBezTo>
                  <a:cubicBezTo>
                    <a:pt x="1681" y="4510"/>
                    <a:pt x="1663" y="4538"/>
                    <a:pt x="1653" y="4574"/>
                  </a:cubicBezTo>
                  <a:cubicBezTo>
                    <a:pt x="1644" y="4610"/>
                    <a:pt x="1560" y="4752"/>
                    <a:pt x="1538" y="4775"/>
                  </a:cubicBezTo>
                  <a:cubicBezTo>
                    <a:pt x="1514" y="4797"/>
                    <a:pt x="1449" y="4937"/>
                    <a:pt x="1418" y="4993"/>
                  </a:cubicBezTo>
                  <a:cubicBezTo>
                    <a:pt x="1389" y="5050"/>
                    <a:pt x="1236" y="5232"/>
                    <a:pt x="1184" y="5305"/>
                  </a:cubicBezTo>
                  <a:cubicBezTo>
                    <a:pt x="1131" y="5378"/>
                    <a:pt x="993" y="5732"/>
                    <a:pt x="957" y="5811"/>
                  </a:cubicBezTo>
                  <a:cubicBezTo>
                    <a:pt x="920" y="5891"/>
                    <a:pt x="840" y="6191"/>
                    <a:pt x="833" y="6191"/>
                  </a:cubicBezTo>
                  <a:cubicBezTo>
                    <a:pt x="827" y="6191"/>
                    <a:pt x="817" y="6201"/>
                    <a:pt x="817" y="6201"/>
                  </a:cubicBezTo>
                  <a:cubicBezTo>
                    <a:pt x="817" y="6201"/>
                    <a:pt x="764" y="6335"/>
                    <a:pt x="731" y="6360"/>
                  </a:cubicBezTo>
                  <a:cubicBezTo>
                    <a:pt x="696" y="6385"/>
                    <a:pt x="671" y="6465"/>
                    <a:pt x="664" y="6484"/>
                  </a:cubicBezTo>
                  <a:cubicBezTo>
                    <a:pt x="658" y="6501"/>
                    <a:pt x="601" y="6500"/>
                    <a:pt x="582" y="6501"/>
                  </a:cubicBezTo>
                  <a:cubicBezTo>
                    <a:pt x="565" y="6504"/>
                    <a:pt x="571" y="6536"/>
                    <a:pt x="565" y="6557"/>
                  </a:cubicBezTo>
                  <a:cubicBezTo>
                    <a:pt x="557" y="6577"/>
                    <a:pt x="533" y="6610"/>
                    <a:pt x="521" y="6618"/>
                  </a:cubicBezTo>
                  <a:cubicBezTo>
                    <a:pt x="509" y="6624"/>
                    <a:pt x="509" y="6691"/>
                    <a:pt x="505" y="6718"/>
                  </a:cubicBezTo>
                  <a:cubicBezTo>
                    <a:pt x="501" y="6744"/>
                    <a:pt x="352" y="6864"/>
                    <a:pt x="332" y="6886"/>
                  </a:cubicBezTo>
                  <a:cubicBezTo>
                    <a:pt x="311" y="6909"/>
                    <a:pt x="206" y="6970"/>
                    <a:pt x="163" y="7017"/>
                  </a:cubicBezTo>
                  <a:cubicBezTo>
                    <a:pt x="120" y="7062"/>
                    <a:pt x="1" y="7211"/>
                    <a:pt x="20" y="7313"/>
                  </a:cubicBezTo>
                  <a:cubicBezTo>
                    <a:pt x="35" y="7399"/>
                    <a:pt x="239" y="7429"/>
                    <a:pt x="352" y="7429"/>
                  </a:cubicBezTo>
                  <a:cubicBezTo>
                    <a:pt x="373" y="7429"/>
                    <a:pt x="390" y="7428"/>
                    <a:pt x="403" y="7426"/>
                  </a:cubicBezTo>
                  <a:cubicBezTo>
                    <a:pt x="486" y="7415"/>
                    <a:pt x="591" y="7199"/>
                    <a:pt x="606" y="7183"/>
                  </a:cubicBezTo>
                  <a:cubicBezTo>
                    <a:pt x="613" y="7174"/>
                    <a:pt x="642" y="7171"/>
                    <a:pt x="676" y="7171"/>
                  </a:cubicBezTo>
                  <a:cubicBezTo>
                    <a:pt x="703" y="7171"/>
                    <a:pt x="734" y="7173"/>
                    <a:pt x="760" y="7174"/>
                  </a:cubicBezTo>
                  <a:cubicBezTo>
                    <a:pt x="760" y="7174"/>
                    <a:pt x="761" y="7174"/>
                    <a:pt x="761" y="7174"/>
                  </a:cubicBezTo>
                  <a:cubicBezTo>
                    <a:pt x="821" y="7174"/>
                    <a:pt x="904" y="7059"/>
                    <a:pt x="925" y="7017"/>
                  </a:cubicBezTo>
                  <a:cubicBezTo>
                    <a:pt x="944" y="6975"/>
                    <a:pt x="945" y="6827"/>
                    <a:pt x="949" y="6827"/>
                  </a:cubicBezTo>
                  <a:cubicBezTo>
                    <a:pt x="949" y="6827"/>
                    <a:pt x="949" y="6827"/>
                    <a:pt x="949" y="6827"/>
                  </a:cubicBezTo>
                  <a:cubicBezTo>
                    <a:pt x="950" y="6830"/>
                    <a:pt x="952" y="6832"/>
                    <a:pt x="955" y="6832"/>
                  </a:cubicBezTo>
                  <a:cubicBezTo>
                    <a:pt x="963" y="6832"/>
                    <a:pt x="978" y="6819"/>
                    <a:pt x="989" y="6803"/>
                  </a:cubicBezTo>
                  <a:cubicBezTo>
                    <a:pt x="1002" y="6779"/>
                    <a:pt x="1027" y="6715"/>
                    <a:pt x="1027" y="6715"/>
                  </a:cubicBezTo>
                  <a:cubicBezTo>
                    <a:pt x="1027" y="6715"/>
                    <a:pt x="973" y="6682"/>
                    <a:pt x="961" y="6675"/>
                  </a:cubicBezTo>
                  <a:cubicBezTo>
                    <a:pt x="949" y="6669"/>
                    <a:pt x="984" y="6574"/>
                    <a:pt x="1005" y="6558"/>
                  </a:cubicBezTo>
                  <a:cubicBezTo>
                    <a:pt x="1025" y="6542"/>
                    <a:pt x="1021" y="6513"/>
                    <a:pt x="1027" y="6492"/>
                  </a:cubicBezTo>
                  <a:cubicBezTo>
                    <a:pt x="1034" y="6472"/>
                    <a:pt x="1127" y="6328"/>
                    <a:pt x="1136" y="6315"/>
                  </a:cubicBezTo>
                  <a:cubicBezTo>
                    <a:pt x="1146" y="6302"/>
                    <a:pt x="1131" y="6286"/>
                    <a:pt x="1131" y="6286"/>
                  </a:cubicBezTo>
                  <a:cubicBezTo>
                    <a:pt x="1131" y="6286"/>
                    <a:pt x="1184" y="6238"/>
                    <a:pt x="1204" y="6205"/>
                  </a:cubicBezTo>
                  <a:cubicBezTo>
                    <a:pt x="1225" y="6173"/>
                    <a:pt x="1394" y="6009"/>
                    <a:pt x="1474" y="5932"/>
                  </a:cubicBezTo>
                  <a:cubicBezTo>
                    <a:pt x="1554" y="5854"/>
                    <a:pt x="1651" y="5570"/>
                    <a:pt x="1679" y="5487"/>
                  </a:cubicBezTo>
                  <a:cubicBezTo>
                    <a:pt x="1705" y="5406"/>
                    <a:pt x="1772" y="5285"/>
                    <a:pt x="1788" y="5272"/>
                  </a:cubicBezTo>
                  <a:cubicBezTo>
                    <a:pt x="1804" y="5257"/>
                    <a:pt x="1911" y="5123"/>
                    <a:pt x="1947" y="5078"/>
                  </a:cubicBezTo>
                  <a:cubicBezTo>
                    <a:pt x="1984" y="5031"/>
                    <a:pt x="2088" y="4934"/>
                    <a:pt x="2154" y="4861"/>
                  </a:cubicBezTo>
                  <a:cubicBezTo>
                    <a:pt x="2220" y="4789"/>
                    <a:pt x="2340" y="4674"/>
                    <a:pt x="2362" y="4674"/>
                  </a:cubicBezTo>
                  <a:cubicBezTo>
                    <a:pt x="2362" y="4674"/>
                    <a:pt x="2362" y="4674"/>
                    <a:pt x="2362" y="4674"/>
                  </a:cubicBezTo>
                  <a:cubicBezTo>
                    <a:pt x="2366" y="4675"/>
                    <a:pt x="2371" y="4675"/>
                    <a:pt x="2378" y="4675"/>
                  </a:cubicBezTo>
                  <a:cubicBezTo>
                    <a:pt x="2401" y="4675"/>
                    <a:pt x="2438" y="4670"/>
                    <a:pt x="2476" y="4640"/>
                  </a:cubicBezTo>
                  <a:cubicBezTo>
                    <a:pt x="2524" y="4602"/>
                    <a:pt x="2572" y="4578"/>
                    <a:pt x="2576" y="4555"/>
                  </a:cubicBezTo>
                  <a:cubicBezTo>
                    <a:pt x="2581" y="4533"/>
                    <a:pt x="2652" y="4517"/>
                    <a:pt x="2689" y="4510"/>
                  </a:cubicBezTo>
                  <a:cubicBezTo>
                    <a:pt x="2725" y="4504"/>
                    <a:pt x="2871" y="4399"/>
                    <a:pt x="2891" y="4373"/>
                  </a:cubicBezTo>
                  <a:cubicBezTo>
                    <a:pt x="2906" y="4355"/>
                    <a:pt x="2937" y="4331"/>
                    <a:pt x="2958" y="4331"/>
                  </a:cubicBezTo>
                  <a:cubicBezTo>
                    <a:pt x="2965" y="4331"/>
                    <a:pt x="2971" y="4334"/>
                    <a:pt x="2976" y="4341"/>
                  </a:cubicBezTo>
                  <a:cubicBezTo>
                    <a:pt x="2992" y="4369"/>
                    <a:pt x="3162" y="4519"/>
                    <a:pt x="3185" y="4546"/>
                  </a:cubicBezTo>
                  <a:cubicBezTo>
                    <a:pt x="3207" y="4574"/>
                    <a:pt x="3247" y="4690"/>
                    <a:pt x="3247" y="4739"/>
                  </a:cubicBezTo>
                  <a:cubicBezTo>
                    <a:pt x="3247" y="4787"/>
                    <a:pt x="3365" y="4918"/>
                    <a:pt x="3365" y="4918"/>
                  </a:cubicBezTo>
                  <a:cubicBezTo>
                    <a:pt x="3365" y="4918"/>
                    <a:pt x="3383" y="5052"/>
                    <a:pt x="3388" y="5110"/>
                  </a:cubicBezTo>
                  <a:cubicBezTo>
                    <a:pt x="3392" y="5167"/>
                    <a:pt x="3478" y="5248"/>
                    <a:pt x="3501" y="5302"/>
                  </a:cubicBezTo>
                  <a:cubicBezTo>
                    <a:pt x="3525" y="5358"/>
                    <a:pt x="3670" y="5499"/>
                    <a:pt x="3735" y="5560"/>
                  </a:cubicBezTo>
                  <a:cubicBezTo>
                    <a:pt x="3797" y="5623"/>
                    <a:pt x="3839" y="5715"/>
                    <a:pt x="3861" y="5768"/>
                  </a:cubicBezTo>
                  <a:cubicBezTo>
                    <a:pt x="3885" y="5821"/>
                    <a:pt x="3922" y="5914"/>
                    <a:pt x="3954" y="5956"/>
                  </a:cubicBezTo>
                  <a:cubicBezTo>
                    <a:pt x="3987" y="6000"/>
                    <a:pt x="4139" y="6157"/>
                    <a:pt x="4190" y="6208"/>
                  </a:cubicBezTo>
                  <a:cubicBezTo>
                    <a:pt x="4240" y="6258"/>
                    <a:pt x="4300" y="6342"/>
                    <a:pt x="4306" y="6351"/>
                  </a:cubicBezTo>
                  <a:cubicBezTo>
                    <a:pt x="4313" y="6360"/>
                    <a:pt x="4349" y="6404"/>
                    <a:pt x="4345" y="6412"/>
                  </a:cubicBezTo>
                  <a:cubicBezTo>
                    <a:pt x="4341" y="6423"/>
                    <a:pt x="4362" y="6443"/>
                    <a:pt x="4374" y="6465"/>
                  </a:cubicBezTo>
                  <a:cubicBezTo>
                    <a:pt x="4386" y="6488"/>
                    <a:pt x="4441" y="6577"/>
                    <a:pt x="4442" y="6605"/>
                  </a:cubicBezTo>
                  <a:cubicBezTo>
                    <a:pt x="4445" y="6632"/>
                    <a:pt x="4451" y="6648"/>
                    <a:pt x="4461" y="6670"/>
                  </a:cubicBezTo>
                  <a:cubicBezTo>
                    <a:pt x="4470" y="6693"/>
                    <a:pt x="4463" y="6693"/>
                    <a:pt x="4450" y="6714"/>
                  </a:cubicBezTo>
                  <a:cubicBezTo>
                    <a:pt x="4435" y="6734"/>
                    <a:pt x="4426" y="6746"/>
                    <a:pt x="4426" y="6759"/>
                  </a:cubicBezTo>
                  <a:cubicBezTo>
                    <a:pt x="4426" y="6774"/>
                    <a:pt x="4475" y="6860"/>
                    <a:pt x="4475" y="6887"/>
                  </a:cubicBezTo>
                  <a:cubicBezTo>
                    <a:pt x="4475" y="6913"/>
                    <a:pt x="4539" y="6932"/>
                    <a:pt x="4550" y="6960"/>
                  </a:cubicBezTo>
                  <a:cubicBezTo>
                    <a:pt x="4560" y="6988"/>
                    <a:pt x="4593" y="7030"/>
                    <a:pt x="4609" y="7046"/>
                  </a:cubicBezTo>
                  <a:cubicBezTo>
                    <a:pt x="4625" y="7062"/>
                    <a:pt x="4652" y="7103"/>
                    <a:pt x="4671" y="7125"/>
                  </a:cubicBezTo>
                  <a:cubicBezTo>
                    <a:pt x="4689" y="7145"/>
                    <a:pt x="4687" y="7177"/>
                    <a:pt x="4676" y="7222"/>
                  </a:cubicBezTo>
                  <a:cubicBezTo>
                    <a:pt x="4664" y="7267"/>
                    <a:pt x="4712" y="7311"/>
                    <a:pt x="4708" y="7349"/>
                  </a:cubicBezTo>
                  <a:cubicBezTo>
                    <a:pt x="4703" y="7388"/>
                    <a:pt x="4732" y="7401"/>
                    <a:pt x="4754" y="7401"/>
                  </a:cubicBezTo>
                  <a:cubicBezTo>
                    <a:pt x="4778" y="7401"/>
                    <a:pt x="5037" y="7263"/>
                    <a:pt x="5089" y="7228"/>
                  </a:cubicBezTo>
                  <a:cubicBezTo>
                    <a:pt x="5140" y="7195"/>
                    <a:pt x="5180" y="7149"/>
                    <a:pt x="5164" y="7077"/>
                  </a:cubicBezTo>
                  <a:cubicBezTo>
                    <a:pt x="5148" y="7004"/>
                    <a:pt x="5066" y="6947"/>
                    <a:pt x="5054" y="6912"/>
                  </a:cubicBezTo>
                  <a:cubicBezTo>
                    <a:pt x="5043" y="6878"/>
                    <a:pt x="4948" y="6758"/>
                    <a:pt x="4929" y="6755"/>
                  </a:cubicBezTo>
                  <a:cubicBezTo>
                    <a:pt x="4912" y="6753"/>
                    <a:pt x="4885" y="6680"/>
                    <a:pt x="4856" y="6631"/>
                  </a:cubicBezTo>
                  <a:cubicBezTo>
                    <a:pt x="4827" y="6584"/>
                    <a:pt x="4812" y="6584"/>
                    <a:pt x="4799" y="6584"/>
                  </a:cubicBezTo>
                  <a:cubicBezTo>
                    <a:pt x="4786" y="6584"/>
                    <a:pt x="4779" y="6552"/>
                    <a:pt x="4780" y="6542"/>
                  </a:cubicBezTo>
                  <a:cubicBezTo>
                    <a:pt x="4783" y="6533"/>
                    <a:pt x="4756" y="6506"/>
                    <a:pt x="4743" y="6506"/>
                  </a:cubicBezTo>
                  <a:cubicBezTo>
                    <a:pt x="4729" y="6506"/>
                    <a:pt x="4718" y="6436"/>
                    <a:pt x="4706" y="6411"/>
                  </a:cubicBezTo>
                  <a:cubicBezTo>
                    <a:pt x="4694" y="6386"/>
                    <a:pt x="4641" y="6246"/>
                    <a:pt x="4635" y="6230"/>
                  </a:cubicBezTo>
                  <a:cubicBezTo>
                    <a:pt x="4633" y="6224"/>
                    <a:pt x="4630" y="6222"/>
                    <a:pt x="4627" y="6222"/>
                  </a:cubicBezTo>
                  <a:cubicBezTo>
                    <a:pt x="4622" y="6222"/>
                    <a:pt x="4617" y="6227"/>
                    <a:pt x="4617" y="6227"/>
                  </a:cubicBezTo>
                  <a:cubicBezTo>
                    <a:pt x="4617" y="6227"/>
                    <a:pt x="4585" y="6156"/>
                    <a:pt x="4568" y="6093"/>
                  </a:cubicBezTo>
                  <a:cubicBezTo>
                    <a:pt x="4549" y="6032"/>
                    <a:pt x="4476" y="5790"/>
                    <a:pt x="4399" y="5624"/>
                  </a:cubicBezTo>
                  <a:cubicBezTo>
                    <a:pt x="4320" y="5458"/>
                    <a:pt x="4182" y="5334"/>
                    <a:pt x="4116" y="5285"/>
                  </a:cubicBezTo>
                  <a:cubicBezTo>
                    <a:pt x="4049" y="5234"/>
                    <a:pt x="4029" y="5189"/>
                    <a:pt x="3979" y="5103"/>
                  </a:cubicBezTo>
                  <a:cubicBezTo>
                    <a:pt x="3930" y="5015"/>
                    <a:pt x="3963" y="4988"/>
                    <a:pt x="3963" y="4988"/>
                  </a:cubicBezTo>
                  <a:cubicBezTo>
                    <a:pt x="3963" y="4988"/>
                    <a:pt x="4007" y="4988"/>
                    <a:pt x="4016" y="4979"/>
                  </a:cubicBezTo>
                  <a:cubicBezTo>
                    <a:pt x="4024" y="4970"/>
                    <a:pt x="4016" y="4954"/>
                    <a:pt x="4033" y="4910"/>
                  </a:cubicBezTo>
                  <a:cubicBezTo>
                    <a:pt x="4052" y="4867"/>
                    <a:pt x="4109" y="4865"/>
                    <a:pt x="4113" y="4842"/>
                  </a:cubicBezTo>
                  <a:cubicBezTo>
                    <a:pt x="4118" y="4820"/>
                    <a:pt x="4081" y="4514"/>
                    <a:pt x="4068" y="4437"/>
                  </a:cubicBezTo>
                  <a:cubicBezTo>
                    <a:pt x="4055" y="4360"/>
                    <a:pt x="4027" y="4175"/>
                    <a:pt x="4020" y="4152"/>
                  </a:cubicBezTo>
                  <a:cubicBezTo>
                    <a:pt x="4013" y="4130"/>
                    <a:pt x="4003" y="4054"/>
                    <a:pt x="4008" y="4015"/>
                  </a:cubicBezTo>
                  <a:cubicBezTo>
                    <a:pt x="4016" y="3977"/>
                    <a:pt x="3984" y="3827"/>
                    <a:pt x="3984" y="3827"/>
                  </a:cubicBezTo>
                  <a:cubicBezTo>
                    <a:pt x="3984" y="3827"/>
                    <a:pt x="3956" y="3748"/>
                    <a:pt x="3970" y="3715"/>
                  </a:cubicBezTo>
                  <a:cubicBezTo>
                    <a:pt x="3984" y="3680"/>
                    <a:pt x="3984" y="3534"/>
                    <a:pt x="3984" y="3502"/>
                  </a:cubicBezTo>
                  <a:cubicBezTo>
                    <a:pt x="3984" y="3471"/>
                    <a:pt x="4004" y="3412"/>
                    <a:pt x="4024" y="3345"/>
                  </a:cubicBezTo>
                  <a:cubicBezTo>
                    <a:pt x="4045" y="3279"/>
                    <a:pt x="4107" y="3162"/>
                    <a:pt x="4107" y="3162"/>
                  </a:cubicBezTo>
                  <a:lnTo>
                    <a:pt x="4125" y="3162"/>
                  </a:lnTo>
                  <a:cubicBezTo>
                    <a:pt x="4125" y="3162"/>
                    <a:pt x="4137" y="3113"/>
                    <a:pt x="4154" y="3093"/>
                  </a:cubicBezTo>
                  <a:cubicBezTo>
                    <a:pt x="4173" y="3072"/>
                    <a:pt x="4189" y="2903"/>
                    <a:pt x="4205" y="2867"/>
                  </a:cubicBezTo>
                  <a:cubicBezTo>
                    <a:pt x="4221" y="2830"/>
                    <a:pt x="4193" y="2743"/>
                    <a:pt x="4193" y="2743"/>
                  </a:cubicBezTo>
                  <a:cubicBezTo>
                    <a:pt x="4193" y="2743"/>
                    <a:pt x="4185" y="2689"/>
                    <a:pt x="4177" y="2637"/>
                  </a:cubicBezTo>
                  <a:cubicBezTo>
                    <a:pt x="4170" y="2584"/>
                    <a:pt x="4129" y="2443"/>
                    <a:pt x="4116" y="2411"/>
                  </a:cubicBezTo>
                  <a:cubicBezTo>
                    <a:pt x="4102" y="2379"/>
                    <a:pt x="4040" y="2201"/>
                    <a:pt x="4023" y="2133"/>
                  </a:cubicBezTo>
                  <a:cubicBezTo>
                    <a:pt x="4004" y="2064"/>
                    <a:pt x="3931" y="1910"/>
                    <a:pt x="3918" y="1881"/>
                  </a:cubicBezTo>
                  <a:cubicBezTo>
                    <a:pt x="3903" y="1850"/>
                    <a:pt x="3799" y="1567"/>
                    <a:pt x="3730" y="1441"/>
                  </a:cubicBezTo>
                  <a:cubicBezTo>
                    <a:pt x="3663" y="1312"/>
                    <a:pt x="3469" y="1180"/>
                    <a:pt x="3475" y="1180"/>
                  </a:cubicBezTo>
                  <a:cubicBezTo>
                    <a:pt x="3483" y="1180"/>
                    <a:pt x="3475" y="1164"/>
                    <a:pt x="3466" y="1146"/>
                  </a:cubicBezTo>
                  <a:cubicBezTo>
                    <a:pt x="3458" y="1127"/>
                    <a:pt x="3348" y="1094"/>
                    <a:pt x="3308" y="1069"/>
                  </a:cubicBezTo>
                  <a:cubicBezTo>
                    <a:pt x="3265" y="1044"/>
                    <a:pt x="3075" y="1008"/>
                    <a:pt x="3075" y="1008"/>
                  </a:cubicBezTo>
                  <a:lnTo>
                    <a:pt x="3070" y="1008"/>
                  </a:lnTo>
                  <a:cubicBezTo>
                    <a:pt x="3083" y="1001"/>
                    <a:pt x="3066" y="937"/>
                    <a:pt x="3050" y="921"/>
                  </a:cubicBezTo>
                  <a:cubicBezTo>
                    <a:pt x="3034" y="905"/>
                    <a:pt x="3050" y="859"/>
                    <a:pt x="3062" y="848"/>
                  </a:cubicBezTo>
                  <a:cubicBezTo>
                    <a:pt x="3073" y="836"/>
                    <a:pt x="3086" y="819"/>
                    <a:pt x="3086" y="794"/>
                  </a:cubicBezTo>
                  <a:cubicBezTo>
                    <a:pt x="3086" y="768"/>
                    <a:pt x="3095" y="714"/>
                    <a:pt x="3095" y="714"/>
                  </a:cubicBezTo>
                  <a:cubicBezTo>
                    <a:pt x="3095" y="714"/>
                    <a:pt x="3118" y="709"/>
                    <a:pt x="3139" y="679"/>
                  </a:cubicBezTo>
                  <a:cubicBezTo>
                    <a:pt x="3159" y="650"/>
                    <a:pt x="3099" y="581"/>
                    <a:pt x="3083" y="552"/>
                  </a:cubicBezTo>
                  <a:cubicBezTo>
                    <a:pt x="3067" y="521"/>
                    <a:pt x="3073" y="500"/>
                    <a:pt x="3089" y="484"/>
                  </a:cubicBezTo>
                  <a:cubicBezTo>
                    <a:pt x="3104" y="468"/>
                    <a:pt x="3098" y="396"/>
                    <a:pt x="3079" y="360"/>
                  </a:cubicBezTo>
                  <a:cubicBezTo>
                    <a:pt x="3062" y="323"/>
                    <a:pt x="3037" y="271"/>
                    <a:pt x="3063" y="271"/>
                  </a:cubicBezTo>
                  <a:cubicBezTo>
                    <a:pt x="3091" y="271"/>
                    <a:pt x="3098" y="224"/>
                    <a:pt x="3114" y="192"/>
                  </a:cubicBezTo>
                  <a:cubicBezTo>
                    <a:pt x="3130" y="160"/>
                    <a:pt x="2997" y="36"/>
                    <a:pt x="2906" y="9"/>
                  </a:cubicBezTo>
                  <a:cubicBezTo>
                    <a:pt x="2888" y="3"/>
                    <a:pt x="2866" y="1"/>
                    <a:pt x="2840" y="1"/>
                  </a:cubicBez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g2cd557fac69_0_90"/>
            <p:cNvSpPr/>
            <p:nvPr/>
          </p:nvSpPr>
          <p:spPr>
            <a:xfrm>
              <a:off x="4467560" y="1867823"/>
              <a:ext cx="98810" cy="103149"/>
            </a:xfrm>
            <a:custGeom>
              <a:rect b="b" l="l" r="r" t="t"/>
              <a:pathLst>
                <a:path extrusionOk="0" h="1355" w="1298">
                  <a:moveTo>
                    <a:pt x="649" y="0"/>
                  </a:moveTo>
                  <a:cubicBezTo>
                    <a:pt x="290" y="0"/>
                    <a:pt x="1" y="303"/>
                    <a:pt x="1" y="678"/>
                  </a:cubicBezTo>
                  <a:cubicBezTo>
                    <a:pt x="1" y="1052"/>
                    <a:pt x="290" y="1355"/>
                    <a:pt x="649" y="1355"/>
                  </a:cubicBezTo>
                  <a:cubicBezTo>
                    <a:pt x="1007" y="1355"/>
                    <a:pt x="1297" y="1052"/>
                    <a:pt x="1297" y="678"/>
                  </a:cubicBezTo>
                  <a:cubicBezTo>
                    <a:pt x="1297" y="303"/>
                    <a:pt x="1007" y="0"/>
                    <a:pt x="649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9" name="Google Shape;659;g2cd557fac69_0_90"/>
          <p:cNvGrpSpPr/>
          <p:nvPr/>
        </p:nvGrpSpPr>
        <p:grpSpPr>
          <a:xfrm>
            <a:off x="1895458" y="3727130"/>
            <a:ext cx="654418" cy="1330533"/>
            <a:chOff x="713250" y="1562785"/>
            <a:chExt cx="345303" cy="702017"/>
          </a:xfrm>
        </p:grpSpPr>
        <p:sp>
          <p:nvSpPr>
            <p:cNvPr id="660" name="Google Shape;660;g2cd557fac69_0_90"/>
            <p:cNvSpPr/>
            <p:nvPr/>
          </p:nvSpPr>
          <p:spPr>
            <a:xfrm>
              <a:off x="713250" y="1573968"/>
              <a:ext cx="345303" cy="690834"/>
            </a:xfrm>
            <a:custGeom>
              <a:rect b="b" l="l" r="r" t="t"/>
              <a:pathLst>
                <a:path extrusionOk="0" h="9075" w="4536">
                  <a:moveTo>
                    <a:pt x="3616" y="5532"/>
                  </a:moveTo>
                  <a:cubicBezTo>
                    <a:pt x="3616" y="5532"/>
                    <a:pt x="3801" y="5713"/>
                    <a:pt x="3834" y="5713"/>
                  </a:cubicBezTo>
                  <a:cubicBezTo>
                    <a:pt x="3834" y="5713"/>
                    <a:pt x="3835" y="5713"/>
                    <a:pt x="3835" y="5713"/>
                  </a:cubicBezTo>
                  <a:cubicBezTo>
                    <a:pt x="3835" y="5713"/>
                    <a:pt x="3836" y="5712"/>
                    <a:pt x="3836" y="5712"/>
                  </a:cubicBezTo>
                  <a:cubicBezTo>
                    <a:pt x="3864" y="5712"/>
                    <a:pt x="3792" y="5815"/>
                    <a:pt x="3765" y="5825"/>
                  </a:cubicBezTo>
                  <a:cubicBezTo>
                    <a:pt x="3739" y="5833"/>
                    <a:pt x="3554" y="5979"/>
                    <a:pt x="3533" y="6013"/>
                  </a:cubicBezTo>
                  <a:cubicBezTo>
                    <a:pt x="3513" y="6046"/>
                    <a:pt x="3426" y="6139"/>
                    <a:pt x="3411" y="6170"/>
                  </a:cubicBezTo>
                  <a:cubicBezTo>
                    <a:pt x="3410" y="6173"/>
                    <a:pt x="3409" y="6175"/>
                    <a:pt x="3408" y="6175"/>
                  </a:cubicBezTo>
                  <a:cubicBezTo>
                    <a:pt x="3401" y="6175"/>
                    <a:pt x="3417" y="6066"/>
                    <a:pt x="3429" y="6032"/>
                  </a:cubicBezTo>
                  <a:cubicBezTo>
                    <a:pt x="3433" y="6020"/>
                    <a:pt x="3437" y="6017"/>
                    <a:pt x="3441" y="6017"/>
                  </a:cubicBezTo>
                  <a:cubicBezTo>
                    <a:pt x="3447" y="6017"/>
                    <a:pt x="3454" y="6024"/>
                    <a:pt x="3463" y="6024"/>
                  </a:cubicBezTo>
                  <a:cubicBezTo>
                    <a:pt x="3468" y="6024"/>
                    <a:pt x="3473" y="6022"/>
                    <a:pt x="3479" y="6016"/>
                  </a:cubicBezTo>
                  <a:cubicBezTo>
                    <a:pt x="3503" y="5988"/>
                    <a:pt x="3539" y="5908"/>
                    <a:pt x="3549" y="5854"/>
                  </a:cubicBezTo>
                  <a:cubicBezTo>
                    <a:pt x="3560" y="5800"/>
                    <a:pt x="3616" y="5648"/>
                    <a:pt x="3603" y="5615"/>
                  </a:cubicBezTo>
                  <a:cubicBezTo>
                    <a:pt x="3590" y="5581"/>
                    <a:pt x="3616" y="5532"/>
                    <a:pt x="3616" y="5532"/>
                  </a:cubicBezTo>
                  <a:close/>
                  <a:moveTo>
                    <a:pt x="588" y="1"/>
                  </a:moveTo>
                  <a:cubicBezTo>
                    <a:pt x="429" y="1"/>
                    <a:pt x="289" y="80"/>
                    <a:pt x="202" y="199"/>
                  </a:cubicBezTo>
                  <a:cubicBezTo>
                    <a:pt x="192" y="205"/>
                    <a:pt x="179" y="209"/>
                    <a:pt x="163" y="211"/>
                  </a:cubicBezTo>
                  <a:cubicBezTo>
                    <a:pt x="109" y="214"/>
                    <a:pt x="74" y="301"/>
                    <a:pt x="49" y="361"/>
                  </a:cubicBezTo>
                  <a:cubicBezTo>
                    <a:pt x="26" y="420"/>
                    <a:pt x="27" y="466"/>
                    <a:pt x="21" y="517"/>
                  </a:cubicBezTo>
                  <a:cubicBezTo>
                    <a:pt x="15" y="569"/>
                    <a:pt x="13" y="627"/>
                    <a:pt x="7" y="683"/>
                  </a:cubicBezTo>
                  <a:cubicBezTo>
                    <a:pt x="1" y="736"/>
                    <a:pt x="90" y="938"/>
                    <a:pt x="131" y="1021"/>
                  </a:cubicBezTo>
                  <a:cubicBezTo>
                    <a:pt x="170" y="1105"/>
                    <a:pt x="346" y="1214"/>
                    <a:pt x="442" y="1308"/>
                  </a:cubicBezTo>
                  <a:cubicBezTo>
                    <a:pt x="538" y="1399"/>
                    <a:pt x="977" y="1656"/>
                    <a:pt x="1034" y="1688"/>
                  </a:cubicBezTo>
                  <a:cubicBezTo>
                    <a:pt x="1091" y="1721"/>
                    <a:pt x="1297" y="1809"/>
                    <a:pt x="1359" y="1865"/>
                  </a:cubicBezTo>
                  <a:cubicBezTo>
                    <a:pt x="1418" y="1922"/>
                    <a:pt x="1613" y="2085"/>
                    <a:pt x="1688" y="2168"/>
                  </a:cubicBezTo>
                  <a:cubicBezTo>
                    <a:pt x="1763" y="2253"/>
                    <a:pt x="1950" y="2352"/>
                    <a:pt x="2030" y="2434"/>
                  </a:cubicBezTo>
                  <a:cubicBezTo>
                    <a:pt x="2112" y="2514"/>
                    <a:pt x="2253" y="2640"/>
                    <a:pt x="2253" y="2671"/>
                  </a:cubicBezTo>
                  <a:cubicBezTo>
                    <a:pt x="2253" y="2700"/>
                    <a:pt x="2183" y="2757"/>
                    <a:pt x="2154" y="2788"/>
                  </a:cubicBezTo>
                  <a:cubicBezTo>
                    <a:pt x="2123" y="2818"/>
                    <a:pt x="2129" y="2853"/>
                    <a:pt x="2139" y="2923"/>
                  </a:cubicBezTo>
                  <a:cubicBezTo>
                    <a:pt x="2148" y="2991"/>
                    <a:pt x="2336" y="3302"/>
                    <a:pt x="2368" y="3388"/>
                  </a:cubicBezTo>
                  <a:cubicBezTo>
                    <a:pt x="2397" y="3475"/>
                    <a:pt x="2547" y="3696"/>
                    <a:pt x="2578" y="3752"/>
                  </a:cubicBezTo>
                  <a:cubicBezTo>
                    <a:pt x="2607" y="3806"/>
                    <a:pt x="2569" y="3922"/>
                    <a:pt x="2538" y="3982"/>
                  </a:cubicBezTo>
                  <a:cubicBezTo>
                    <a:pt x="2508" y="4043"/>
                    <a:pt x="2467" y="4307"/>
                    <a:pt x="2436" y="4490"/>
                  </a:cubicBezTo>
                  <a:cubicBezTo>
                    <a:pt x="2406" y="4672"/>
                    <a:pt x="2511" y="4970"/>
                    <a:pt x="2536" y="5056"/>
                  </a:cubicBezTo>
                  <a:cubicBezTo>
                    <a:pt x="2559" y="5139"/>
                    <a:pt x="2541" y="5260"/>
                    <a:pt x="2454" y="5322"/>
                  </a:cubicBezTo>
                  <a:cubicBezTo>
                    <a:pt x="2368" y="5385"/>
                    <a:pt x="2256" y="5549"/>
                    <a:pt x="2227" y="5650"/>
                  </a:cubicBezTo>
                  <a:cubicBezTo>
                    <a:pt x="2196" y="5749"/>
                    <a:pt x="2332" y="5820"/>
                    <a:pt x="2404" y="5820"/>
                  </a:cubicBezTo>
                  <a:cubicBezTo>
                    <a:pt x="2441" y="5820"/>
                    <a:pt x="2480" y="5810"/>
                    <a:pt x="2518" y="5810"/>
                  </a:cubicBezTo>
                  <a:cubicBezTo>
                    <a:pt x="2556" y="5810"/>
                    <a:pt x="2592" y="5820"/>
                    <a:pt x="2626" y="5857"/>
                  </a:cubicBezTo>
                  <a:cubicBezTo>
                    <a:pt x="2694" y="5931"/>
                    <a:pt x="2742" y="5922"/>
                    <a:pt x="2758" y="5992"/>
                  </a:cubicBezTo>
                  <a:cubicBezTo>
                    <a:pt x="2773" y="6061"/>
                    <a:pt x="2716" y="6222"/>
                    <a:pt x="2694" y="6301"/>
                  </a:cubicBezTo>
                  <a:cubicBezTo>
                    <a:pt x="2674" y="6378"/>
                    <a:pt x="2487" y="6517"/>
                    <a:pt x="2365" y="6620"/>
                  </a:cubicBezTo>
                  <a:cubicBezTo>
                    <a:pt x="2241" y="6722"/>
                    <a:pt x="2117" y="6941"/>
                    <a:pt x="2064" y="7040"/>
                  </a:cubicBezTo>
                  <a:cubicBezTo>
                    <a:pt x="2010" y="7139"/>
                    <a:pt x="1715" y="7514"/>
                    <a:pt x="1695" y="7547"/>
                  </a:cubicBezTo>
                  <a:cubicBezTo>
                    <a:pt x="1673" y="7580"/>
                    <a:pt x="1632" y="7635"/>
                    <a:pt x="1599" y="7643"/>
                  </a:cubicBezTo>
                  <a:cubicBezTo>
                    <a:pt x="1565" y="7653"/>
                    <a:pt x="1584" y="7670"/>
                    <a:pt x="1551" y="7704"/>
                  </a:cubicBezTo>
                  <a:cubicBezTo>
                    <a:pt x="1526" y="7728"/>
                    <a:pt x="1486" y="7740"/>
                    <a:pt x="1442" y="7740"/>
                  </a:cubicBezTo>
                  <a:cubicBezTo>
                    <a:pt x="1427" y="7740"/>
                    <a:pt x="1411" y="7739"/>
                    <a:pt x="1395" y="7736"/>
                  </a:cubicBezTo>
                  <a:cubicBezTo>
                    <a:pt x="1365" y="7730"/>
                    <a:pt x="1346" y="7727"/>
                    <a:pt x="1331" y="7727"/>
                  </a:cubicBezTo>
                  <a:cubicBezTo>
                    <a:pt x="1314" y="7727"/>
                    <a:pt x="1302" y="7732"/>
                    <a:pt x="1286" y="7743"/>
                  </a:cubicBezTo>
                  <a:cubicBezTo>
                    <a:pt x="1260" y="7761"/>
                    <a:pt x="1188" y="7770"/>
                    <a:pt x="1116" y="7770"/>
                  </a:cubicBezTo>
                  <a:cubicBezTo>
                    <a:pt x="1105" y="7770"/>
                    <a:pt x="1095" y="7770"/>
                    <a:pt x="1085" y="7769"/>
                  </a:cubicBezTo>
                  <a:cubicBezTo>
                    <a:pt x="1071" y="7769"/>
                    <a:pt x="1060" y="7769"/>
                    <a:pt x="1052" y="7769"/>
                  </a:cubicBezTo>
                  <a:cubicBezTo>
                    <a:pt x="1007" y="7769"/>
                    <a:pt x="1012" y="7777"/>
                    <a:pt x="959" y="7815"/>
                  </a:cubicBezTo>
                  <a:cubicBezTo>
                    <a:pt x="895" y="7860"/>
                    <a:pt x="1016" y="8097"/>
                    <a:pt x="1037" y="8139"/>
                  </a:cubicBezTo>
                  <a:cubicBezTo>
                    <a:pt x="1057" y="8180"/>
                    <a:pt x="1112" y="8370"/>
                    <a:pt x="1121" y="8451"/>
                  </a:cubicBezTo>
                  <a:cubicBezTo>
                    <a:pt x="1130" y="8533"/>
                    <a:pt x="1190" y="8726"/>
                    <a:pt x="1220" y="8827"/>
                  </a:cubicBezTo>
                  <a:cubicBezTo>
                    <a:pt x="1249" y="8919"/>
                    <a:pt x="1378" y="9074"/>
                    <a:pt x="1476" y="9074"/>
                  </a:cubicBezTo>
                  <a:cubicBezTo>
                    <a:pt x="1483" y="9074"/>
                    <a:pt x="1490" y="9073"/>
                    <a:pt x="1497" y="9072"/>
                  </a:cubicBezTo>
                  <a:cubicBezTo>
                    <a:pt x="1596" y="9048"/>
                    <a:pt x="1589" y="8874"/>
                    <a:pt x="1586" y="8853"/>
                  </a:cubicBezTo>
                  <a:cubicBezTo>
                    <a:pt x="1583" y="8831"/>
                    <a:pt x="1565" y="8777"/>
                    <a:pt x="1557" y="8689"/>
                  </a:cubicBezTo>
                  <a:cubicBezTo>
                    <a:pt x="1548" y="8598"/>
                    <a:pt x="1586" y="8534"/>
                    <a:pt x="1616" y="8466"/>
                  </a:cubicBezTo>
                  <a:cubicBezTo>
                    <a:pt x="1646" y="8396"/>
                    <a:pt x="1715" y="8257"/>
                    <a:pt x="1740" y="8186"/>
                  </a:cubicBezTo>
                  <a:cubicBezTo>
                    <a:pt x="1763" y="8115"/>
                    <a:pt x="1908" y="7979"/>
                    <a:pt x="1908" y="7979"/>
                  </a:cubicBezTo>
                  <a:cubicBezTo>
                    <a:pt x="1947" y="7946"/>
                    <a:pt x="1902" y="7844"/>
                    <a:pt x="1927" y="7817"/>
                  </a:cubicBezTo>
                  <a:cubicBezTo>
                    <a:pt x="1950" y="7790"/>
                    <a:pt x="2218" y="7598"/>
                    <a:pt x="2218" y="7598"/>
                  </a:cubicBezTo>
                  <a:cubicBezTo>
                    <a:pt x="2218" y="7598"/>
                    <a:pt x="2241" y="7643"/>
                    <a:pt x="2268" y="7679"/>
                  </a:cubicBezTo>
                  <a:cubicBezTo>
                    <a:pt x="2295" y="7715"/>
                    <a:pt x="2301" y="7880"/>
                    <a:pt x="2316" y="7940"/>
                  </a:cubicBezTo>
                  <a:cubicBezTo>
                    <a:pt x="2332" y="8000"/>
                    <a:pt x="2575" y="8289"/>
                    <a:pt x="2655" y="8361"/>
                  </a:cubicBezTo>
                  <a:cubicBezTo>
                    <a:pt x="2679" y="8381"/>
                    <a:pt x="2704" y="8390"/>
                    <a:pt x="2728" y="8390"/>
                  </a:cubicBezTo>
                  <a:cubicBezTo>
                    <a:pt x="2789" y="8390"/>
                    <a:pt x="2847" y="8339"/>
                    <a:pt x="2868" y="8301"/>
                  </a:cubicBezTo>
                  <a:cubicBezTo>
                    <a:pt x="2898" y="8247"/>
                    <a:pt x="2853" y="8132"/>
                    <a:pt x="2833" y="8093"/>
                  </a:cubicBezTo>
                  <a:cubicBezTo>
                    <a:pt x="2812" y="8055"/>
                    <a:pt x="2814" y="7743"/>
                    <a:pt x="2812" y="7675"/>
                  </a:cubicBezTo>
                  <a:cubicBezTo>
                    <a:pt x="2808" y="7611"/>
                    <a:pt x="2895" y="7490"/>
                    <a:pt x="2923" y="7456"/>
                  </a:cubicBezTo>
                  <a:cubicBezTo>
                    <a:pt x="2951" y="7424"/>
                    <a:pt x="3010" y="7265"/>
                    <a:pt x="3037" y="7238"/>
                  </a:cubicBezTo>
                  <a:cubicBezTo>
                    <a:pt x="3063" y="7211"/>
                    <a:pt x="3053" y="7099"/>
                    <a:pt x="3070" y="7060"/>
                  </a:cubicBezTo>
                  <a:cubicBezTo>
                    <a:pt x="3088" y="7021"/>
                    <a:pt x="3440" y="6802"/>
                    <a:pt x="3517" y="6745"/>
                  </a:cubicBezTo>
                  <a:cubicBezTo>
                    <a:pt x="3595" y="6687"/>
                    <a:pt x="3764" y="6531"/>
                    <a:pt x="3842" y="6471"/>
                  </a:cubicBezTo>
                  <a:cubicBezTo>
                    <a:pt x="3919" y="6412"/>
                    <a:pt x="4120" y="6225"/>
                    <a:pt x="4208" y="6171"/>
                  </a:cubicBezTo>
                  <a:cubicBezTo>
                    <a:pt x="4295" y="6118"/>
                    <a:pt x="4445" y="5976"/>
                    <a:pt x="4490" y="5892"/>
                  </a:cubicBezTo>
                  <a:cubicBezTo>
                    <a:pt x="4536" y="5809"/>
                    <a:pt x="4502" y="5670"/>
                    <a:pt x="4490" y="5651"/>
                  </a:cubicBezTo>
                  <a:cubicBezTo>
                    <a:pt x="4479" y="5634"/>
                    <a:pt x="4439" y="5552"/>
                    <a:pt x="4386" y="5394"/>
                  </a:cubicBezTo>
                  <a:cubicBezTo>
                    <a:pt x="4332" y="5235"/>
                    <a:pt x="4182" y="4967"/>
                    <a:pt x="4189" y="4961"/>
                  </a:cubicBezTo>
                  <a:cubicBezTo>
                    <a:pt x="4199" y="4955"/>
                    <a:pt x="4279" y="4802"/>
                    <a:pt x="4332" y="4738"/>
                  </a:cubicBezTo>
                  <a:cubicBezTo>
                    <a:pt x="4383" y="4675"/>
                    <a:pt x="4367" y="4604"/>
                    <a:pt x="4340" y="4585"/>
                  </a:cubicBezTo>
                  <a:cubicBezTo>
                    <a:pt x="4313" y="4568"/>
                    <a:pt x="4174" y="4420"/>
                    <a:pt x="4064" y="4333"/>
                  </a:cubicBezTo>
                  <a:cubicBezTo>
                    <a:pt x="3953" y="4247"/>
                    <a:pt x="3761" y="4061"/>
                    <a:pt x="3774" y="4036"/>
                  </a:cubicBezTo>
                  <a:cubicBezTo>
                    <a:pt x="3784" y="4013"/>
                    <a:pt x="3752" y="3956"/>
                    <a:pt x="3749" y="3931"/>
                  </a:cubicBezTo>
                  <a:cubicBezTo>
                    <a:pt x="3746" y="3908"/>
                    <a:pt x="3764" y="3707"/>
                    <a:pt x="3774" y="3648"/>
                  </a:cubicBezTo>
                  <a:cubicBezTo>
                    <a:pt x="3781" y="3592"/>
                    <a:pt x="3743" y="3402"/>
                    <a:pt x="3730" y="3382"/>
                  </a:cubicBezTo>
                  <a:cubicBezTo>
                    <a:pt x="3718" y="3361"/>
                    <a:pt x="3691" y="3277"/>
                    <a:pt x="3743" y="3223"/>
                  </a:cubicBezTo>
                  <a:cubicBezTo>
                    <a:pt x="3794" y="3168"/>
                    <a:pt x="3800" y="3012"/>
                    <a:pt x="3780" y="2926"/>
                  </a:cubicBezTo>
                  <a:cubicBezTo>
                    <a:pt x="3758" y="2837"/>
                    <a:pt x="3394" y="2496"/>
                    <a:pt x="3394" y="2496"/>
                  </a:cubicBezTo>
                  <a:cubicBezTo>
                    <a:pt x="3390" y="2493"/>
                    <a:pt x="3386" y="2492"/>
                    <a:pt x="3383" y="2492"/>
                  </a:cubicBezTo>
                  <a:cubicBezTo>
                    <a:pt x="3378" y="2492"/>
                    <a:pt x="3374" y="2494"/>
                    <a:pt x="3368" y="2494"/>
                  </a:cubicBezTo>
                  <a:cubicBezTo>
                    <a:pt x="3359" y="2494"/>
                    <a:pt x="3349" y="2491"/>
                    <a:pt x="3331" y="2474"/>
                  </a:cubicBezTo>
                  <a:cubicBezTo>
                    <a:pt x="3292" y="2438"/>
                    <a:pt x="3302" y="2378"/>
                    <a:pt x="3302" y="2349"/>
                  </a:cubicBezTo>
                  <a:cubicBezTo>
                    <a:pt x="3302" y="2318"/>
                    <a:pt x="3404" y="2291"/>
                    <a:pt x="3433" y="2262"/>
                  </a:cubicBezTo>
                  <a:cubicBezTo>
                    <a:pt x="3463" y="2231"/>
                    <a:pt x="3469" y="2177"/>
                    <a:pt x="3469" y="2152"/>
                  </a:cubicBezTo>
                  <a:cubicBezTo>
                    <a:pt x="3469" y="2131"/>
                    <a:pt x="3469" y="2103"/>
                    <a:pt x="3478" y="2098"/>
                  </a:cubicBezTo>
                  <a:cubicBezTo>
                    <a:pt x="3487" y="2097"/>
                    <a:pt x="3466" y="2069"/>
                    <a:pt x="3466" y="2069"/>
                  </a:cubicBezTo>
                  <a:lnTo>
                    <a:pt x="3466" y="2069"/>
                  </a:lnTo>
                  <a:cubicBezTo>
                    <a:pt x="3466" y="2069"/>
                    <a:pt x="3467" y="2069"/>
                    <a:pt x="3468" y="2069"/>
                  </a:cubicBezTo>
                  <a:cubicBezTo>
                    <a:pt x="3470" y="2069"/>
                    <a:pt x="3478" y="2068"/>
                    <a:pt x="3481" y="2050"/>
                  </a:cubicBezTo>
                  <a:cubicBezTo>
                    <a:pt x="3487" y="2030"/>
                    <a:pt x="3466" y="1985"/>
                    <a:pt x="3450" y="1982"/>
                  </a:cubicBezTo>
                  <a:cubicBezTo>
                    <a:pt x="3436" y="1979"/>
                    <a:pt x="3436" y="1964"/>
                    <a:pt x="3445" y="1931"/>
                  </a:cubicBezTo>
                  <a:cubicBezTo>
                    <a:pt x="3455" y="1897"/>
                    <a:pt x="3421" y="1877"/>
                    <a:pt x="3373" y="1868"/>
                  </a:cubicBezTo>
                  <a:cubicBezTo>
                    <a:pt x="3325" y="1860"/>
                    <a:pt x="3350" y="1801"/>
                    <a:pt x="3313" y="1721"/>
                  </a:cubicBezTo>
                  <a:cubicBezTo>
                    <a:pt x="3287" y="1664"/>
                    <a:pt x="3198" y="1621"/>
                    <a:pt x="3086" y="1621"/>
                  </a:cubicBezTo>
                  <a:cubicBezTo>
                    <a:pt x="3041" y="1621"/>
                    <a:pt x="2993" y="1627"/>
                    <a:pt x="2943" y="1643"/>
                  </a:cubicBezTo>
                  <a:cubicBezTo>
                    <a:pt x="2770" y="1696"/>
                    <a:pt x="2712" y="1781"/>
                    <a:pt x="2680" y="1849"/>
                  </a:cubicBezTo>
                  <a:cubicBezTo>
                    <a:pt x="2646" y="1919"/>
                    <a:pt x="2674" y="2135"/>
                    <a:pt x="2674" y="2135"/>
                  </a:cubicBezTo>
                  <a:cubicBezTo>
                    <a:pt x="2674" y="2135"/>
                    <a:pt x="2620" y="2117"/>
                    <a:pt x="2508" y="2072"/>
                  </a:cubicBezTo>
                  <a:cubicBezTo>
                    <a:pt x="2397" y="2029"/>
                    <a:pt x="2292" y="2010"/>
                    <a:pt x="2259" y="2010"/>
                  </a:cubicBezTo>
                  <a:cubicBezTo>
                    <a:pt x="2225" y="2010"/>
                    <a:pt x="2039" y="1871"/>
                    <a:pt x="1905" y="1787"/>
                  </a:cubicBezTo>
                  <a:cubicBezTo>
                    <a:pt x="1769" y="1704"/>
                    <a:pt x="1535" y="1571"/>
                    <a:pt x="1449" y="1523"/>
                  </a:cubicBezTo>
                  <a:cubicBezTo>
                    <a:pt x="1361" y="1475"/>
                    <a:pt x="965" y="1248"/>
                    <a:pt x="844" y="1201"/>
                  </a:cubicBezTo>
                  <a:cubicBezTo>
                    <a:pt x="725" y="1157"/>
                    <a:pt x="419" y="1006"/>
                    <a:pt x="377" y="971"/>
                  </a:cubicBezTo>
                  <a:cubicBezTo>
                    <a:pt x="342" y="940"/>
                    <a:pt x="327" y="905"/>
                    <a:pt x="321" y="872"/>
                  </a:cubicBezTo>
                  <a:lnTo>
                    <a:pt x="321" y="872"/>
                  </a:lnTo>
                  <a:cubicBezTo>
                    <a:pt x="397" y="924"/>
                    <a:pt x="489" y="954"/>
                    <a:pt x="588" y="954"/>
                  </a:cubicBezTo>
                  <a:cubicBezTo>
                    <a:pt x="850" y="954"/>
                    <a:pt x="1064" y="741"/>
                    <a:pt x="1064" y="479"/>
                  </a:cubicBezTo>
                  <a:cubicBezTo>
                    <a:pt x="1064" y="215"/>
                    <a:pt x="850" y="1"/>
                    <a:pt x="588" y="1"/>
                  </a:cubicBez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g2cd557fac69_0_90"/>
            <p:cNvSpPr/>
            <p:nvPr/>
          </p:nvSpPr>
          <p:spPr>
            <a:xfrm>
              <a:off x="713260" y="1562785"/>
              <a:ext cx="98810" cy="103149"/>
            </a:xfrm>
            <a:custGeom>
              <a:rect b="b" l="l" r="r" t="t"/>
              <a:pathLst>
                <a:path extrusionOk="0" h="1355" w="1298">
                  <a:moveTo>
                    <a:pt x="649" y="0"/>
                  </a:moveTo>
                  <a:cubicBezTo>
                    <a:pt x="290" y="0"/>
                    <a:pt x="1" y="303"/>
                    <a:pt x="1" y="678"/>
                  </a:cubicBezTo>
                  <a:cubicBezTo>
                    <a:pt x="1" y="1052"/>
                    <a:pt x="290" y="1355"/>
                    <a:pt x="649" y="1355"/>
                  </a:cubicBezTo>
                  <a:cubicBezTo>
                    <a:pt x="1007" y="1355"/>
                    <a:pt x="1297" y="1052"/>
                    <a:pt x="1297" y="678"/>
                  </a:cubicBezTo>
                  <a:cubicBezTo>
                    <a:pt x="1297" y="303"/>
                    <a:pt x="1007" y="0"/>
                    <a:pt x="649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2" name="Google Shape;662;g2cd557fac69_0_90"/>
          <p:cNvGrpSpPr/>
          <p:nvPr/>
        </p:nvGrpSpPr>
        <p:grpSpPr>
          <a:xfrm>
            <a:off x="2138285" y="5298515"/>
            <a:ext cx="480854" cy="1274961"/>
            <a:chOff x="6552623" y="1553798"/>
            <a:chExt cx="272408" cy="722194"/>
          </a:xfrm>
        </p:grpSpPr>
        <p:sp>
          <p:nvSpPr>
            <p:cNvPr id="663" name="Google Shape;663;g2cd557fac69_0_90"/>
            <p:cNvSpPr/>
            <p:nvPr/>
          </p:nvSpPr>
          <p:spPr>
            <a:xfrm>
              <a:off x="6567348" y="1562777"/>
              <a:ext cx="257683" cy="713215"/>
            </a:xfrm>
            <a:custGeom>
              <a:rect b="b" l="l" r="r" t="t"/>
              <a:pathLst>
                <a:path extrusionOk="0" h="9369" w="3385">
                  <a:moveTo>
                    <a:pt x="656" y="848"/>
                  </a:moveTo>
                  <a:cubicBezTo>
                    <a:pt x="743" y="895"/>
                    <a:pt x="829" y="901"/>
                    <a:pt x="866" y="901"/>
                  </a:cubicBezTo>
                  <a:cubicBezTo>
                    <a:pt x="880" y="901"/>
                    <a:pt x="887" y="900"/>
                    <a:pt x="886" y="900"/>
                  </a:cubicBezTo>
                  <a:cubicBezTo>
                    <a:pt x="850" y="899"/>
                    <a:pt x="817" y="893"/>
                    <a:pt x="787" y="886"/>
                  </a:cubicBezTo>
                  <a:lnTo>
                    <a:pt x="787" y="886"/>
                  </a:lnTo>
                  <a:cubicBezTo>
                    <a:pt x="812" y="890"/>
                    <a:pt x="836" y="895"/>
                    <a:pt x="863" y="895"/>
                  </a:cubicBezTo>
                  <a:cubicBezTo>
                    <a:pt x="902" y="895"/>
                    <a:pt x="938" y="887"/>
                    <a:pt x="975" y="879"/>
                  </a:cubicBezTo>
                  <a:cubicBezTo>
                    <a:pt x="976" y="940"/>
                    <a:pt x="988" y="1024"/>
                    <a:pt x="1030" y="1066"/>
                  </a:cubicBezTo>
                  <a:cubicBezTo>
                    <a:pt x="1102" y="1139"/>
                    <a:pt x="1102" y="1419"/>
                    <a:pt x="1102" y="1471"/>
                  </a:cubicBezTo>
                  <a:cubicBezTo>
                    <a:pt x="1102" y="1524"/>
                    <a:pt x="1110" y="1817"/>
                    <a:pt x="1110" y="1817"/>
                  </a:cubicBezTo>
                  <a:cubicBezTo>
                    <a:pt x="1110" y="1817"/>
                    <a:pt x="950" y="1828"/>
                    <a:pt x="899" y="1879"/>
                  </a:cubicBezTo>
                  <a:cubicBezTo>
                    <a:pt x="848" y="1930"/>
                    <a:pt x="796" y="1974"/>
                    <a:pt x="796" y="2012"/>
                  </a:cubicBezTo>
                  <a:cubicBezTo>
                    <a:pt x="796" y="2051"/>
                    <a:pt x="785" y="2089"/>
                    <a:pt x="785" y="2089"/>
                  </a:cubicBezTo>
                  <a:cubicBezTo>
                    <a:pt x="785" y="2089"/>
                    <a:pt x="753" y="2069"/>
                    <a:pt x="727" y="1981"/>
                  </a:cubicBezTo>
                  <a:cubicBezTo>
                    <a:pt x="701" y="1892"/>
                    <a:pt x="628" y="1725"/>
                    <a:pt x="643" y="1607"/>
                  </a:cubicBezTo>
                  <a:cubicBezTo>
                    <a:pt x="657" y="1490"/>
                    <a:pt x="657" y="1157"/>
                    <a:pt x="657" y="1093"/>
                  </a:cubicBezTo>
                  <a:cubicBezTo>
                    <a:pt x="657" y="1039"/>
                    <a:pt x="634" y="916"/>
                    <a:pt x="656" y="848"/>
                  </a:cubicBezTo>
                  <a:close/>
                  <a:moveTo>
                    <a:pt x="863" y="0"/>
                  </a:moveTo>
                  <a:cubicBezTo>
                    <a:pt x="749" y="0"/>
                    <a:pt x="646" y="45"/>
                    <a:pt x="567" y="118"/>
                  </a:cubicBezTo>
                  <a:cubicBezTo>
                    <a:pt x="561" y="108"/>
                    <a:pt x="552" y="99"/>
                    <a:pt x="539" y="99"/>
                  </a:cubicBezTo>
                  <a:cubicBezTo>
                    <a:pt x="513" y="99"/>
                    <a:pt x="464" y="137"/>
                    <a:pt x="497" y="171"/>
                  </a:cubicBezTo>
                  <a:cubicBezTo>
                    <a:pt x="497" y="171"/>
                    <a:pt x="501" y="178"/>
                    <a:pt x="506" y="187"/>
                  </a:cubicBezTo>
                  <a:cubicBezTo>
                    <a:pt x="472" y="235"/>
                    <a:pt x="447" y="289"/>
                    <a:pt x="433" y="348"/>
                  </a:cubicBezTo>
                  <a:cubicBezTo>
                    <a:pt x="429" y="348"/>
                    <a:pt x="425" y="347"/>
                    <a:pt x="420" y="347"/>
                  </a:cubicBezTo>
                  <a:cubicBezTo>
                    <a:pt x="404" y="347"/>
                    <a:pt x="386" y="353"/>
                    <a:pt x="386" y="373"/>
                  </a:cubicBezTo>
                  <a:cubicBezTo>
                    <a:pt x="386" y="411"/>
                    <a:pt x="385" y="444"/>
                    <a:pt x="418" y="444"/>
                  </a:cubicBezTo>
                  <a:lnTo>
                    <a:pt x="423" y="444"/>
                  </a:lnTo>
                  <a:cubicBezTo>
                    <a:pt x="423" y="446"/>
                    <a:pt x="421" y="446"/>
                    <a:pt x="421" y="447"/>
                  </a:cubicBezTo>
                  <a:cubicBezTo>
                    <a:pt x="421" y="504"/>
                    <a:pt x="433" y="559"/>
                    <a:pt x="453" y="610"/>
                  </a:cubicBezTo>
                  <a:cubicBezTo>
                    <a:pt x="452" y="664"/>
                    <a:pt x="447" y="723"/>
                    <a:pt x="436" y="759"/>
                  </a:cubicBezTo>
                  <a:cubicBezTo>
                    <a:pt x="411" y="845"/>
                    <a:pt x="300" y="1190"/>
                    <a:pt x="300" y="1374"/>
                  </a:cubicBezTo>
                  <a:cubicBezTo>
                    <a:pt x="300" y="1557"/>
                    <a:pt x="305" y="1710"/>
                    <a:pt x="293" y="1779"/>
                  </a:cubicBezTo>
                  <a:cubicBezTo>
                    <a:pt x="281" y="1849"/>
                    <a:pt x="270" y="2034"/>
                    <a:pt x="318" y="2124"/>
                  </a:cubicBezTo>
                  <a:cubicBezTo>
                    <a:pt x="367" y="2216"/>
                    <a:pt x="452" y="2434"/>
                    <a:pt x="452" y="2498"/>
                  </a:cubicBezTo>
                  <a:cubicBezTo>
                    <a:pt x="452" y="2562"/>
                    <a:pt x="466" y="2820"/>
                    <a:pt x="440" y="2895"/>
                  </a:cubicBezTo>
                  <a:cubicBezTo>
                    <a:pt x="440" y="2895"/>
                    <a:pt x="245" y="3144"/>
                    <a:pt x="197" y="3426"/>
                  </a:cubicBezTo>
                  <a:cubicBezTo>
                    <a:pt x="147" y="3709"/>
                    <a:pt x="13" y="4152"/>
                    <a:pt x="41" y="4259"/>
                  </a:cubicBezTo>
                  <a:cubicBezTo>
                    <a:pt x="43" y="4262"/>
                    <a:pt x="43" y="4265"/>
                    <a:pt x="43" y="4268"/>
                  </a:cubicBezTo>
                  <a:cubicBezTo>
                    <a:pt x="22" y="4331"/>
                    <a:pt x="0" y="4391"/>
                    <a:pt x="40" y="4468"/>
                  </a:cubicBezTo>
                  <a:cubicBezTo>
                    <a:pt x="41" y="4481"/>
                    <a:pt x="43" y="4495"/>
                    <a:pt x="48" y="4513"/>
                  </a:cubicBezTo>
                  <a:cubicBezTo>
                    <a:pt x="80" y="4616"/>
                    <a:pt x="143" y="4941"/>
                    <a:pt x="217" y="5017"/>
                  </a:cubicBezTo>
                  <a:cubicBezTo>
                    <a:pt x="292" y="5091"/>
                    <a:pt x="404" y="5037"/>
                    <a:pt x="404" y="5167"/>
                  </a:cubicBezTo>
                  <a:cubicBezTo>
                    <a:pt x="404" y="5295"/>
                    <a:pt x="436" y="5723"/>
                    <a:pt x="510" y="5859"/>
                  </a:cubicBezTo>
                  <a:cubicBezTo>
                    <a:pt x="584" y="5996"/>
                    <a:pt x="593" y="6064"/>
                    <a:pt x="555" y="6102"/>
                  </a:cubicBezTo>
                  <a:cubicBezTo>
                    <a:pt x="519" y="6140"/>
                    <a:pt x="558" y="6179"/>
                    <a:pt x="558" y="6179"/>
                  </a:cubicBezTo>
                  <a:cubicBezTo>
                    <a:pt x="558" y="6179"/>
                    <a:pt x="389" y="6535"/>
                    <a:pt x="433" y="6721"/>
                  </a:cubicBezTo>
                  <a:cubicBezTo>
                    <a:pt x="475" y="6906"/>
                    <a:pt x="573" y="7049"/>
                    <a:pt x="598" y="7152"/>
                  </a:cubicBezTo>
                  <a:cubicBezTo>
                    <a:pt x="622" y="7256"/>
                    <a:pt x="820" y="8143"/>
                    <a:pt x="820" y="8143"/>
                  </a:cubicBezTo>
                  <a:lnTo>
                    <a:pt x="791" y="8153"/>
                  </a:lnTo>
                  <a:cubicBezTo>
                    <a:pt x="791" y="8153"/>
                    <a:pt x="788" y="8439"/>
                    <a:pt x="823" y="8532"/>
                  </a:cubicBezTo>
                  <a:cubicBezTo>
                    <a:pt x="836" y="8567"/>
                    <a:pt x="840" y="8578"/>
                    <a:pt x="839" y="8578"/>
                  </a:cubicBezTo>
                  <a:cubicBezTo>
                    <a:pt x="837" y="8578"/>
                    <a:pt x="823" y="8547"/>
                    <a:pt x="823" y="8547"/>
                  </a:cubicBezTo>
                  <a:cubicBezTo>
                    <a:pt x="823" y="8547"/>
                    <a:pt x="791" y="8603"/>
                    <a:pt x="791" y="8635"/>
                  </a:cubicBezTo>
                  <a:cubicBezTo>
                    <a:pt x="791" y="8667"/>
                    <a:pt x="704" y="8979"/>
                    <a:pt x="662" y="8979"/>
                  </a:cubicBezTo>
                  <a:cubicBezTo>
                    <a:pt x="619" y="8979"/>
                    <a:pt x="305" y="9189"/>
                    <a:pt x="305" y="9240"/>
                  </a:cubicBezTo>
                  <a:cubicBezTo>
                    <a:pt x="305" y="9289"/>
                    <a:pt x="274" y="9368"/>
                    <a:pt x="436" y="9368"/>
                  </a:cubicBezTo>
                  <a:cubicBezTo>
                    <a:pt x="598" y="9368"/>
                    <a:pt x="781" y="9329"/>
                    <a:pt x="901" y="9268"/>
                  </a:cubicBezTo>
                  <a:cubicBezTo>
                    <a:pt x="1021" y="9208"/>
                    <a:pt x="1120" y="9122"/>
                    <a:pt x="1222" y="9122"/>
                  </a:cubicBezTo>
                  <a:cubicBezTo>
                    <a:pt x="1324" y="9122"/>
                    <a:pt x="1448" y="9068"/>
                    <a:pt x="1409" y="8965"/>
                  </a:cubicBezTo>
                  <a:cubicBezTo>
                    <a:pt x="1370" y="8861"/>
                    <a:pt x="1275" y="8694"/>
                    <a:pt x="1236" y="8654"/>
                  </a:cubicBezTo>
                  <a:cubicBezTo>
                    <a:pt x="1198" y="8615"/>
                    <a:pt x="1158" y="8544"/>
                    <a:pt x="1158" y="8525"/>
                  </a:cubicBezTo>
                  <a:cubicBezTo>
                    <a:pt x="1158" y="8507"/>
                    <a:pt x="1138" y="8507"/>
                    <a:pt x="1138" y="8507"/>
                  </a:cubicBezTo>
                  <a:cubicBezTo>
                    <a:pt x="1138" y="8507"/>
                    <a:pt x="1161" y="8239"/>
                    <a:pt x="1138" y="8165"/>
                  </a:cubicBezTo>
                  <a:lnTo>
                    <a:pt x="1109" y="8139"/>
                  </a:lnTo>
                  <a:cubicBezTo>
                    <a:pt x="1109" y="8139"/>
                    <a:pt x="1155" y="7453"/>
                    <a:pt x="1106" y="7310"/>
                  </a:cubicBezTo>
                  <a:cubicBezTo>
                    <a:pt x="1056" y="7167"/>
                    <a:pt x="915" y="6871"/>
                    <a:pt x="947" y="6803"/>
                  </a:cubicBezTo>
                  <a:cubicBezTo>
                    <a:pt x="979" y="6734"/>
                    <a:pt x="979" y="6688"/>
                    <a:pt x="979" y="6688"/>
                  </a:cubicBezTo>
                  <a:cubicBezTo>
                    <a:pt x="979" y="6688"/>
                    <a:pt x="1134" y="6982"/>
                    <a:pt x="1176" y="7078"/>
                  </a:cubicBezTo>
                  <a:cubicBezTo>
                    <a:pt x="1218" y="7174"/>
                    <a:pt x="1276" y="7289"/>
                    <a:pt x="1365" y="7332"/>
                  </a:cubicBezTo>
                  <a:cubicBezTo>
                    <a:pt x="1453" y="7374"/>
                    <a:pt x="2314" y="7911"/>
                    <a:pt x="2399" y="7954"/>
                  </a:cubicBezTo>
                  <a:lnTo>
                    <a:pt x="2399" y="7989"/>
                  </a:lnTo>
                  <a:cubicBezTo>
                    <a:pt x="2399" y="7989"/>
                    <a:pt x="2649" y="8171"/>
                    <a:pt x="2698" y="8171"/>
                  </a:cubicBezTo>
                  <a:cubicBezTo>
                    <a:pt x="2698" y="8171"/>
                    <a:pt x="2698" y="8217"/>
                    <a:pt x="2726" y="8246"/>
                  </a:cubicBezTo>
                  <a:cubicBezTo>
                    <a:pt x="2755" y="8274"/>
                    <a:pt x="2905" y="8517"/>
                    <a:pt x="2944" y="8660"/>
                  </a:cubicBezTo>
                  <a:cubicBezTo>
                    <a:pt x="2982" y="8804"/>
                    <a:pt x="3051" y="9004"/>
                    <a:pt x="3051" y="9046"/>
                  </a:cubicBezTo>
                  <a:cubicBezTo>
                    <a:pt x="3051" y="9079"/>
                    <a:pt x="3086" y="9110"/>
                    <a:pt x="3115" y="9110"/>
                  </a:cubicBezTo>
                  <a:cubicBezTo>
                    <a:pt x="3124" y="9110"/>
                    <a:pt x="3133" y="9107"/>
                    <a:pt x="3139" y="9100"/>
                  </a:cubicBezTo>
                  <a:cubicBezTo>
                    <a:pt x="3167" y="9071"/>
                    <a:pt x="3298" y="8611"/>
                    <a:pt x="3298" y="8517"/>
                  </a:cubicBezTo>
                  <a:cubicBezTo>
                    <a:pt x="3298" y="8426"/>
                    <a:pt x="3273" y="8322"/>
                    <a:pt x="3316" y="8236"/>
                  </a:cubicBezTo>
                  <a:cubicBezTo>
                    <a:pt x="3359" y="8150"/>
                    <a:pt x="3384" y="7971"/>
                    <a:pt x="3335" y="7885"/>
                  </a:cubicBezTo>
                  <a:cubicBezTo>
                    <a:pt x="3302" y="7828"/>
                    <a:pt x="3261" y="7810"/>
                    <a:pt x="3214" y="7810"/>
                  </a:cubicBezTo>
                  <a:cubicBezTo>
                    <a:pt x="3191" y="7810"/>
                    <a:pt x="3166" y="7815"/>
                    <a:pt x="3139" y="7821"/>
                  </a:cubicBezTo>
                  <a:cubicBezTo>
                    <a:pt x="3062" y="7839"/>
                    <a:pt x="2918" y="7860"/>
                    <a:pt x="2918" y="7860"/>
                  </a:cubicBezTo>
                  <a:lnTo>
                    <a:pt x="2903" y="7875"/>
                  </a:lnTo>
                  <a:lnTo>
                    <a:pt x="2654" y="7710"/>
                  </a:lnTo>
                  <a:lnTo>
                    <a:pt x="2631" y="7734"/>
                  </a:lnTo>
                  <a:cubicBezTo>
                    <a:pt x="2631" y="7734"/>
                    <a:pt x="2322" y="7381"/>
                    <a:pt x="2220" y="7278"/>
                  </a:cubicBezTo>
                  <a:cubicBezTo>
                    <a:pt x="2118" y="7174"/>
                    <a:pt x="1814" y="7084"/>
                    <a:pt x="1761" y="7032"/>
                  </a:cubicBezTo>
                  <a:cubicBezTo>
                    <a:pt x="1709" y="6978"/>
                    <a:pt x="1533" y="6624"/>
                    <a:pt x="1533" y="6574"/>
                  </a:cubicBezTo>
                  <a:cubicBezTo>
                    <a:pt x="1533" y="6523"/>
                    <a:pt x="1541" y="6498"/>
                    <a:pt x="1541" y="6498"/>
                  </a:cubicBezTo>
                  <a:lnTo>
                    <a:pt x="1541" y="6388"/>
                  </a:lnTo>
                  <a:cubicBezTo>
                    <a:pt x="1541" y="6338"/>
                    <a:pt x="1544" y="6016"/>
                    <a:pt x="1498" y="5903"/>
                  </a:cubicBezTo>
                  <a:cubicBezTo>
                    <a:pt x="1453" y="5788"/>
                    <a:pt x="1700" y="5584"/>
                    <a:pt x="1700" y="5544"/>
                  </a:cubicBezTo>
                  <a:cubicBezTo>
                    <a:pt x="1700" y="5505"/>
                    <a:pt x="1744" y="4959"/>
                    <a:pt x="1705" y="4833"/>
                  </a:cubicBezTo>
                  <a:cubicBezTo>
                    <a:pt x="1677" y="4745"/>
                    <a:pt x="1677" y="4732"/>
                    <a:pt x="1680" y="4732"/>
                  </a:cubicBezTo>
                  <a:lnTo>
                    <a:pt x="1680" y="4732"/>
                  </a:lnTo>
                  <a:cubicBezTo>
                    <a:pt x="1681" y="4732"/>
                    <a:pt x="1683" y="4734"/>
                    <a:pt x="1683" y="4734"/>
                  </a:cubicBezTo>
                  <a:lnTo>
                    <a:pt x="1705" y="4713"/>
                  </a:lnTo>
                  <a:cubicBezTo>
                    <a:pt x="1705" y="4713"/>
                    <a:pt x="1630" y="4327"/>
                    <a:pt x="1603" y="4297"/>
                  </a:cubicBezTo>
                  <a:cubicBezTo>
                    <a:pt x="1575" y="4270"/>
                    <a:pt x="1568" y="4187"/>
                    <a:pt x="1585" y="4133"/>
                  </a:cubicBezTo>
                  <a:cubicBezTo>
                    <a:pt x="1591" y="4114"/>
                    <a:pt x="1607" y="4038"/>
                    <a:pt x="1623" y="3948"/>
                  </a:cubicBezTo>
                  <a:cubicBezTo>
                    <a:pt x="1632" y="3922"/>
                    <a:pt x="1638" y="3895"/>
                    <a:pt x="1639" y="3866"/>
                  </a:cubicBezTo>
                  <a:cubicBezTo>
                    <a:pt x="1664" y="3728"/>
                    <a:pt x="1689" y="3591"/>
                    <a:pt x="1689" y="3591"/>
                  </a:cubicBezTo>
                  <a:cubicBezTo>
                    <a:pt x="1689" y="3591"/>
                    <a:pt x="1868" y="3441"/>
                    <a:pt x="1868" y="3286"/>
                  </a:cubicBezTo>
                  <a:cubicBezTo>
                    <a:pt x="1868" y="3133"/>
                    <a:pt x="1811" y="2991"/>
                    <a:pt x="1751" y="2930"/>
                  </a:cubicBezTo>
                  <a:cubicBezTo>
                    <a:pt x="1751" y="2930"/>
                    <a:pt x="1759" y="2629"/>
                    <a:pt x="1667" y="2536"/>
                  </a:cubicBezTo>
                  <a:cubicBezTo>
                    <a:pt x="1575" y="2443"/>
                    <a:pt x="1553" y="2283"/>
                    <a:pt x="1553" y="2229"/>
                  </a:cubicBezTo>
                  <a:cubicBezTo>
                    <a:pt x="1553" y="2175"/>
                    <a:pt x="1483" y="1783"/>
                    <a:pt x="1434" y="1611"/>
                  </a:cubicBezTo>
                  <a:cubicBezTo>
                    <a:pt x="1384" y="1439"/>
                    <a:pt x="1243" y="1018"/>
                    <a:pt x="1272" y="918"/>
                  </a:cubicBezTo>
                  <a:cubicBezTo>
                    <a:pt x="1300" y="817"/>
                    <a:pt x="1397" y="619"/>
                    <a:pt x="1371" y="504"/>
                  </a:cubicBezTo>
                  <a:cubicBezTo>
                    <a:pt x="1346" y="391"/>
                    <a:pt x="1313" y="264"/>
                    <a:pt x="1298" y="249"/>
                  </a:cubicBezTo>
                  <a:cubicBezTo>
                    <a:pt x="1290" y="241"/>
                    <a:pt x="1273" y="229"/>
                    <a:pt x="1259" y="229"/>
                  </a:cubicBezTo>
                  <a:cubicBezTo>
                    <a:pt x="1255" y="229"/>
                    <a:pt x="1251" y="230"/>
                    <a:pt x="1249" y="233"/>
                  </a:cubicBezTo>
                  <a:cubicBezTo>
                    <a:pt x="1173" y="95"/>
                    <a:pt x="1030" y="0"/>
                    <a:pt x="863" y="0"/>
                  </a:cubicBezTo>
                  <a:close/>
                </a:path>
              </a:pathLst>
            </a:custGeom>
            <a:solidFill>
              <a:srgbClr val="9F1E71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g2cd557fac69_0_90"/>
            <p:cNvSpPr/>
            <p:nvPr/>
          </p:nvSpPr>
          <p:spPr>
            <a:xfrm>
              <a:off x="6552623" y="1553798"/>
              <a:ext cx="98810" cy="103149"/>
            </a:xfrm>
            <a:custGeom>
              <a:rect b="b" l="l" r="r" t="t"/>
              <a:pathLst>
                <a:path extrusionOk="0" h="1355" w="1298">
                  <a:moveTo>
                    <a:pt x="649" y="0"/>
                  </a:moveTo>
                  <a:cubicBezTo>
                    <a:pt x="290" y="0"/>
                    <a:pt x="1" y="303"/>
                    <a:pt x="1" y="678"/>
                  </a:cubicBezTo>
                  <a:cubicBezTo>
                    <a:pt x="1" y="1052"/>
                    <a:pt x="290" y="1355"/>
                    <a:pt x="649" y="1355"/>
                  </a:cubicBezTo>
                  <a:cubicBezTo>
                    <a:pt x="1007" y="1355"/>
                    <a:pt x="1297" y="1052"/>
                    <a:pt x="1297" y="678"/>
                  </a:cubicBezTo>
                  <a:cubicBezTo>
                    <a:pt x="1297" y="303"/>
                    <a:pt x="1007" y="0"/>
                    <a:pt x="649" y="0"/>
                  </a:cubicBezTo>
                  <a:close/>
                </a:path>
              </a:pathLst>
            </a:custGeom>
            <a:solidFill>
              <a:srgbClr val="DA7BBA"/>
            </a:solidFill>
            <a:ln>
              <a:noFill/>
            </a:ln>
          </p:spPr>
          <p:txBody>
            <a:bodyPr anchorCtr="0" anchor="ctr" bIns="146275" lIns="146275" spcFirstLastPara="1" rIns="146275" wrap="square" tIns="146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2024-03-28T11:46:37Z</dcterms:created>
  <dc:creator>PptxGenJS</dc:creator>
</cp:coreProperties>
</file>